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Image Layouts">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9360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35"/>
          <p:cNvSpPr/>
          <p:nvPr/>
        </p:nvSpPr>
        <p:spPr>
          <a:xfrm>
            <a:off x="0" y="1271231"/>
            <a:ext cx="6928916" cy="1260088"/>
          </a:xfrm>
          <a:custGeom>
            <a:avLst/>
            <a:gdLst>
              <a:gd name="connsiteX0" fmla="*/ 0 w 6928916"/>
              <a:gd name="connsiteY0" fmla="*/ 0 h 1260088"/>
              <a:gd name="connsiteX1" fmla="*/ 5285678 w 6928916"/>
              <a:gd name="connsiteY1" fmla="*/ 0 h 1260088"/>
              <a:gd name="connsiteX2" fmla="*/ 6779695 w 6928916"/>
              <a:gd name="connsiteY2" fmla="*/ 0 h 1260088"/>
              <a:gd name="connsiteX3" fmla="*/ 6817466 w 6928916"/>
              <a:gd name="connsiteY3" fmla="*/ 78359 h 1260088"/>
              <a:gd name="connsiteX4" fmla="*/ 6928916 w 6928916"/>
              <a:gd name="connsiteY4" fmla="*/ 630044 h 1260088"/>
              <a:gd name="connsiteX5" fmla="*/ 6817466 w 6928916"/>
              <a:gd name="connsiteY5" fmla="*/ 1181729 h 1260088"/>
              <a:gd name="connsiteX6" fmla="*/ 6779695 w 6928916"/>
              <a:gd name="connsiteY6" fmla="*/ 1260088 h 1260088"/>
              <a:gd name="connsiteX7" fmla="*/ 5285678 w 6928916"/>
              <a:gd name="connsiteY7" fmla="*/ 1260088 h 1260088"/>
              <a:gd name="connsiteX8" fmla="*/ 0 w 6928916"/>
              <a:gd name="connsiteY8" fmla="*/ 1260088 h 12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28916" h="1260088">
                <a:moveTo>
                  <a:pt x="0" y="0"/>
                </a:moveTo>
                <a:lnTo>
                  <a:pt x="5285678" y="0"/>
                </a:lnTo>
                <a:lnTo>
                  <a:pt x="6779695" y="0"/>
                </a:lnTo>
                <a:lnTo>
                  <a:pt x="6817466" y="78359"/>
                </a:lnTo>
                <a:cubicBezTo>
                  <a:pt x="6889232" y="247925"/>
                  <a:pt x="6928916" y="434353"/>
                  <a:pt x="6928916" y="630044"/>
                </a:cubicBezTo>
                <a:cubicBezTo>
                  <a:pt x="6928916" y="825735"/>
                  <a:pt x="6889232" y="1012163"/>
                  <a:pt x="6817466" y="1181729"/>
                </a:cubicBezTo>
                <a:lnTo>
                  <a:pt x="6779695" y="1260088"/>
                </a:lnTo>
                <a:lnTo>
                  <a:pt x="5285678" y="1260088"/>
                </a:lnTo>
                <a:lnTo>
                  <a:pt x="0" y="1260088"/>
                </a:lnTo>
                <a:close/>
              </a:path>
            </a:pathLst>
          </a:custGeom>
          <a:solidFill>
            <a:srgbClr val="00B0F0"/>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0" y="2620527"/>
            <a:ext cx="5211627" cy="1260088"/>
          </a:xfrm>
          <a:custGeom>
            <a:avLst/>
            <a:gdLst>
              <a:gd name="connsiteX0" fmla="*/ 0 w 5211627"/>
              <a:gd name="connsiteY0" fmla="*/ 0 h 1260088"/>
              <a:gd name="connsiteX1" fmla="*/ 3568389 w 5211627"/>
              <a:gd name="connsiteY1" fmla="*/ 0 h 1260088"/>
              <a:gd name="connsiteX2" fmla="*/ 5062406 w 5211627"/>
              <a:gd name="connsiteY2" fmla="*/ 0 h 1260088"/>
              <a:gd name="connsiteX3" fmla="*/ 5100177 w 5211627"/>
              <a:gd name="connsiteY3" fmla="*/ 78359 h 1260088"/>
              <a:gd name="connsiteX4" fmla="*/ 5211627 w 5211627"/>
              <a:gd name="connsiteY4" fmla="*/ 630044 h 1260088"/>
              <a:gd name="connsiteX5" fmla="*/ 5100177 w 5211627"/>
              <a:gd name="connsiteY5" fmla="*/ 1181729 h 1260088"/>
              <a:gd name="connsiteX6" fmla="*/ 5062406 w 5211627"/>
              <a:gd name="connsiteY6" fmla="*/ 1260088 h 1260088"/>
              <a:gd name="connsiteX7" fmla="*/ 3568389 w 5211627"/>
              <a:gd name="connsiteY7" fmla="*/ 1260088 h 1260088"/>
              <a:gd name="connsiteX8" fmla="*/ 0 w 5211627"/>
              <a:gd name="connsiteY8" fmla="*/ 1260088 h 12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11627" h="1260088">
                <a:moveTo>
                  <a:pt x="0" y="0"/>
                </a:moveTo>
                <a:lnTo>
                  <a:pt x="3568389" y="0"/>
                </a:lnTo>
                <a:lnTo>
                  <a:pt x="5062406" y="0"/>
                </a:lnTo>
                <a:lnTo>
                  <a:pt x="5100177" y="78359"/>
                </a:lnTo>
                <a:cubicBezTo>
                  <a:pt x="5171943" y="247925"/>
                  <a:pt x="5211627" y="434353"/>
                  <a:pt x="5211627" y="630044"/>
                </a:cubicBezTo>
                <a:cubicBezTo>
                  <a:pt x="5211627" y="825735"/>
                  <a:pt x="5171943" y="1012163"/>
                  <a:pt x="5100177" y="1181729"/>
                </a:cubicBezTo>
                <a:lnTo>
                  <a:pt x="5062406" y="1260088"/>
                </a:lnTo>
                <a:lnTo>
                  <a:pt x="3568389" y="1260088"/>
                </a:lnTo>
                <a:lnTo>
                  <a:pt x="0" y="1260088"/>
                </a:lnTo>
                <a:close/>
              </a:path>
            </a:pathLst>
          </a:custGeom>
          <a:solidFill>
            <a:srgbClr val="ED7D31"/>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0" y="3969823"/>
            <a:ext cx="10196223" cy="1260088"/>
          </a:xfrm>
          <a:custGeom>
            <a:avLst/>
            <a:gdLst>
              <a:gd name="connsiteX0" fmla="*/ 0 w 10196223"/>
              <a:gd name="connsiteY0" fmla="*/ 0 h 1260088"/>
              <a:gd name="connsiteX1" fmla="*/ 1862253 w 10196223"/>
              <a:gd name="connsiteY1" fmla="*/ 0 h 1260088"/>
              <a:gd name="connsiteX2" fmla="*/ 6690732 w 10196223"/>
              <a:gd name="connsiteY2" fmla="*/ 0 h 1260088"/>
              <a:gd name="connsiteX3" fmla="*/ 8184749 w 10196223"/>
              <a:gd name="connsiteY3" fmla="*/ 0 h 1260088"/>
              <a:gd name="connsiteX4" fmla="*/ 8552985 w 10196223"/>
              <a:gd name="connsiteY4" fmla="*/ 0 h 1260088"/>
              <a:gd name="connsiteX5" fmla="*/ 10047002 w 10196223"/>
              <a:gd name="connsiteY5" fmla="*/ 0 h 1260088"/>
              <a:gd name="connsiteX6" fmla="*/ 10084773 w 10196223"/>
              <a:gd name="connsiteY6" fmla="*/ 78359 h 1260088"/>
              <a:gd name="connsiteX7" fmla="*/ 10196223 w 10196223"/>
              <a:gd name="connsiteY7" fmla="*/ 630044 h 1260088"/>
              <a:gd name="connsiteX8" fmla="*/ 10084773 w 10196223"/>
              <a:gd name="connsiteY8" fmla="*/ 1181729 h 1260088"/>
              <a:gd name="connsiteX9" fmla="*/ 10047002 w 10196223"/>
              <a:gd name="connsiteY9" fmla="*/ 1260088 h 1260088"/>
              <a:gd name="connsiteX10" fmla="*/ 8552985 w 10196223"/>
              <a:gd name="connsiteY10" fmla="*/ 1260088 h 1260088"/>
              <a:gd name="connsiteX11" fmla="*/ 8184749 w 10196223"/>
              <a:gd name="connsiteY11" fmla="*/ 1260088 h 1260088"/>
              <a:gd name="connsiteX12" fmla="*/ 6690732 w 10196223"/>
              <a:gd name="connsiteY12" fmla="*/ 1260088 h 1260088"/>
              <a:gd name="connsiteX13" fmla="*/ 1862253 w 10196223"/>
              <a:gd name="connsiteY13" fmla="*/ 1260088 h 1260088"/>
              <a:gd name="connsiteX14" fmla="*/ 0 w 10196223"/>
              <a:gd name="connsiteY14" fmla="*/ 1260088 h 12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196223" h="1260088">
                <a:moveTo>
                  <a:pt x="0" y="0"/>
                </a:moveTo>
                <a:lnTo>
                  <a:pt x="1862253" y="0"/>
                </a:lnTo>
                <a:lnTo>
                  <a:pt x="6690732" y="0"/>
                </a:lnTo>
                <a:lnTo>
                  <a:pt x="8184749" y="0"/>
                </a:lnTo>
                <a:lnTo>
                  <a:pt x="8552985" y="0"/>
                </a:lnTo>
                <a:lnTo>
                  <a:pt x="10047002" y="0"/>
                </a:lnTo>
                <a:lnTo>
                  <a:pt x="10084773" y="78359"/>
                </a:lnTo>
                <a:cubicBezTo>
                  <a:pt x="10156539" y="247925"/>
                  <a:pt x="10196223" y="434353"/>
                  <a:pt x="10196223" y="630044"/>
                </a:cubicBezTo>
                <a:cubicBezTo>
                  <a:pt x="10196223" y="825735"/>
                  <a:pt x="10156539" y="1012163"/>
                  <a:pt x="10084773" y="1181729"/>
                </a:cubicBezTo>
                <a:lnTo>
                  <a:pt x="10047002" y="1260088"/>
                </a:lnTo>
                <a:lnTo>
                  <a:pt x="8552985" y="1260088"/>
                </a:lnTo>
                <a:lnTo>
                  <a:pt x="8184749" y="1260088"/>
                </a:lnTo>
                <a:lnTo>
                  <a:pt x="6690732" y="1260088"/>
                </a:lnTo>
                <a:lnTo>
                  <a:pt x="1862253" y="1260088"/>
                </a:lnTo>
                <a:lnTo>
                  <a:pt x="0" y="1260088"/>
                </a:lnTo>
                <a:close/>
              </a:path>
            </a:pathLst>
          </a:custGeom>
          <a:solidFill>
            <a:srgbClr val="A5A5A5"/>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0" y="5319119"/>
            <a:ext cx="8333970" cy="1260088"/>
          </a:xfrm>
          <a:custGeom>
            <a:avLst/>
            <a:gdLst>
              <a:gd name="connsiteX0" fmla="*/ 0 w 8333970"/>
              <a:gd name="connsiteY0" fmla="*/ 0 h 1260088"/>
              <a:gd name="connsiteX1" fmla="*/ 6690732 w 8333970"/>
              <a:gd name="connsiteY1" fmla="*/ 0 h 1260088"/>
              <a:gd name="connsiteX2" fmla="*/ 8184749 w 8333970"/>
              <a:gd name="connsiteY2" fmla="*/ 0 h 1260088"/>
              <a:gd name="connsiteX3" fmla="*/ 8222520 w 8333970"/>
              <a:gd name="connsiteY3" fmla="*/ 78359 h 1260088"/>
              <a:gd name="connsiteX4" fmla="*/ 8333970 w 8333970"/>
              <a:gd name="connsiteY4" fmla="*/ 630044 h 1260088"/>
              <a:gd name="connsiteX5" fmla="*/ 8222520 w 8333970"/>
              <a:gd name="connsiteY5" fmla="*/ 1181729 h 1260088"/>
              <a:gd name="connsiteX6" fmla="*/ 8184749 w 8333970"/>
              <a:gd name="connsiteY6" fmla="*/ 1260088 h 1260088"/>
              <a:gd name="connsiteX7" fmla="*/ 6690732 w 8333970"/>
              <a:gd name="connsiteY7" fmla="*/ 1260088 h 1260088"/>
              <a:gd name="connsiteX8" fmla="*/ 0 w 8333970"/>
              <a:gd name="connsiteY8" fmla="*/ 1260088 h 12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33970" h="1260088">
                <a:moveTo>
                  <a:pt x="0" y="0"/>
                </a:moveTo>
                <a:lnTo>
                  <a:pt x="6690732" y="0"/>
                </a:lnTo>
                <a:lnTo>
                  <a:pt x="8184749" y="0"/>
                </a:lnTo>
                <a:lnTo>
                  <a:pt x="8222520" y="78359"/>
                </a:lnTo>
                <a:cubicBezTo>
                  <a:pt x="8294286" y="247925"/>
                  <a:pt x="8333970" y="434353"/>
                  <a:pt x="8333970" y="630044"/>
                </a:cubicBezTo>
                <a:cubicBezTo>
                  <a:pt x="8333970" y="825735"/>
                  <a:pt x="8294286" y="1012163"/>
                  <a:pt x="8222520" y="1181729"/>
                </a:cubicBezTo>
                <a:lnTo>
                  <a:pt x="8184749" y="1260088"/>
                </a:lnTo>
                <a:lnTo>
                  <a:pt x="6690732" y="1260088"/>
                </a:lnTo>
                <a:lnTo>
                  <a:pt x="0" y="1260088"/>
                </a:lnTo>
                <a:close/>
              </a:path>
            </a:pathLst>
          </a:custGeom>
          <a:solidFill>
            <a:schemeClr val="accent6">
              <a:lumMod val="7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a:spLocks noChangeAspect="1"/>
          </p:cNvSpPr>
          <p:nvPr/>
        </p:nvSpPr>
        <p:spPr>
          <a:xfrm>
            <a:off x="3767545" y="2665595"/>
            <a:ext cx="1188720" cy="1188720"/>
          </a:xfrm>
          <a:prstGeom prst="ellipse">
            <a:avLst/>
          </a:prstGeom>
          <a:blipFill>
            <a:blip r:embed="rId2"/>
            <a:stretch>
              <a:fillRect/>
            </a:stretch>
          </a:blip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a:spLocks noChangeAspect="1"/>
          </p:cNvSpPr>
          <p:nvPr/>
        </p:nvSpPr>
        <p:spPr>
          <a:xfrm>
            <a:off x="5501640" y="1306915"/>
            <a:ext cx="1188720" cy="1188720"/>
          </a:xfrm>
          <a:prstGeom prst="ellipse">
            <a:avLst/>
          </a:prstGeom>
          <a:blipFill>
            <a:blip r:embed="rId3"/>
            <a:stretch>
              <a:fillRect/>
            </a:stretch>
          </a:blip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8748423" y="4005507"/>
            <a:ext cx="1188720" cy="1188720"/>
          </a:xfrm>
          <a:prstGeom prst="ellipse">
            <a:avLst/>
          </a:prstGeom>
          <a:blipFill>
            <a:blip r:embed="rId4"/>
            <a:stretch>
              <a:fillRect/>
            </a:stretch>
          </a:blip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a:spLocks noChangeAspect="1"/>
          </p:cNvSpPr>
          <p:nvPr/>
        </p:nvSpPr>
        <p:spPr>
          <a:xfrm>
            <a:off x="6884312" y="5352568"/>
            <a:ext cx="1188720" cy="1188720"/>
          </a:xfrm>
          <a:prstGeom prst="ellipse">
            <a:avLst/>
          </a:prstGeom>
          <a:blipFill>
            <a:blip r:embed="rId5"/>
            <a:stretch>
              <a:fillRect/>
            </a:stretch>
          </a:blip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280729" y="1371899"/>
            <a:ext cx="4940183" cy="1058751"/>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rPr>
              <a:t>LOREM IPSUM</a:t>
            </a:r>
          </a:p>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 aliqua. </a:t>
            </a:r>
          </a:p>
        </p:txBody>
      </p:sp>
      <p:sp>
        <p:nvSpPr>
          <p:cNvPr id="65" name="TextBox 64"/>
          <p:cNvSpPr txBox="1"/>
          <p:nvPr/>
        </p:nvSpPr>
        <p:spPr>
          <a:xfrm>
            <a:off x="280730" y="2721195"/>
            <a:ext cx="3486816" cy="1058751"/>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rPr>
              <a:t>LOREM IPSUM</a:t>
            </a:r>
          </a:p>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a:t>
            </a:r>
          </a:p>
        </p:txBody>
      </p:sp>
      <p:sp>
        <p:nvSpPr>
          <p:cNvPr id="66" name="TextBox 65"/>
          <p:cNvSpPr txBox="1"/>
          <p:nvPr/>
        </p:nvSpPr>
        <p:spPr>
          <a:xfrm>
            <a:off x="271444" y="4115392"/>
            <a:ext cx="4940183" cy="1058751"/>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rPr>
              <a:t>LOREM IPSUM</a:t>
            </a:r>
          </a:p>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 aliqua. </a:t>
            </a:r>
          </a:p>
        </p:txBody>
      </p:sp>
      <p:sp>
        <p:nvSpPr>
          <p:cNvPr id="67" name="TextBox 66"/>
          <p:cNvSpPr txBox="1"/>
          <p:nvPr/>
        </p:nvSpPr>
        <p:spPr>
          <a:xfrm>
            <a:off x="280729" y="5465307"/>
            <a:ext cx="4940183" cy="1058751"/>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rPr>
              <a:t>LOREM IPSUM</a:t>
            </a:r>
          </a:p>
          <a:p>
            <a:pPr defTabSz="1219170">
              <a:spcBef>
                <a:spcPct val="20000"/>
              </a:spcBef>
              <a:defRPr/>
            </a:pPr>
            <a:r>
              <a:rPr lang="en-US" sz="1400" dirty="0">
                <a:solidFill>
                  <a:schemeClr val="bg1">
                    <a:lumMod val="95000"/>
                  </a:schemeClr>
                </a:solidFill>
              </a:rPr>
              <a:t>Lorem ipsum dolor sit amet, consectetur adipiscing elit, sed do eiusmod tempor incididunt utdse ut labore et dolore magna aliqua. </a:t>
            </a:r>
          </a:p>
        </p:txBody>
      </p:sp>
      <p:grpSp>
        <p:nvGrpSpPr>
          <p:cNvPr id="18" name="Group 17"/>
          <p:cNvGrpSpPr/>
          <p:nvPr/>
        </p:nvGrpSpPr>
        <p:grpSpPr>
          <a:xfrm>
            <a:off x="754150" y="295106"/>
            <a:ext cx="4364195" cy="665324"/>
            <a:chOff x="754150" y="295106"/>
            <a:chExt cx="4364195" cy="665324"/>
          </a:xfrm>
        </p:grpSpPr>
        <p:sp>
          <p:nvSpPr>
            <p:cNvPr id="19"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0"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1" name="Picture 20">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5431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1000" fill="hold"/>
                                        <p:tgtEl>
                                          <p:spTgt spid="36"/>
                                        </p:tgtEl>
                                        <p:attrNameLst>
                                          <p:attrName>ppt_x</p:attrName>
                                        </p:attrNameLst>
                                      </p:cBhvr>
                                      <p:tavLst>
                                        <p:tav tm="0">
                                          <p:val>
                                            <p:strVal val="0-#ppt_w/2"/>
                                          </p:val>
                                        </p:tav>
                                        <p:tav tm="100000">
                                          <p:val>
                                            <p:strVal val="#ppt_x"/>
                                          </p:val>
                                        </p:tav>
                                      </p:tavLst>
                                    </p:anim>
                                    <p:anim calcmode="lin" valueType="num">
                                      <p:cBhvr additive="base">
                                        <p:cTn id="8" dur="1000" fill="hold"/>
                                        <p:tgtEl>
                                          <p:spTgt spid="36"/>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2" presetClass="entr" presetSubtype="8" fill="hold" grpId="0" nodeType="after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wipe(left)">
                                      <p:cBhvr>
                                        <p:cTn id="12" dur="500"/>
                                        <p:tgtEl>
                                          <p:spTgt spid="63"/>
                                        </p:tgtEl>
                                      </p:cBhvr>
                                    </p:animEffect>
                                  </p:childTnLst>
                                </p:cTn>
                              </p:par>
                            </p:childTnLst>
                          </p:cTn>
                        </p:par>
                        <p:par>
                          <p:cTn id="13" fill="hold">
                            <p:stCondLst>
                              <p:cond delay="1500"/>
                            </p:stCondLst>
                            <p:childTnLst>
                              <p:par>
                                <p:cTn id="14" presetID="26" presetClass="entr" presetSubtype="0" fill="hold" grpId="0" nodeType="after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wipe(down)">
                                      <p:cBhvr>
                                        <p:cTn id="16" dur="435">
                                          <p:stCondLst>
                                            <p:cond delay="0"/>
                                          </p:stCondLst>
                                        </p:cTn>
                                        <p:tgtEl>
                                          <p:spTgt spid="59"/>
                                        </p:tgtEl>
                                      </p:cBhvr>
                                    </p:animEffect>
                                    <p:anim calcmode="lin" valueType="num">
                                      <p:cBhvr>
                                        <p:cTn id="17" dur="1367" tmFilter="0,0; 0.14,0.36; 0.43,0.73; 0.71,0.91; 1.0,1.0">
                                          <p:stCondLst>
                                            <p:cond delay="0"/>
                                          </p:stCondLst>
                                        </p:cTn>
                                        <p:tgtEl>
                                          <p:spTgt spid="59"/>
                                        </p:tgtEl>
                                        <p:attrNameLst>
                                          <p:attrName>ppt_x</p:attrName>
                                        </p:attrNameLst>
                                      </p:cBhvr>
                                      <p:tavLst>
                                        <p:tav tm="0">
                                          <p:val>
                                            <p:strVal val="#ppt_x-0.25"/>
                                          </p:val>
                                        </p:tav>
                                        <p:tav tm="100000">
                                          <p:val>
                                            <p:strVal val="#ppt_x"/>
                                          </p:val>
                                        </p:tav>
                                      </p:tavLst>
                                    </p:anim>
                                    <p:anim calcmode="lin" valueType="num">
                                      <p:cBhvr>
                                        <p:cTn id="18" dur="498" tmFilter="0.0,0.0; 0.25,0.07; 0.50,0.2; 0.75,0.467; 1.0,1.0">
                                          <p:stCondLst>
                                            <p:cond delay="0"/>
                                          </p:stCondLst>
                                        </p:cTn>
                                        <p:tgtEl>
                                          <p:spTgt spid="59"/>
                                        </p:tgtEl>
                                        <p:attrNameLst>
                                          <p:attrName>ppt_y</p:attrName>
                                        </p:attrNameLst>
                                      </p:cBhvr>
                                      <p:tavLst>
                                        <p:tav tm="0" fmla="#ppt_y-sin(pi*$)/3">
                                          <p:val>
                                            <p:fltVal val="0.5"/>
                                          </p:val>
                                        </p:tav>
                                        <p:tav tm="100000">
                                          <p:val>
                                            <p:fltVal val="1"/>
                                          </p:val>
                                        </p:tav>
                                      </p:tavLst>
                                    </p:anim>
                                    <p:anim calcmode="lin" valueType="num">
                                      <p:cBhvr>
                                        <p:cTn id="19" dur="498" tmFilter="0, 0; 0.125,0.2665; 0.25,0.4; 0.375,0.465; 0.5,0.5;  0.625,0.535; 0.75,0.6; 0.875,0.7335; 1,1">
                                          <p:stCondLst>
                                            <p:cond delay="498"/>
                                          </p:stCondLst>
                                        </p:cTn>
                                        <p:tgtEl>
                                          <p:spTgt spid="59"/>
                                        </p:tgtEl>
                                        <p:attrNameLst>
                                          <p:attrName>ppt_y</p:attrName>
                                        </p:attrNameLst>
                                      </p:cBhvr>
                                      <p:tavLst>
                                        <p:tav tm="0" fmla="#ppt_y-sin(pi*$)/9">
                                          <p:val>
                                            <p:fltVal val="0"/>
                                          </p:val>
                                        </p:tav>
                                        <p:tav tm="100000">
                                          <p:val>
                                            <p:fltVal val="1"/>
                                          </p:val>
                                        </p:tav>
                                      </p:tavLst>
                                    </p:anim>
                                    <p:anim calcmode="lin" valueType="num">
                                      <p:cBhvr>
                                        <p:cTn id="20" dur="249" tmFilter="0, 0; 0.125,0.2665; 0.25,0.4; 0.375,0.465; 0.5,0.5;  0.625,0.535; 0.75,0.6; 0.875,0.7335; 1,1">
                                          <p:stCondLst>
                                            <p:cond delay="993"/>
                                          </p:stCondLst>
                                        </p:cTn>
                                        <p:tgtEl>
                                          <p:spTgt spid="59"/>
                                        </p:tgtEl>
                                        <p:attrNameLst>
                                          <p:attrName>ppt_y</p:attrName>
                                        </p:attrNameLst>
                                      </p:cBhvr>
                                      <p:tavLst>
                                        <p:tav tm="0" fmla="#ppt_y-sin(pi*$)/27">
                                          <p:val>
                                            <p:fltVal val="0"/>
                                          </p:val>
                                        </p:tav>
                                        <p:tav tm="100000">
                                          <p:val>
                                            <p:fltVal val="1"/>
                                          </p:val>
                                        </p:tav>
                                      </p:tavLst>
                                    </p:anim>
                                    <p:anim calcmode="lin" valueType="num">
                                      <p:cBhvr>
                                        <p:cTn id="21" dur="123" tmFilter="0, 0; 0.125,0.2665; 0.25,0.4; 0.375,0.465; 0.5,0.5;  0.625,0.535; 0.75,0.6; 0.875,0.7335; 1,1">
                                          <p:stCondLst>
                                            <p:cond delay="1242"/>
                                          </p:stCondLst>
                                        </p:cTn>
                                        <p:tgtEl>
                                          <p:spTgt spid="59"/>
                                        </p:tgtEl>
                                        <p:attrNameLst>
                                          <p:attrName>ppt_y</p:attrName>
                                        </p:attrNameLst>
                                      </p:cBhvr>
                                      <p:tavLst>
                                        <p:tav tm="0" fmla="#ppt_y-sin(pi*$)/81">
                                          <p:val>
                                            <p:fltVal val="0"/>
                                          </p:val>
                                        </p:tav>
                                        <p:tav tm="100000">
                                          <p:val>
                                            <p:fltVal val="1"/>
                                          </p:val>
                                        </p:tav>
                                      </p:tavLst>
                                    </p:anim>
                                    <p:animScale>
                                      <p:cBhvr>
                                        <p:cTn id="22" dur="20">
                                          <p:stCondLst>
                                            <p:cond delay="487"/>
                                          </p:stCondLst>
                                        </p:cTn>
                                        <p:tgtEl>
                                          <p:spTgt spid="59"/>
                                        </p:tgtEl>
                                      </p:cBhvr>
                                      <p:to x="100000" y="60000"/>
                                    </p:animScale>
                                    <p:animScale>
                                      <p:cBhvr>
                                        <p:cTn id="23" dur="124" decel="50000">
                                          <p:stCondLst>
                                            <p:cond delay="507"/>
                                          </p:stCondLst>
                                        </p:cTn>
                                        <p:tgtEl>
                                          <p:spTgt spid="59"/>
                                        </p:tgtEl>
                                      </p:cBhvr>
                                      <p:to x="100000" y="100000"/>
                                    </p:animScale>
                                    <p:animScale>
                                      <p:cBhvr>
                                        <p:cTn id="24" dur="20">
                                          <p:stCondLst>
                                            <p:cond delay="984"/>
                                          </p:stCondLst>
                                        </p:cTn>
                                        <p:tgtEl>
                                          <p:spTgt spid="59"/>
                                        </p:tgtEl>
                                      </p:cBhvr>
                                      <p:to x="100000" y="80000"/>
                                    </p:animScale>
                                    <p:animScale>
                                      <p:cBhvr>
                                        <p:cTn id="25" dur="124" decel="50000">
                                          <p:stCondLst>
                                            <p:cond delay="1004"/>
                                          </p:stCondLst>
                                        </p:cTn>
                                        <p:tgtEl>
                                          <p:spTgt spid="59"/>
                                        </p:tgtEl>
                                      </p:cBhvr>
                                      <p:to x="100000" y="100000"/>
                                    </p:animScale>
                                    <p:animScale>
                                      <p:cBhvr>
                                        <p:cTn id="26" dur="20">
                                          <p:stCondLst>
                                            <p:cond delay="1231"/>
                                          </p:stCondLst>
                                        </p:cTn>
                                        <p:tgtEl>
                                          <p:spTgt spid="59"/>
                                        </p:tgtEl>
                                      </p:cBhvr>
                                      <p:to x="100000" y="90000"/>
                                    </p:animScale>
                                    <p:animScale>
                                      <p:cBhvr>
                                        <p:cTn id="27" dur="124" decel="50000">
                                          <p:stCondLst>
                                            <p:cond delay="1251"/>
                                          </p:stCondLst>
                                        </p:cTn>
                                        <p:tgtEl>
                                          <p:spTgt spid="59"/>
                                        </p:tgtEl>
                                      </p:cBhvr>
                                      <p:to x="100000" y="100000"/>
                                    </p:animScale>
                                    <p:animScale>
                                      <p:cBhvr>
                                        <p:cTn id="28" dur="20">
                                          <p:stCondLst>
                                            <p:cond delay="1356"/>
                                          </p:stCondLst>
                                        </p:cTn>
                                        <p:tgtEl>
                                          <p:spTgt spid="59"/>
                                        </p:tgtEl>
                                      </p:cBhvr>
                                      <p:to x="100000" y="95000"/>
                                    </p:animScale>
                                    <p:animScale>
                                      <p:cBhvr>
                                        <p:cTn id="29" dur="124" decel="50000">
                                          <p:stCondLst>
                                            <p:cond delay="1376"/>
                                          </p:stCondLst>
                                        </p:cTn>
                                        <p:tgtEl>
                                          <p:spTgt spid="59"/>
                                        </p:tgtEl>
                                      </p:cBhvr>
                                      <p:to x="100000" y="100000"/>
                                    </p:animScale>
                                  </p:childTnLst>
                                </p:cTn>
                              </p:par>
                            </p:childTnLst>
                          </p:cTn>
                        </p:par>
                        <p:par>
                          <p:cTn id="30" fill="hold">
                            <p:stCondLst>
                              <p:cond delay="3000"/>
                            </p:stCondLst>
                            <p:childTnLst>
                              <p:par>
                                <p:cTn id="31" presetID="2" presetClass="entr" presetSubtype="8" fill="hold" grpId="0" nodeType="afterEffect">
                                  <p:stCondLst>
                                    <p:cond delay="0"/>
                                  </p:stCondLst>
                                  <p:childTnLst>
                                    <p:set>
                                      <p:cBhvr>
                                        <p:cTn id="32" dur="1" fill="hold">
                                          <p:stCondLst>
                                            <p:cond delay="0"/>
                                          </p:stCondLst>
                                        </p:cTn>
                                        <p:tgtEl>
                                          <p:spTgt spid="35"/>
                                        </p:tgtEl>
                                        <p:attrNameLst>
                                          <p:attrName>style.visibility</p:attrName>
                                        </p:attrNameLst>
                                      </p:cBhvr>
                                      <p:to>
                                        <p:strVal val="visible"/>
                                      </p:to>
                                    </p:set>
                                    <p:anim calcmode="lin" valueType="num">
                                      <p:cBhvr additive="base">
                                        <p:cTn id="33" dur="1000" fill="hold"/>
                                        <p:tgtEl>
                                          <p:spTgt spid="35"/>
                                        </p:tgtEl>
                                        <p:attrNameLst>
                                          <p:attrName>ppt_x</p:attrName>
                                        </p:attrNameLst>
                                      </p:cBhvr>
                                      <p:tavLst>
                                        <p:tav tm="0">
                                          <p:val>
                                            <p:strVal val="0-#ppt_w/2"/>
                                          </p:val>
                                        </p:tav>
                                        <p:tav tm="100000">
                                          <p:val>
                                            <p:strVal val="#ppt_x"/>
                                          </p:val>
                                        </p:tav>
                                      </p:tavLst>
                                    </p:anim>
                                    <p:anim calcmode="lin" valueType="num">
                                      <p:cBhvr additive="base">
                                        <p:cTn id="34" dur="1000" fill="hold"/>
                                        <p:tgtEl>
                                          <p:spTgt spid="35"/>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22" presetClass="entr" presetSubtype="8" fill="hold" grpId="0" nodeType="afterEffect">
                                  <p:stCondLst>
                                    <p:cond delay="0"/>
                                  </p:stCondLst>
                                  <p:childTnLst>
                                    <p:set>
                                      <p:cBhvr>
                                        <p:cTn id="37" dur="1" fill="hold">
                                          <p:stCondLst>
                                            <p:cond delay="0"/>
                                          </p:stCondLst>
                                        </p:cTn>
                                        <p:tgtEl>
                                          <p:spTgt spid="65"/>
                                        </p:tgtEl>
                                        <p:attrNameLst>
                                          <p:attrName>style.visibility</p:attrName>
                                        </p:attrNameLst>
                                      </p:cBhvr>
                                      <p:to>
                                        <p:strVal val="visible"/>
                                      </p:to>
                                    </p:set>
                                    <p:animEffect transition="in" filter="wipe(left)">
                                      <p:cBhvr>
                                        <p:cTn id="38" dur="500"/>
                                        <p:tgtEl>
                                          <p:spTgt spid="65"/>
                                        </p:tgtEl>
                                      </p:cBhvr>
                                    </p:animEffect>
                                  </p:childTnLst>
                                </p:cTn>
                              </p:par>
                            </p:childTnLst>
                          </p:cTn>
                        </p:par>
                        <p:par>
                          <p:cTn id="39" fill="hold">
                            <p:stCondLst>
                              <p:cond delay="4500"/>
                            </p:stCondLst>
                            <p:childTnLst>
                              <p:par>
                                <p:cTn id="40" presetID="26" presetClass="entr" presetSubtype="0"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down)">
                                      <p:cBhvr>
                                        <p:cTn id="42" dur="435">
                                          <p:stCondLst>
                                            <p:cond delay="0"/>
                                          </p:stCondLst>
                                        </p:cTn>
                                        <p:tgtEl>
                                          <p:spTgt spid="52"/>
                                        </p:tgtEl>
                                      </p:cBhvr>
                                    </p:animEffect>
                                    <p:anim calcmode="lin" valueType="num">
                                      <p:cBhvr>
                                        <p:cTn id="43" dur="1367" tmFilter="0,0; 0.14,0.36; 0.43,0.73; 0.71,0.91; 1.0,1.0">
                                          <p:stCondLst>
                                            <p:cond delay="0"/>
                                          </p:stCondLst>
                                        </p:cTn>
                                        <p:tgtEl>
                                          <p:spTgt spid="52"/>
                                        </p:tgtEl>
                                        <p:attrNameLst>
                                          <p:attrName>ppt_x</p:attrName>
                                        </p:attrNameLst>
                                      </p:cBhvr>
                                      <p:tavLst>
                                        <p:tav tm="0">
                                          <p:val>
                                            <p:strVal val="#ppt_x-0.25"/>
                                          </p:val>
                                        </p:tav>
                                        <p:tav tm="100000">
                                          <p:val>
                                            <p:strVal val="#ppt_x"/>
                                          </p:val>
                                        </p:tav>
                                      </p:tavLst>
                                    </p:anim>
                                    <p:anim calcmode="lin" valueType="num">
                                      <p:cBhvr>
                                        <p:cTn id="44" dur="498" tmFilter="0.0,0.0; 0.25,0.07; 0.50,0.2; 0.75,0.467; 1.0,1.0">
                                          <p:stCondLst>
                                            <p:cond delay="0"/>
                                          </p:stCondLst>
                                        </p:cTn>
                                        <p:tgtEl>
                                          <p:spTgt spid="52"/>
                                        </p:tgtEl>
                                        <p:attrNameLst>
                                          <p:attrName>ppt_y</p:attrName>
                                        </p:attrNameLst>
                                      </p:cBhvr>
                                      <p:tavLst>
                                        <p:tav tm="0" fmla="#ppt_y-sin(pi*$)/3">
                                          <p:val>
                                            <p:fltVal val="0.5"/>
                                          </p:val>
                                        </p:tav>
                                        <p:tav tm="100000">
                                          <p:val>
                                            <p:fltVal val="1"/>
                                          </p:val>
                                        </p:tav>
                                      </p:tavLst>
                                    </p:anim>
                                    <p:anim calcmode="lin" valueType="num">
                                      <p:cBhvr>
                                        <p:cTn id="45" dur="498" tmFilter="0, 0; 0.125,0.2665; 0.25,0.4; 0.375,0.465; 0.5,0.5;  0.625,0.535; 0.75,0.6; 0.875,0.7335; 1,1">
                                          <p:stCondLst>
                                            <p:cond delay="498"/>
                                          </p:stCondLst>
                                        </p:cTn>
                                        <p:tgtEl>
                                          <p:spTgt spid="52"/>
                                        </p:tgtEl>
                                        <p:attrNameLst>
                                          <p:attrName>ppt_y</p:attrName>
                                        </p:attrNameLst>
                                      </p:cBhvr>
                                      <p:tavLst>
                                        <p:tav tm="0" fmla="#ppt_y-sin(pi*$)/9">
                                          <p:val>
                                            <p:fltVal val="0"/>
                                          </p:val>
                                        </p:tav>
                                        <p:tav tm="100000">
                                          <p:val>
                                            <p:fltVal val="1"/>
                                          </p:val>
                                        </p:tav>
                                      </p:tavLst>
                                    </p:anim>
                                    <p:anim calcmode="lin" valueType="num">
                                      <p:cBhvr>
                                        <p:cTn id="46" dur="249" tmFilter="0, 0; 0.125,0.2665; 0.25,0.4; 0.375,0.465; 0.5,0.5;  0.625,0.535; 0.75,0.6; 0.875,0.7335; 1,1">
                                          <p:stCondLst>
                                            <p:cond delay="993"/>
                                          </p:stCondLst>
                                        </p:cTn>
                                        <p:tgtEl>
                                          <p:spTgt spid="52"/>
                                        </p:tgtEl>
                                        <p:attrNameLst>
                                          <p:attrName>ppt_y</p:attrName>
                                        </p:attrNameLst>
                                      </p:cBhvr>
                                      <p:tavLst>
                                        <p:tav tm="0" fmla="#ppt_y-sin(pi*$)/27">
                                          <p:val>
                                            <p:fltVal val="0"/>
                                          </p:val>
                                        </p:tav>
                                        <p:tav tm="100000">
                                          <p:val>
                                            <p:fltVal val="1"/>
                                          </p:val>
                                        </p:tav>
                                      </p:tavLst>
                                    </p:anim>
                                    <p:anim calcmode="lin" valueType="num">
                                      <p:cBhvr>
                                        <p:cTn id="47" dur="123" tmFilter="0, 0; 0.125,0.2665; 0.25,0.4; 0.375,0.465; 0.5,0.5;  0.625,0.535; 0.75,0.6; 0.875,0.7335; 1,1">
                                          <p:stCondLst>
                                            <p:cond delay="1242"/>
                                          </p:stCondLst>
                                        </p:cTn>
                                        <p:tgtEl>
                                          <p:spTgt spid="52"/>
                                        </p:tgtEl>
                                        <p:attrNameLst>
                                          <p:attrName>ppt_y</p:attrName>
                                        </p:attrNameLst>
                                      </p:cBhvr>
                                      <p:tavLst>
                                        <p:tav tm="0" fmla="#ppt_y-sin(pi*$)/81">
                                          <p:val>
                                            <p:fltVal val="0"/>
                                          </p:val>
                                        </p:tav>
                                        <p:tav tm="100000">
                                          <p:val>
                                            <p:fltVal val="1"/>
                                          </p:val>
                                        </p:tav>
                                      </p:tavLst>
                                    </p:anim>
                                    <p:animScale>
                                      <p:cBhvr>
                                        <p:cTn id="48" dur="20">
                                          <p:stCondLst>
                                            <p:cond delay="487"/>
                                          </p:stCondLst>
                                        </p:cTn>
                                        <p:tgtEl>
                                          <p:spTgt spid="52"/>
                                        </p:tgtEl>
                                      </p:cBhvr>
                                      <p:to x="100000" y="60000"/>
                                    </p:animScale>
                                    <p:animScale>
                                      <p:cBhvr>
                                        <p:cTn id="49" dur="124" decel="50000">
                                          <p:stCondLst>
                                            <p:cond delay="507"/>
                                          </p:stCondLst>
                                        </p:cTn>
                                        <p:tgtEl>
                                          <p:spTgt spid="52"/>
                                        </p:tgtEl>
                                      </p:cBhvr>
                                      <p:to x="100000" y="100000"/>
                                    </p:animScale>
                                    <p:animScale>
                                      <p:cBhvr>
                                        <p:cTn id="50" dur="20">
                                          <p:stCondLst>
                                            <p:cond delay="984"/>
                                          </p:stCondLst>
                                        </p:cTn>
                                        <p:tgtEl>
                                          <p:spTgt spid="52"/>
                                        </p:tgtEl>
                                      </p:cBhvr>
                                      <p:to x="100000" y="80000"/>
                                    </p:animScale>
                                    <p:animScale>
                                      <p:cBhvr>
                                        <p:cTn id="51" dur="124" decel="50000">
                                          <p:stCondLst>
                                            <p:cond delay="1004"/>
                                          </p:stCondLst>
                                        </p:cTn>
                                        <p:tgtEl>
                                          <p:spTgt spid="52"/>
                                        </p:tgtEl>
                                      </p:cBhvr>
                                      <p:to x="100000" y="100000"/>
                                    </p:animScale>
                                    <p:animScale>
                                      <p:cBhvr>
                                        <p:cTn id="52" dur="20">
                                          <p:stCondLst>
                                            <p:cond delay="1231"/>
                                          </p:stCondLst>
                                        </p:cTn>
                                        <p:tgtEl>
                                          <p:spTgt spid="52"/>
                                        </p:tgtEl>
                                      </p:cBhvr>
                                      <p:to x="100000" y="90000"/>
                                    </p:animScale>
                                    <p:animScale>
                                      <p:cBhvr>
                                        <p:cTn id="53" dur="124" decel="50000">
                                          <p:stCondLst>
                                            <p:cond delay="1251"/>
                                          </p:stCondLst>
                                        </p:cTn>
                                        <p:tgtEl>
                                          <p:spTgt spid="52"/>
                                        </p:tgtEl>
                                      </p:cBhvr>
                                      <p:to x="100000" y="100000"/>
                                    </p:animScale>
                                    <p:animScale>
                                      <p:cBhvr>
                                        <p:cTn id="54" dur="20">
                                          <p:stCondLst>
                                            <p:cond delay="1356"/>
                                          </p:stCondLst>
                                        </p:cTn>
                                        <p:tgtEl>
                                          <p:spTgt spid="52"/>
                                        </p:tgtEl>
                                      </p:cBhvr>
                                      <p:to x="100000" y="95000"/>
                                    </p:animScale>
                                    <p:animScale>
                                      <p:cBhvr>
                                        <p:cTn id="55" dur="124" decel="50000">
                                          <p:stCondLst>
                                            <p:cond delay="1376"/>
                                          </p:stCondLst>
                                        </p:cTn>
                                        <p:tgtEl>
                                          <p:spTgt spid="52"/>
                                        </p:tgtEl>
                                      </p:cBhvr>
                                      <p:to x="100000" y="100000"/>
                                    </p:animScale>
                                  </p:childTnLst>
                                </p:cTn>
                              </p:par>
                            </p:childTnLst>
                          </p:cTn>
                        </p:par>
                        <p:par>
                          <p:cTn id="56" fill="hold">
                            <p:stCondLst>
                              <p:cond delay="6000"/>
                            </p:stCondLst>
                            <p:childTnLst>
                              <p:par>
                                <p:cTn id="57" presetID="2" presetClass="entr" presetSubtype="8" fill="hold" grpId="0" nodeType="afterEffect">
                                  <p:stCondLst>
                                    <p:cond delay="0"/>
                                  </p:stCondLst>
                                  <p:childTnLst>
                                    <p:set>
                                      <p:cBhvr>
                                        <p:cTn id="58" dur="1" fill="hold">
                                          <p:stCondLst>
                                            <p:cond delay="0"/>
                                          </p:stCondLst>
                                        </p:cTn>
                                        <p:tgtEl>
                                          <p:spTgt spid="32"/>
                                        </p:tgtEl>
                                        <p:attrNameLst>
                                          <p:attrName>style.visibility</p:attrName>
                                        </p:attrNameLst>
                                      </p:cBhvr>
                                      <p:to>
                                        <p:strVal val="visible"/>
                                      </p:to>
                                    </p:set>
                                    <p:anim calcmode="lin" valueType="num">
                                      <p:cBhvr additive="base">
                                        <p:cTn id="59" dur="1000" fill="hold"/>
                                        <p:tgtEl>
                                          <p:spTgt spid="32"/>
                                        </p:tgtEl>
                                        <p:attrNameLst>
                                          <p:attrName>ppt_x</p:attrName>
                                        </p:attrNameLst>
                                      </p:cBhvr>
                                      <p:tavLst>
                                        <p:tav tm="0">
                                          <p:val>
                                            <p:strVal val="0-#ppt_w/2"/>
                                          </p:val>
                                        </p:tav>
                                        <p:tav tm="100000">
                                          <p:val>
                                            <p:strVal val="#ppt_x"/>
                                          </p:val>
                                        </p:tav>
                                      </p:tavLst>
                                    </p:anim>
                                    <p:anim calcmode="lin" valueType="num">
                                      <p:cBhvr additive="base">
                                        <p:cTn id="60" dur="1000" fill="hold"/>
                                        <p:tgtEl>
                                          <p:spTgt spid="32"/>
                                        </p:tgtEl>
                                        <p:attrNameLst>
                                          <p:attrName>ppt_y</p:attrName>
                                        </p:attrNameLst>
                                      </p:cBhvr>
                                      <p:tavLst>
                                        <p:tav tm="0">
                                          <p:val>
                                            <p:strVal val="#ppt_y"/>
                                          </p:val>
                                        </p:tav>
                                        <p:tav tm="100000">
                                          <p:val>
                                            <p:strVal val="#ppt_y"/>
                                          </p:val>
                                        </p:tav>
                                      </p:tavLst>
                                    </p:anim>
                                  </p:childTnLst>
                                </p:cTn>
                              </p:par>
                            </p:childTnLst>
                          </p:cTn>
                        </p:par>
                        <p:par>
                          <p:cTn id="61" fill="hold">
                            <p:stCondLst>
                              <p:cond delay="7000"/>
                            </p:stCondLst>
                            <p:childTnLst>
                              <p:par>
                                <p:cTn id="62" presetID="22" presetClass="entr" presetSubtype="8" fill="hold" grpId="0" nodeType="afterEffect">
                                  <p:stCondLst>
                                    <p:cond delay="0"/>
                                  </p:stCondLst>
                                  <p:childTnLst>
                                    <p:set>
                                      <p:cBhvr>
                                        <p:cTn id="63" dur="1" fill="hold">
                                          <p:stCondLst>
                                            <p:cond delay="0"/>
                                          </p:stCondLst>
                                        </p:cTn>
                                        <p:tgtEl>
                                          <p:spTgt spid="66"/>
                                        </p:tgtEl>
                                        <p:attrNameLst>
                                          <p:attrName>style.visibility</p:attrName>
                                        </p:attrNameLst>
                                      </p:cBhvr>
                                      <p:to>
                                        <p:strVal val="visible"/>
                                      </p:to>
                                    </p:set>
                                    <p:animEffect transition="in" filter="wipe(left)">
                                      <p:cBhvr>
                                        <p:cTn id="64" dur="500"/>
                                        <p:tgtEl>
                                          <p:spTgt spid="66"/>
                                        </p:tgtEl>
                                      </p:cBhvr>
                                    </p:animEffect>
                                  </p:childTnLst>
                                </p:cTn>
                              </p:par>
                            </p:childTnLst>
                          </p:cTn>
                        </p:par>
                        <p:par>
                          <p:cTn id="65" fill="hold">
                            <p:stCondLst>
                              <p:cond delay="7500"/>
                            </p:stCondLst>
                            <p:childTnLst>
                              <p:par>
                                <p:cTn id="66" presetID="26" presetClass="entr" presetSubtype="0" fill="hold" grpId="0" nodeType="afterEffect">
                                  <p:stCondLst>
                                    <p:cond delay="0"/>
                                  </p:stCondLst>
                                  <p:childTnLst>
                                    <p:set>
                                      <p:cBhvr>
                                        <p:cTn id="67" dur="1" fill="hold">
                                          <p:stCondLst>
                                            <p:cond delay="0"/>
                                          </p:stCondLst>
                                        </p:cTn>
                                        <p:tgtEl>
                                          <p:spTgt spid="60"/>
                                        </p:tgtEl>
                                        <p:attrNameLst>
                                          <p:attrName>style.visibility</p:attrName>
                                        </p:attrNameLst>
                                      </p:cBhvr>
                                      <p:to>
                                        <p:strVal val="visible"/>
                                      </p:to>
                                    </p:set>
                                    <p:animEffect transition="in" filter="wipe(down)">
                                      <p:cBhvr>
                                        <p:cTn id="68" dur="435">
                                          <p:stCondLst>
                                            <p:cond delay="0"/>
                                          </p:stCondLst>
                                        </p:cTn>
                                        <p:tgtEl>
                                          <p:spTgt spid="60"/>
                                        </p:tgtEl>
                                      </p:cBhvr>
                                    </p:animEffect>
                                    <p:anim calcmode="lin" valueType="num">
                                      <p:cBhvr>
                                        <p:cTn id="69" dur="1367"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70" dur="498"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71" dur="498" tmFilter="0, 0; 0.125,0.2665; 0.25,0.4; 0.375,0.465; 0.5,0.5;  0.625,0.535; 0.75,0.6; 0.875,0.7335; 1,1">
                                          <p:stCondLst>
                                            <p:cond delay="498"/>
                                          </p:stCondLst>
                                        </p:cTn>
                                        <p:tgtEl>
                                          <p:spTgt spid="60"/>
                                        </p:tgtEl>
                                        <p:attrNameLst>
                                          <p:attrName>ppt_y</p:attrName>
                                        </p:attrNameLst>
                                      </p:cBhvr>
                                      <p:tavLst>
                                        <p:tav tm="0" fmla="#ppt_y-sin(pi*$)/9">
                                          <p:val>
                                            <p:fltVal val="0"/>
                                          </p:val>
                                        </p:tav>
                                        <p:tav tm="100000">
                                          <p:val>
                                            <p:fltVal val="1"/>
                                          </p:val>
                                        </p:tav>
                                      </p:tavLst>
                                    </p:anim>
                                    <p:anim calcmode="lin" valueType="num">
                                      <p:cBhvr>
                                        <p:cTn id="72" dur="249" tmFilter="0, 0; 0.125,0.2665; 0.25,0.4; 0.375,0.465; 0.5,0.5;  0.625,0.535; 0.75,0.6; 0.875,0.7335; 1,1">
                                          <p:stCondLst>
                                            <p:cond delay="993"/>
                                          </p:stCondLst>
                                        </p:cTn>
                                        <p:tgtEl>
                                          <p:spTgt spid="60"/>
                                        </p:tgtEl>
                                        <p:attrNameLst>
                                          <p:attrName>ppt_y</p:attrName>
                                        </p:attrNameLst>
                                      </p:cBhvr>
                                      <p:tavLst>
                                        <p:tav tm="0" fmla="#ppt_y-sin(pi*$)/27">
                                          <p:val>
                                            <p:fltVal val="0"/>
                                          </p:val>
                                        </p:tav>
                                        <p:tav tm="100000">
                                          <p:val>
                                            <p:fltVal val="1"/>
                                          </p:val>
                                        </p:tav>
                                      </p:tavLst>
                                    </p:anim>
                                    <p:anim calcmode="lin" valueType="num">
                                      <p:cBhvr>
                                        <p:cTn id="73" dur="123" tmFilter="0, 0; 0.125,0.2665; 0.25,0.4; 0.375,0.465; 0.5,0.5;  0.625,0.535; 0.75,0.6; 0.875,0.7335; 1,1">
                                          <p:stCondLst>
                                            <p:cond delay="1242"/>
                                          </p:stCondLst>
                                        </p:cTn>
                                        <p:tgtEl>
                                          <p:spTgt spid="60"/>
                                        </p:tgtEl>
                                        <p:attrNameLst>
                                          <p:attrName>ppt_y</p:attrName>
                                        </p:attrNameLst>
                                      </p:cBhvr>
                                      <p:tavLst>
                                        <p:tav tm="0" fmla="#ppt_y-sin(pi*$)/81">
                                          <p:val>
                                            <p:fltVal val="0"/>
                                          </p:val>
                                        </p:tav>
                                        <p:tav tm="100000">
                                          <p:val>
                                            <p:fltVal val="1"/>
                                          </p:val>
                                        </p:tav>
                                      </p:tavLst>
                                    </p:anim>
                                    <p:animScale>
                                      <p:cBhvr>
                                        <p:cTn id="74" dur="20">
                                          <p:stCondLst>
                                            <p:cond delay="487"/>
                                          </p:stCondLst>
                                        </p:cTn>
                                        <p:tgtEl>
                                          <p:spTgt spid="60"/>
                                        </p:tgtEl>
                                      </p:cBhvr>
                                      <p:to x="100000" y="60000"/>
                                    </p:animScale>
                                    <p:animScale>
                                      <p:cBhvr>
                                        <p:cTn id="75" dur="124" decel="50000">
                                          <p:stCondLst>
                                            <p:cond delay="507"/>
                                          </p:stCondLst>
                                        </p:cTn>
                                        <p:tgtEl>
                                          <p:spTgt spid="60"/>
                                        </p:tgtEl>
                                      </p:cBhvr>
                                      <p:to x="100000" y="100000"/>
                                    </p:animScale>
                                    <p:animScale>
                                      <p:cBhvr>
                                        <p:cTn id="76" dur="20">
                                          <p:stCondLst>
                                            <p:cond delay="984"/>
                                          </p:stCondLst>
                                        </p:cTn>
                                        <p:tgtEl>
                                          <p:spTgt spid="60"/>
                                        </p:tgtEl>
                                      </p:cBhvr>
                                      <p:to x="100000" y="80000"/>
                                    </p:animScale>
                                    <p:animScale>
                                      <p:cBhvr>
                                        <p:cTn id="77" dur="124" decel="50000">
                                          <p:stCondLst>
                                            <p:cond delay="1004"/>
                                          </p:stCondLst>
                                        </p:cTn>
                                        <p:tgtEl>
                                          <p:spTgt spid="60"/>
                                        </p:tgtEl>
                                      </p:cBhvr>
                                      <p:to x="100000" y="100000"/>
                                    </p:animScale>
                                    <p:animScale>
                                      <p:cBhvr>
                                        <p:cTn id="78" dur="20">
                                          <p:stCondLst>
                                            <p:cond delay="1231"/>
                                          </p:stCondLst>
                                        </p:cTn>
                                        <p:tgtEl>
                                          <p:spTgt spid="60"/>
                                        </p:tgtEl>
                                      </p:cBhvr>
                                      <p:to x="100000" y="90000"/>
                                    </p:animScale>
                                    <p:animScale>
                                      <p:cBhvr>
                                        <p:cTn id="79" dur="124" decel="50000">
                                          <p:stCondLst>
                                            <p:cond delay="1251"/>
                                          </p:stCondLst>
                                        </p:cTn>
                                        <p:tgtEl>
                                          <p:spTgt spid="60"/>
                                        </p:tgtEl>
                                      </p:cBhvr>
                                      <p:to x="100000" y="100000"/>
                                    </p:animScale>
                                    <p:animScale>
                                      <p:cBhvr>
                                        <p:cTn id="80" dur="20">
                                          <p:stCondLst>
                                            <p:cond delay="1356"/>
                                          </p:stCondLst>
                                        </p:cTn>
                                        <p:tgtEl>
                                          <p:spTgt spid="60"/>
                                        </p:tgtEl>
                                      </p:cBhvr>
                                      <p:to x="100000" y="95000"/>
                                    </p:animScale>
                                    <p:animScale>
                                      <p:cBhvr>
                                        <p:cTn id="81" dur="124" decel="50000">
                                          <p:stCondLst>
                                            <p:cond delay="1376"/>
                                          </p:stCondLst>
                                        </p:cTn>
                                        <p:tgtEl>
                                          <p:spTgt spid="60"/>
                                        </p:tgtEl>
                                      </p:cBhvr>
                                      <p:to x="100000" y="100000"/>
                                    </p:animScale>
                                  </p:childTnLst>
                                </p:cTn>
                              </p:par>
                            </p:childTnLst>
                          </p:cTn>
                        </p:par>
                        <p:par>
                          <p:cTn id="82" fill="hold">
                            <p:stCondLst>
                              <p:cond delay="9000"/>
                            </p:stCondLst>
                            <p:childTnLst>
                              <p:par>
                                <p:cTn id="83" presetID="2" presetClass="entr" presetSubtype="8" fill="hold" grpId="0" nodeType="afterEffect">
                                  <p:stCondLst>
                                    <p:cond delay="0"/>
                                  </p:stCondLst>
                                  <p:childTnLst>
                                    <p:set>
                                      <p:cBhvr>
                                        <p:cTn id="84" dur="1" fill="hold">
                                          <p:stCondLst>
                                            <p:cond delay="0"/>
                                          </p:stCondLst>
                                        </p:cTn>
                                        <p:tgtEl>
                                          <p:spTgt spid="38"/>
                                        </p:tgtEl>
                                        <p:attrNameLst>
                                          <p:attrName>style.visibility</p:attrName>
                                        </p:attrNameLst>
                                      </p:cBhvr>
                                      <p:to>
                                        <p:strVal val="visible"/>
                                      </p:to>
                                    </p:set>
                                    <p:anim calcmode="lin" valueType="num">
                                      <p:cBhvr additive="base">
                                        <p:cTn id="85" dur="1000" fill="hold"/>
                                        <p:tgtEl>
                                          <p:spTgt spid="38"/>
                                        </p:tgtEl>
                                        <p:attrNameLst>
                                          <p:attrName>ppt_x</p:attrName>
                                        </p:attrNameLst>
                                      </p:cBhvr>
                                      <p:tavLst>
                                        <p:tav tm="0">
                                          <p:val>
                                            <p:strVal val="0-#ppt_w/2"/>
                                          </p:val>
                                        </p:tav>
                                        <p:tav tm="100000">
                                          <p:val>
                                            <p:strVal val="#ppt_x"/>
                                          </p:val>
                                        </p:tav>
                                      </p:tavLst>
                                    </p:anim>
                                    <p:anim calcmode="lin" valueType="num">
                                      <p:cBhvr additive="base">
                                        <p:cTn id="86" dur="1000" fill="hold"/>
                                        <p:tgtEl>
                                          <p:spTgt spid="38"/>
                                        </p:tgtEl>
                                        <p:attrNameLst>
                                          <p:attrName>ppt_y</p:attrName>
                                        </p:attrNameLst>
                                      </p:cBhvr>
                                      <p:tavLst>
                                        <p:tav tm="0">
                                          <p:val>
                                            <p:strVal val="#ppt_y"/>
                                          </p:val>
                                        </p:tav>
                                        <p:tav tm="100000">
                                          <p:val>
                                            <p:strVal val="#ppt_y"/>
                                          </p:val>
                                        </p:tav>
                                      </p:tavLst>
                                    </p:anim>
                                  </p:childTnLst>
                                </p:cTn>
                              </p:par>
                            </p:childTnLst>
                          </p:cTn>
                        </p:par>
                        <p:par>
                          <p:cTn id="87" fill="hold">
                            <p:stCondLst>
                              <p:cond delay="10000"/>
                            </p:stCondLst>
                            <p:childTnLst>
                              <p:par>
                                <p:cTn id="88" presetID="22" presetClass="entr" presetSubtype="8" fill="hold" grpId="0" nodeType="afterEffect">
                                  <p:stCondLst>
                                    <p:cond delay="0"/>
                                  </p:stCondLst>
                                  <p:childTnLst>
                                    <p:set>
                                      <p:cBhvr>
                                        <p:cTn id="89" dur="1" fill="hold">
                                          <p:stCondLst>
                                            <p:cond delay="0"/>
                                          </p:stCondLst>
                                        </p:cTn>
                                        <p:tgtEl>
                                          <p:spTgt spid="67"/>
                                        </p:tgtEl>
                                        <p:attrNameLst>
                                          <p:attrName>style.visibility</p:attrName>
                                        </p:attrNameLst>
                                      </p:cBhvr>
                                      <p:to>
                                        <p:strVal val="visible"/>
                                      </p:to>
                                    </p:set>
                                    <p:animEffect transition="in" filter="wipe(left)">
                                      <p:cBhvr>
                                        <p:cTn id="90" dur="500"/>
                                        <p:tgtEl>
                                          <p:spTgt spid="67"/>
                                        </p:tgtEl>
                                      </p:cBhvr>
                                    </p:animEffect>
                                  </p:childTnLst>
                                </p:cTn>
                              </p:par>
                            </p:childTnLst>
                          </p:cTn>
                        </p:par>
                        <p:par>
                          <p:cTn id="91" fill="hold">
                            <p:stCondLst>
                              <p:cond delay="10500"/>
                            </p:stCondLst>
                            <p:childTnLst>
                              <p:par>
                                <p:cTn id="92" presetID="26" presetClass="entr" presetSubtype="0" fill="hold" grpId="0" nodeType="afterEffect">
                                  <p:stCondLst>
                                    <p:cond delay="0"/>
                                  </p:stCondLst>
                                  <p:childTnLst>
                                    <p:set>
                                      <p:cBhvr>
                                        <p:cTn id="93" dur="1" fill="hold">
                                          <p:stCondLst>
                                            <p:cond delay="0"/>
                                          </p:stCondLst>
                                        </p:cTn>
                                        <p:tgtEl>
                                          <p:spTgt spid="61"/>
                                        </p:tgtEl>
                                        <p:attrNameLst>
                                          <p:attrName>style.visibility</p:attrName>
                                        </p:attrNameLst>
                                      </p:cBhvr>
                                      <p:to>
                                        <p:strVal val="visible"/>
                                      </p:to>
                                    </p:set>
                                    <p:animEffect transition="in" filter="wipe(down)">
                                      <p:cBhvr>
                                        <p:cTn id="94" dur="435">
                                          <p:stCondLst>
                                            <p:cond delay="0"/>
                                          </p:stCondLst>
                                        </p:cTn>
                                        <p:tgtEl>
                                          <p:spTgt spid="61"/>
                                        </p:tgtEl>
                                      </p:cBhvr>
                                    </p:animEffect>
                                    <p:anim calcmode="lin" valueType="num">
                                      <p:cBhvr>
                                        <p:cTn id="95" dur="1367"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96" dur="498"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97" dur="498" tmFilter="0, 0; 0.125,0.2665; 0.25,0.4; 0.375,0.465; 0.5,0.5;  0.625,0.535; 0.75,0.6; 0.875,0.7335; 1,1">
                                          <p:stCondLst>
                                            <p:cond delay="498"/>
                                          </p:stCondLst>
                                        </p:cTn>
                                        <p:tgtEl>
                                          <p:spTgt spid="61"/>
                                        </p:tgtEl>
                                        <p:attrNameLst>
                                          <p:attrName>ppt_y</p:attrName>
                                        </p:attrNameLst>
                                      </p:cBhvr>
                                      <p:tavLst>
                                        <p:tav tm="0" fmla="#ppt_y-sin(pi*$)/9">
                                          <p:val>
                                            <p:fltVal val="0"/>
                                          </p:val>
                                        </p:tav>
                                        <p:tav tm="100000">
                                          <p:val>
                                            <p:fltVal val="1"/>
                                          </p:val>
                                        </p:tav>
                                      </p:tavLst>
                                    </p:anim>
                                    <p:anim calcmode="lin" valueType="num">
                                      <p:cBhvr>
                                        <p:cTn id="98" dur="249" tmFilter="0, 0; 0.125,0.2665; 0.25,0.4; 0.375,0.465; 0.5,0.5;  0.625,0.535; 0.75,0.6; 0.875,0.7335; 1,1">
                                          <p:stCondLst>
                                            <p:cond delay="993"/>
                                          </p:stCondLst>
                                        </p:cTn>
                                        <p:tgtEl>
                                          <p:spTgt spid="61"/>
                                        </p:tgtEl>
                                        <p:attrNameLst>
                                          <p:attrName>ppt_y</p:attrName>
                                        </p:attrNameLst>
                                      </p:cBhvr>
                                      <p:tavLst>
                                        <p:tav tm="0" fmla="#ppt_y-sin(pi*$)/27">
                                          <p:val>
                                            <p:fltVal val="0"/>
                                          </p:val>
                                        </p:tav>
                                        <p:tav tm="100000">
                                          <p:val>
                                            <p:fltVal val="1"/>
                                          </p:val>
                                        </p:tav>
                                      </p:tavLst>
                                    </p:anim>
                                    <p:anim calcmode="lin" valueType="num">
                                      <p:cBhvr>
                                        <p:cTn id="99" dur="123" tmFilter="0, 0; 0.125,0.2665; 0.25,0.4; 0.375,0.465; 0.5,0.5;  0.625,0.535; 0.75,0.6; 0.875,0.7335; 1,1">
                                          <p:stCondLst>
                                            <p:cond delay="1242"/>
                                          </p:stCondLst>
                                        </p:cTn>
                                        <p:tgtEl>
                                          <p:spTgt spid="61"/>
                                        </p:tgtEl>
                                        <p:attrNameLst>
                                          <p:attrName>ppt_y</p:attrName>
                                        </p:attrNameLst>
                                      </p:cBhvr>
                                      <p:tavLst>
                                        <p:tav tm="0" fmla="#ppt_y-sin(pi*$)/81">
                                          <p:val>
                                            <p:fltVal val="0"/>
                                          </p:val>
                                        </p:tav>
                                        <p:tav tm="100000">
                                          <p:val>
                                            <p:fltVal val="1"/>
                                          </p:val>
                                        </p:tav>
                                      </p:tavLst>
                                    </p:anim>
                                    <p:animScale>
                                      <p:cBhvr>
                                        <p:cTn id="100" dur="20">
                                          <p:stCondLst>
                                            <p:cond delay="487"/>
                                          </p:stCondLst>
                                        </p:cTn>
                                        <p:tgtEl>
                                          <p:spTgt spid="61"/>
                                        </p:tgtEl>
                                      </p:cBhvr>
                                      <p:to x="100000" y="60000"/>
                                    </p:animScale>
                                    <p:animScale>
                                      <p:cBhvr>
                                        <p:cTn id="101" dur="124" decel="50000">
                                          <p:stCondLst>
                                            <p:cond delay="507"/>
                                          </p:stCondLst>
                                        </p:cTn>
                                        <p:tgtEl>
                                          <p:spTgt spid="61"/>
                                        </p:tgtEl>
                                      </p:cBhvr>
                                      <p:to x="100000" y="100000"/>
                                    </p:animScale>
                                    <p:animScale>
                                      <p:cBhvr>
                                        <p:cTn id="102" dur="20">
                                          <p:stCondLst>
                                            <p:cond delay="984"/>
                                          </p:stCondLst>
                                        </p:cTn>
                                        <p:tgtEl>
                                          <p:spTgt spid="61"/>
                                        </p:tgtEl>
                                      </p:cBhvr>
                                      <p:to x="100000" y="80000"/>
                                    </p:animScale>
                                    <p:animScale>
                                      <p:cBhvr>
                                        <p:cTn id="103" dur="124" decel="50000">
                                          <p:stCondLst>
                                            <p:cond delay="1004"/>
                                          </p:stCondLst>
                                        </p:cTn>
                                        <p:tgtEl>
                                          <p:spTgt spid="61"/>
                                        </p:tgtEl>
                                      </p:cBhvr>
                                      <p:to x="100000" y="100000"/>
                                    </p:animScale>
                                    <p:animScale>
                                      <p:cBhvr>
                                        <p:cTn id="104" dur="20">
                                          <p:stCondLst>
                                            <p:cond delay="1231"/>
                                          </p:stCondLst>
                                        </p:cTn>
                                        <p:tgtEl>
                                          <p:spTgt spid="61"/>
                                        </p:tgtEl>
                                      </p:cBhvr>
                                      <p:to x="100000" y="90000"/>
                                    </p:animScale>
                                    <p:animScale>
                                      <p:cBhvr>
                                        <p:cTn id="105" dur="124" decel="50000">
                                          <p:stCondLst>
                                            <p:cond delay="1251"/>
                                          </p:stCondLst>
                                        </p:cTn>
                                        <p:tgtEl>
                                          <p:spTgt spid="61"/>
                                        </p:tgtEl>
                                      </p:cBhvr>
                                      <p:to x="100000" y="100000"/>
                                    </p:animScale>
                                    <p:animScale>
                                      <p:cBhvr>
                                        <p:cTn id="106" dur="20">
                                          <p:stCondLst>
                                            <p:cond delay="1356"/>
                                          </p:stCondLst>
                                        </p:cTn>
                                        <p:tgtEl>
                                          <p:spTgt spid="61"/>
                                        </p:tgtEl>
                                      </p:cBhvr>
                                      <p:to x="100000" y="95000"/>
                                    </p:animScale>
                                    <p:animScale>
                                      <p:cBhvr>
                                        <p:cTn id="107" dur="124" decel="50000">
                                          <p:stCondLst>
                                            <p:cond delay="1376"/>
                                          </p:stCondLst>
                                        </p:cTn>
                                        <p:tgtEl>
                                          <p:spTgt spid="6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5" grpId="0" animBg="1"/>
      <p:bldP spid="32" grpId="0" animBg="1"/>
      <p:bldP spid="38" grpId="0" animBg="1"/>
      <p:bldP spid="52" grpId="0" animBg="1"/>
      <p:bldP spid="59" grpId="0" animBg="1"/>
      <p:bldP spid="60" grpId="0" animBg="1"/>
      <p:bldP spid="61" grpId="0" animBg="1"/>
      <p:bldP spid="63"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3033</TotalTime>
  <Words>1214</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610</cp:revision>
  <dcterms:created xsi:type="dcterms:W3CDTF">2015-12-31T02:20:12Z</dcterms:created>
  <dcterms:modified xsi:type="dcterms:W3CDTF">2016-09-18T18:46:30Z</dcterms:modified>
</cp:coreProperties>
</file>