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9" r:id="rId1"/>
  </p:sldMasterIdLst>
  <p:notesMasterIdLst>
    <p:notesMasterId r:id="rId7"/>
  </p:notesMasterIdLst>
  <p:sldIdLst>
    <p:sldId id="271"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48235"/>
    <a:srgbClr val="A5A5A5"/>
    <a:srgbClr val="ED7D31"/>
    <a:srgbClr val="00B0F0"/>
    <a:srgbClr val="5B9BD5"/>
    <a:srgbClr val="4472C4"/>
    <a:srgbClr val="FFC000"/>
    <a:srgbClr val="70AD47"/>
    <a:srgbClr val="878889"/>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286" autoAdjust="0"/>
    <p:restoredTop sz="94660" autoAdjust="0"/>
  </p:normalViewPr>
  <p:slideViewPr>
    <p:cSldViewPr snapToGrid="0">
      <p:cViewPr varScale="1">
        <p:scale>
          <a:sx n="88" d="100"/>
          <a:sy n="88" d="100"/>
        </p:scale>
        <p:origin x="114" y="582"/>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9/18/2016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7383D9C-786C-46CC-AEAB-257D346218C5}" type="datetimeFigureOut">
              <a:rPr lang="en-US" smtClean="0"/>
              <a:t>9/18/2016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7442864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212778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304571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82240729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3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25071842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8333885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7383D9C-786C-46CC-AEAB-257D346218C5}" type="datetimeFigureOut">
              <a:rPr lang="en-US" smtClean="0"/>
              <a:t>9/18/2016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425581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383D9C-786C-46CC-AEAB-257D346218C5}" type="datetimeFigureOut">
              <a:rPr lang="en-US" smtClean="0"/>
              <a:t>9/18/2016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8570507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383D9C-786C-46CC-AEAB-257D346218C5}" type="datetimeFigureOut">
              <a:rPr lang="en-US" smtClean="0"/>
              <a:t>9/18/2016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75515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383D9C-786C-46CC-AEAB-257D346218C5}" type="datetimeFigureOut">
              <a:rPr lang="en-US" smtClean="0"/>
              <a:t>9/18/2016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4436758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383D9C-786C-46CC-AEAB-257D346218C5}" type="datetimeFigureOut">
              <a:rPr lang="en-US" smtClean="0"/>
              <a:t>9/18/2016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2669006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9996787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6426534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slides.sage-fox.com/"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2">
            <a:lumMod val="1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383D9C-786C-46CC-AEAB-257D346218C5}" type="datetimeFigureOut">
              <a:rPr lang="en-US" smtClean="0"/>
              <a:t>9/18/2016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BDBC1D-D835-4D4C-B2B3-3BD47BDF6513}" type="slidenum">
              <a:rPr lang="en-US" smtClean="0"/>
              <a:t>‹#›</a:t>
            </a:fld>
            <a:endParaRPr lang="en-US"/>
          </a:p>
        </p:txBody>
      </p:sp>
      <p:pic>
        <p:nvPicPr>
          <p:cNvPr id="8" name="Picture 7">
            <a:hlinkClick r:id="rId15"/>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101911825"/>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 id="2147483721" r:id="rId12"/>
    <p:sldLayoutId id="2147483724"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7" Type="http://schemas.openxmlformats.org/officeDocument/2006/relationships/image" Target="../media/image1.png"/><Relationship Id="rId2" Type="http://schemas.openxmlformats.org/officeDocument/2006/relationships/image" Target="../media/image2.jpg"/><Relationship Id="rId1" Type="http://schemas.openxmlformats.org/officeDocument/2006/relationships/slideLayout" Target="../slideLayouts/slideLayout13.xml"/><Relationship Id="rId6" Type="http://schemas.openxmlformats.org/officeDocument/2006/relationships/hyperlink" Target="http://slides.sage-fox.com/" TargetMode="External"/><Relationship Id="rId5" Type="http://schemas.openxmlformats.org/officeDocument/2006/relationships/image" Target="../media/image5.jpg"/><Relationship Id="rId4" Type="http://schemas.openxmlformats.org/officeDocument/2006/relationships/image" Target="../media/image4.jp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 17"/>
          <p:cNvGrpSpPr>
            <a:grpSpLocks noChangeAspect="1"/>
          </p:cNvGrpSpPr>
          <p:nvPr/>
        </p:nvGrpSpPr>
        <p:grpSpPr>
          <a:xfrm>
            <a:off x="1061775" y="1963585"/>
            <a:ext cx="1541323" cy="2834640"/>
            <a:chOff x="1065214" y="1122362"/>
            <a:chExt cx="1193801" cy="2195514"/>
          </a:xfrm>
        </p:grpSpPr>
        <p:sp>
          <p:nvSpPr>
            <p:cNvPr id="2053" name="Freeform 5"/>
            <p:cNvSpPr>
              <a:spLocks/>
            </p:cNvSpPr>
            <p:nvPr/>
          </p:nvSpPr>
          <p:spPr bwMode="auto">
            <a:xfrm>
              <a:off x="1346201" y="1739900"/>
              <a:ext cx="912814" cy="1577976"/>
            </a:xfrm>
            <a:custGeom>
              <a:avLst/>
              <a:gdLst/>
              <a:ahLst/>
              <a:cxnLst>
                <a:cxn ang="0">
                  <a:pos x="0" y="89"/>
                </a:cxn>
                <a:cxn ang="0">
                  <a:pos x="332" y="0"/>
                </a:cxn>
                <a:cxn ang="0">
                  <a:pos x="575" y="906"/>
                </a:cxn>
                <a:cxn ang="0">
                  <a:pos x="377" y="832"/>
                </a:cxn>
                <a:cxn ang="0">
                  <a:pos x="243" y="994"/>
                </a:cxn>
                <a:cxn ang="0">
                  <a:pos x="0" y="89"/>
                </a:cxn>
                <a:cxn ang="0">
                  <a:pos x="0" y="89"/>
                </a:cxn>
              </a:cxnLst>
              <a:rect l="0" t="0" r="r" b="b"/>
              <a:pathLst>
                <a:path w="575" h="994">
                  <a:moveTo>
                    <a:pt x="0" y="89"/>
                  </a:moveTo>
                  <a:lnTo>
                    <a:pt x="332" y="0"/>
                  </a:lnTo>
                  <a:lnTo>
                    <a:pt x="575" y="906"/>
                  </a:lnTo>
                  <a:lnTo>
                    <a:pt x="377" y="832"/>
                  </a:lnTo>
                  <a:lnTo>
                    <a:pt x="243" y="994"/>
                  </a:lnTo>
                  <a:lnTo>
                    <a:pt x="0" y="89"/>
                  </a:lnTo>
                  <a:lnTo>
                    <a:pt x="0" y="89"/>
                  </a:lnTo>
                  <a:close/>
                </a:path>
              </a:pathLst>
            </a:custGeom>
            <a:solidFill>
              <a:schemeClr val="accent1"/>
            </a:solid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054" name="Freeform 6"/>
            <p:cNvSpPr>
              <a:spLocks/>
            </p:cNvSpPr>
            <p:nvPr/>
          </p:nvSpPr>
          <p:spPr bwMode="auto">
            <a:xfrm>
              <a:off x="1411289" y="1757364"/>
              <a:ext cx="769938" cy="1498601"/>
            </a:xfrm>
            <a:custGeom>
              <a:avLst/>
              <a:gdLst/>
              <a:ahLst/>
              <a:cxnLst>
                <a:cxn ang="0">
                  <a:pos x="0" y="67"/>
                </a:cxn>
                <a:cxn ang="0">
                  <a:pos x="249" y="0"/>
                </a:cxn>
                <a:cxn ang="0">
                  <a:pos x="485" y="877"/>
                </a:cxn>
                <a:cxn ang="0">
                  <a:pos x="336" y="821"/>
                </a:cxn>
                <a:cxn ang="0">
                  <a:pos x="235" y="944"/>
                </a:cxn>
                <a:cxn ang="0">
                  <a:pos x="0" y="67"/>
                </a:cxn>
                <a:cxn ang="0">
                  <a:pos x="0" y="67"/>
                </a:cxn>
              </a:cxnLst>
              <a:rect l="0" t="0" r="r" b="b"/>
              <a:pathLst>
                <a:path w="485" h="944">
                  <a:moveTo>
                    <a:pt x="0" y="67"/>
                  </a:moveTo>
                  <a:lnTo>
                    <a:pt x="249" y="0"/>
                  </a:lnTo>
                  <a:lnTo>
                    <a:pt x="485" y="877"/>
                  </a:lnTo>
                  <a:lnTo>
                    <a:pt x="336" y="821"/>
                  </a:lnTo>
                  <a:lnTo>
                    <a:pt x="235" y="944"/>
                  </a:lnTo>
                  <a:lnTo>
                    <a:pt x="0" y="67"/>
                  </a:lnTo>
                  <a:lnTo>
                    <a:pt x="0" y="67"/>
                  </a:lnTo>
                  <a:close/>
                </a:path>
              </a:pathLst>
            </a:custGeom>
            <a:solidFill>
              <a:srgbClr val="FFFFFF"/>
            </a:solid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055" name="Freeform 7"/>
            <p:cNvSpPr>
              <a:spLocks/>
            </p:cNvSpPr>
            <p:nvPr/>
          </p:nvSpPr>
          <p:spPr bwMode="auto">
            <a:xfrm>
              <a:off x="1439864" y="1766888"/>
              <a:ext cx="706438" cy="1460500"/>
            </a:xfrm>
            <a:custGeom>
              <a:avLst/>
              <a:gdLst/>
              <a:ahLst/>
              <a:cxnLst>
                <a:cxn ang="0">
                  <a:pos x="0" y="57"/>
                </a:cxn>
                <a:cxn ang="0">
                  <a:pos x="213" y="0"/>
                </a:cxn>
                <a:cxn ang="0">
                  <a:pos x="445" y="863"/>
                </a:cxn>
                <a:cxn ang="0">
                  <a:pos x="318" y="815"/>
                </a:cxn>
                <a:cxn ang="0">
                  <a:pos x="232" y="920"/>
                </a:cxn>
                <a:cxn ang="0">
                  <a:pos x="0" y="57"/>
                </a:cxn>
                <a:cxn ang="0">
                  <a:pos x="0" y="57"/>
                </a:cxn>
              </a:cxnLst>
              <a:rect l="0" t="0" r="r" b="b"/>
              <a:pathLst>
                <a:path w="445" h="920">
                  <a:moveTo>
                    <a:pt x="0" y="57"/>
                  </a:moveTo>
                  <a:lnTo>
                    <a:pt x="213" y="0"/>
                  </a:lnTo>
                  <a:lnTo>
                    <a:pt x="445" y="863"/>
                  </a:lnTo>
                  <a:lnTo>
                    <a:pt x="318" y="815"/>
                  </a:lnTo>
                  <a:lnTo>
                    <a:pt x="232" y="920"/>
                  </a:lnTo>
                  <a:lnTo>
                    <a:pt x="0" y="57"/>
                  </a:lnTo>
                  <a:lnTo>
                    <a:pt x="0" y="57"/>
                  </a:lnTo>
                  <a:close/>
                </a:path>
              </a:pathLst>
            </a:custGeom>
            <a:solidFill>
              <a:schemeClr val="bg1">
                <a:lumMod val="65000"/>
              </a:schemeClr>
            </a:solid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056" name="Freeform 8"/>
            <p:cNvSpPr>
              <a:spLocks/>
            </p:cNvSpPr>
            <p:nvPr/>
          </p:nvSpPr>
          <p:spPr bwMode="auto">
            <a:xfrm>
              <a:off x="1143001" y="1196975"/>
              <a:ext cx="900113" cy="922338"/>
            </a:xfrm>
            <a:custGeom>
              <a:avLst/>
              <a:gdLst/>
              <a:ahLst/>
              <a:cxnLst>
                <a:cxn ang="0">
                  <a:pos x="283" y="0"/>
                </a:cxn>
                <a:cxn ang="0">
                  <a:pos x="336" y="58"/>
                </a:cxn>
                <a:cxn ang="0">
                  <a:pos x="410" y="29"/>
                </a:cxn>
                <a:cxn ang="0">
                  <a:pos x="433" y="104"/>
                </a:cxn>
                <a:cxn ang="0">
                  <a:pos x="511" y="109"/>
                </a:cxn>
                <a:cxn ang="0">
                  <a:pos x="498" y="187"/>
                </a:cxn>
                <a:cxn ang="0">
                  <a:pos x="567" y="225"/>
                </a:cxn>
                <a:cxn ang="0">
                  <a:pos x="522" y="290"/>
                </a:cxn>
                <a:cxn ang="0">
                  <a:pos x="567" y="354"/>
                </a:cxn>
                <a:cxn ang="0">
                  <a:pos x="498" y="394"/>
                </a:cxn>
                <a:cxn ang="0">
                  <a:pos x="511" y="470"/>
                </a:cxn>
                <a:cxn ang="0">
                  <a:pos x="433" y="477"/>
                </a:cxn>
                <a:cxn ang="0">
                  <a:pos x="410" y="552"/>
                </a:cxn>
                <a:cxn ang="0">
                  <a:pos x="336" y="522"/>
                </a:cxn>
                <a:cxn ang="0">
                  <a:pos x="283" y="581"/>
                </a:cxn>
                <a:cxn ang="0">
                  <a:pos x="229" y="522"/>
                </a:cxn>
                <a:cxn ang="0">
                  <a:pos x="157" y="552"/>
                </a:cxn>
                <a:cxn ang="0">
                  <a:pos x="134" y="477"/>
                </a:cxn>
                <a:cxn ang="0">
                  <a:pos x="56" y="470"/>
                </a:cxn>
                <a:cxn ang="0">
                  <a:pos x="68" y="394"/>
                </a:cxn>
                <a:cxn ang="0">
                  <a:pos x="0" y="354"/>
                </a:cxn>
                <a:cxn ang="0">
                  <a:pos x="44" y="290"/>
                </a:cxn>
                <a:cxn ang="0">
                  <a:pos x="0" y="225"/>
                </a:cxn>
                <a:cxn ang="0">
                  <a:pos x="68" y="187"/>
                </a:cxn>
                <a:cxn ang="0">
                  <a:pos x="56" y="109"/>
                </a:cxn>
                <a:cxn ang="0">
                  <a:pos x="134" y="104"/>
                </a:cxn>
                <a:cxn ang="0">
                  <a:pos x="157" y="29"/>
                </a:cxn>
                <a:cxn ang="0">
                  <a:pos x="229" y="58"/>
                </a:cxn>
                <a:cxn ang="0">
                  <a:pos x="283" y="0"/>
                </a:cxn>
                <a:cxn ang="0">
                  <a:pos x="283" y="0"/>
                </a:cxn>
              </a:cxnLst>
              <a:rect l="0" t="0" r="r" b="b"/>
              <a:pathLst>
                <a:path w="567" h="581">
                  <a:moveTo>
                    <a:pt x="283" y="0"/>
                  </a:moveTo>
                  <a:lnTo>
                    <a:pt x="336" y="58"/>
                  </a:lnTo>
                  <a:lnTo>
                    <a:pt x="410" y="29"/>
                  </a:lnTo>
                  <a:lnTo>
                    <a:pt x="433" y="104"/>
                  </a:lnTo>
                  <a:lnTo>
                    <a:pt x="511" y="109"/>
                  </a:lnTo>
                  <a:lnTo>
                    <a:pt x="498" y="187"/>
                  </a:lnTo>
                  <a:lnTo>
                    <a:pt x="567" y="225"/>
                  </a:lnTo>
                  <a:lnTo>
                    <a:pt x="522" y="290"/>
                  </a:lnTo>
                  <a:lnTo>
                    <a:pt x="567" y="354"/>
                  </a:lnTo>
                  <a:lnTo>
                    <a:pt x="498" y="394"/>
                  </a:lnTo>
                  <a:lnTo>
                    <a:pt x="511" y="470"/>
                  </a:lnTo>
                  <a:lnTo>
                    <a:pt x="433" y="477"/>
                  </a:lnTo>
                  <a:lnTo>
                    <a:pt x="410" y="552"/>
                  </a:lnTo>
                  <a:lnTo>
                    <a:pt x="336" y="522"/>
                  </a:lnTo>
                  <a:lnTo>
                    <a:pt x="283" y="581"/>
                  </a:lnTo>
                  <a:lnTo>
                    <a:pt x="229" y="522"/>
                  </a:lnTo>
                  <a:lnTo>
                    <a:pt x="157" y="552"/>
                  </a:lnTo>
                  <a:lnTo>
                    <a:pt x="134" y="477"/>
                  </a:lnTo>
                  <a:lnTo>
                    <a:pt x="56" y="470"/>
                  </a:lnTo>
                  <a:lnTo>
                    <a:pt x="68" y="394"/>
                  </a:lnTo>
                  <a:lnTo>
                    <a:pt x="0" y="354"/>
                  </a:lnTo>
                  <a:lnTo>
                    <a:pt x="44" y="290"/>
                  </a:lnTo>
                  <a:lnTo>
                    <a:pt x="0" y="225"/>
                  </a:lnTo>
                  <a:lnTo>
                    <a:pt x="68" y="187"/>
                  </a:lnTo>
                  <a:lnTo>
                    <a:pt x="56" y="109"/>
                  </a:lnTo>
                  <a:lnTo>
                    <a:pt x="134" y="104"/>
                  </a:lnTo>
                  <a:lnTo>
                    <a:pt x="157" y="29"/>
                  </a:lnTo>
                  <a:lnTo>
                    <a:pt x="229" y="58"/>
                  </a:lnTo>
                  <a:lnTo>
                    <a:pt x="283" y="0"/>
                  </a:lnTo>
                  <a:lnTo>
                    <a:pt x="283" y="0"/>
                  </a:lnTo>
                  <a:close/>
                </a:path>
              </a:pathLst>
            </a:custGeom>
            <a:solidFill>
              <a:srgbClr val="FFFFFF"/>
            </a:solid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057" name="Freeform 9"/>
            <p:cNvSpPr>
              <a:spLocks/>
            </p:cNvSpPr>
            <p:nvPr/>
          </p:nvSpPr>
          <p:spPr bwMode="auto">
            <a:xfrm>
              <a:off x="1284289" y="1370013"/>
              <a:ext cx="615950" cy="1682750"/>
            </a:xfrm>
            <a:custGeom>
              <a:avLst/>
              <a:gdLst/>
              <a:ahLst/>
              <a:cxnLst>
                <a:cxn ang="0">
                  <a:pos x="0" y="0"/>
                </a:cxn>
                <a:cxn ang="0">
                  <a:pos x="388" y="0"/>
                </a:cxn>
                <a:cxn ang="0">
                  <a:pos x="388" y="1060"/>
                </a:cxn>
                <a:cxn ang="0">
                  <a:pos x="194" y="922"/>
                </a:cxn>
                <a:cxn ang="0">
                  <a:pos x="0" y="1060"/>
                </a:cxn>
                <a:cxn ang="0">
                  <a:pos x="0" y="0"/>
                </a:cxn>
                <a:cxn ang="0">
                  <a:pos x="0" y="0"/>
                </a:cxn>
              </a:cxnLst>
              <a:rect l="0" t="0" r="r" b="b"/>
              <a:pathLst>
                <a:path w="388" h="1060">
                  <a:moveTo>
                    <a:pt x="0" y="0"/>
                  </a:moveTo>
                  <a:lnTo>
                    <a:pt x="388" y="0"/>
                  </a:lnTo>
                  <a:lnTo>
                    <a:pt x="388" y="1060"/>
                  </a:lnTo>
                  <a:lnTo>
                    <a:pt x="194" y="922"/>
                  </a:lnTo>
                  <a:lnTo>
                    <a:pt x="0" y="1060"/>
                  </a:lnTo>
                  <a:lnTo>
                    <a:pt x="0" y="0"/>
                  </a:lnTo>
                  <a:lnTo>
                    <a:pt x="0" y="0"/>
                  </a:lnTo>
                  <a:close/>
                </a:path>
              </a:pathLst>
            </a:custGeom>
            <a:solidFill>
              <a:schemeClr val="accent1"/>
            </a:solid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058" name="Freeform 10"/>
            <p:cNvSpPr>
              <a:spLocks/>
            </p:cNvSpPr>
            <p:nvPr/>
          </p:nvSpPr>
          <p:spPr bwMode="auto">
            <a:xfrm>
              <a:off x="1362076" y="1370013"/>
              <a:ext cx="461963" cy="1628775"/>
            </a:xfrm>
            <a:custGeom>
              <a:avLst/>
              <a:gdLst/>
              <a:ahLst/>
              <a:cxnLst>
                <a:cxn ang="0">
                  <a:pos x="0" y="0"/>
                </a:cxn>
                <a:cxn ang="0">
                  <a:pos x="291" y="0"/>
                </a:cxn>
                <a:cxn ang="0">
                  <a:pos x="291" y="1026"/>
                </a:cxn>
                <a:cxn ang="0">
                  <a:pos x="145" y="922"/>
                </a:cxn>
                <a:cxn ang="0">
                  <a:pos x="0" y="1026"/>
                </a:cxn>
                <a:cxn ang="0">
                  <a:pos x="0" y="0"/>
                </a:cxn>
                <a:cxn ang="0">
                  <a:pos x="0" y="0"/>
                </a:cxn>
              </a:cxnLst>
              <a:rect l="0" t="0" r="r" b="b"/>
              <a:pathLst>
                <a:path w="291" h="1026">
                  <a:moveTo>
                    <a:pt x="0" y="0"/>
                  </a:moveTo>
                  <a:lnTo>
                    <a:pt x="291" y="0"/>
                  </a:lnTo>
                  <a:lnTo>
                    <a:pt x="291" y="1026"/>
                  </a:lnTo>
                  <a:lnTo>
                    <a:pt x="145" y="922"/>
                  </a:lnTo>
                  <a:lnTo>
                    <a:pt x="0" y="1026"/>
                  </a:lnTo>
                  <a:lnTo>
                    <a:pt x="0" y="0"/>
                  </a:lnTo>
                  <a:lnTo>
                    <a:pt x="0" y="0"/>
                  </a:lnTo>
                  <a:close/>
                </a:path>
              </a:pathLst>
            </a:custGeom>
            <a:solidFill>
              <a:srgbClr val="FFFFFF"/>
            </a:solid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059" name="Freeform 11"/>
            <p:cNvSpPr>
              <a:spLocks/>
            </p:cNvSpPr>
            <p:nvPr/>
          </p:nvSpPr>
          <p:spPr bwMode="auto">
            <a:xfrm>
              <a:off x="1393826" y="1370013"/>
              <a:ext cx="396876" cy="1604964"/>
            </a:xfrm>
            <a:custGeom>
              <a:avLst/>
              <a:gdLst/>
              <a:ahLst/>
              <a:cxnLst>
                <a:cxn ang="0">
                  <a:pos x="0" y="0"/>
                </a:cxn>
                <a:cxn ang="0">
                  <a:pos x="250" y="0"/>
                </a:cxn>
                <a:cxn ang="0">
                  <a:pos x="250" y="1011"/>
                </a:cxn>
                <a:cxn ang="0">
                  <a:pos x="125" y="922"/>
                </a:cxn>
                <a:cxn ang="0">
                  <a:pos x="0" y="1011"/>
                </a:cxn>
                <a:cxn ang="0">
                  <a:pos x="0" y="0"/>
                </a:cxn>
                <a:cxn ang="0">
                  <a:pos x="0" y="0"/>
                </a:cxn>
              </a:cxnLst>
              <a:rect l="0" t="0" r="r" b="b"/>
              <a:pathLst>
                <a:path w="250" h="1011">
                  <a:moveTo>
                    <a:pt x="0" y="0"/>
                  </a:moveTo>
                  <a:lnTo>
                    <a:pt x="250" y="0"/>
                  </a:lnTo>
                  <a:lnTo>
                    <a:pt x="250" y="1011"/>
                  </a:lnTo>
                  <a:lnTo>
                    <a:pt x="125" y="922"/>
                  </a:lnTo>
                  <a:lnTo>
                    <a:pt x="0" y="1011"/>
                  </a:lnTo>
                  <a:lnTo>
                    <a:pt x="0" y="0"/>
                  </a:lnTo>
                  <a:lnTo>
                    <a:pt x="0" y="0"/>
                  </a:lnTo>
                  <a:close/>
                </a:path>
              </a:pathLst>
            </a:custGeom>
            <a:solidFill>
              <a:schemeClr val="bg1">
                <a:lumMod val="65000"/>
              </a:schemeClr>
            </a:solid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060" name="Freeform 12"/>
            <p:cNvSpPr>
              <a:spLocks/>
            </p:cNvSpPr>
            <p:nvPr/>
          </p:nvSpPr>
          <p:spPr bwMode="auto">
            <a:xfrm>
              <a:off x="1065214" y="1122362"/>
              <a:ext cx="1055688" cy="1071563"/>
            </a:xfrm>
            <a:custGeom>
              <a:avLst/>
              <a:gdLst/>
              <a:ahLst/>
              <a:cxnLst>
                <a:cxn ang="0">
                  <a:pos x="78" y="115"/>
                </a:cxn>
                <a:cxn ang="0">
                  <a:pos x="119" y="94"/>
                </a:cxn>
                <a:cxn ang="0">
                  <a:pos x="149" y="62"/>
                </a:cxn>
                <a:cxn ang="0">
                  <a:pos x="185" y="32"/>
                </a:cxn>
                <a:cxn ang="0">
                  <a:pos x="231" y="24"/>
                </a:cxn>
                <a:cxn ang="0">
                  <a:pos x="273" y="19"/>
                </a:cxn>
                <a:cxn ang="0">
                  <a:pos x="317" y="1"/>
                </a:cxn>
                <a:cxn ang="0">
                  <a:pos x="362" y="4"/>
                </a:cxn>
                <a:cxn ang="0">
                  <a:pos x="401" y="30"/>
                </a:cxn>
                <a:cxn ang="0">
                  <a:pos x="449" y="24"/>
                </a:cxn>
                <a:cxn ang="0">
                  <a:pos x="491" y="41"/>
                </a:cxn>
                <a:cxn ang="0">
                  <a:pos x="523" y="76"/>
                </a:cxn>
                <a:cxn ang="0">
                  <a:pos x="560" y="98"/>
                </a:cxn>
                <a:cxn ang="0">
                  <a:pos x="597" y="126"/>
                </a:cxn>
                <a:cxn ang="0">
                  <a:pos x="616" y="169"/>
                </a:cxn>
                <a:cxn ang="0">
                  <a:pos x="631" y="208"/>
                </a:cxn>
                <a:cxn ang="0">
                  <a:pos x="658" y="246"/>
                </a:cxn>
                <a:cxn ang="0">
                  <a:pos x="664" y="292"/>
                </a:cxn>
                <a:cxn ang="0">
                  <a:pos x="649" y="336"/>
                </a:cxn>
                <a:cxn ang="0">
                  <a:pos x="665" y="381"/>
                </a:cxn>
                <a:cxn ang="0">
                  <a:pos x="658" y="426"/>
                </a:cxn>
                <a:cxn ang="0">
                  <a:pos x="631" y="464"/>
                </a:cxn>
                <a:cxn ang="0">
                  <a:pos x="617" y="505"/>
                </a:cxn>
                <a:cxn ang="0">
                  <a:pos x="597" y="547"/>
                </a:cxn>
                <a:cxn ang="0">
                  <a:pos x="561" y="576"/>
                </a:cxn>
                <a:cxn ang="0">
                  <a:pos x="524" y="598"/>
                </a:cxn>
                <a:cxn ang="0">
                  <a:pos x="493" y="633"/>
                </a:cxn>
                <a:cxn ang="0">
                  <a:pos x="450" y="649"/>
                </a:cxn>
                <a:cxn ang="0">
                  <a:pos x="404" y="645"/>
                </a:cxn>
                <a:cxn ang="0">
                  <a:pos x="363" y="670"/>
                </a:cxn>
                <a:cxn ang="0">
                  <a:pos x="317" y="674"/>
                </a:cxn>
                <a:cxn ang="0">
                  <a:pos x="274" y="655"/>
                </a:cxn>
                <a:cxn ang="0">
                  <a:pos x="231" y="651"/>
                </a:cxn>
                <a:cxn ang="0">
                  <a:pos x="185" y="641"/>
                </a:cxn>
                <a:cxn ang="0">
                  <a:pos x="150" y="613"/>
                </a:cxn>
                <a:cxn ang="0">
                  <a:pos x="120" y="581"/>
                </a:cxn>
                <a:cxn ang="0">
                  <a:pos x="78" y="559"/>
                </a:cxn>
                <a:cxn ang="0">
                  <a:pos x="53" y="521"/>
                </a:cxn>
                <a:cxn ang="0">
                  <a:pos x="47" y="475"/>
                </a:cxn>
                <a:cxn ang="0">
                  <a:pos x="13" y="441"/>
                </a:cxn>
                <a:cxn ang="0">
                  <a:pos x="0" y="397"/>
                </a:cxn>
                <a:cxn ang="0">
                  <a:pos x="8" y="351"/>
                </a:cxn>
                <a:cxn ang="0">
                  <a:pos x="2" y="309"/>
                </a:cxn>
                <a:cxn ang="0">
                  <a:pos x="2" y="263"/>
                </a:cxn>
                <a:cxn ang="0">
                  <a:pos x="23" y="222"/>
                </a:cxn>
                <a:cxn ang="0">
                  <a:pos x="46" y="185"/>
                </a:cxn>
                <a:cxn ang="0">
                  <a:pos x="58" y="140"/>
                </a:cxn>
              </a:cxnLst>
              <a:rect l="0" t="0" r="r" b="b"/>
              <a:pathLst>
                <a:path w="665" h="675">
                  <a:moveTo>
                    <a:pt x="58" y="140"/>
                  </a:moveTo>
                  <a:lnTo>
                    <a:pt x="67" y="126"/>
                  </a:lnTo>
                  <a:lnTo>
                    <a:pt x="78" y="115"/>
                  </a:lnTo>
                  <a:lnTo>
                    <a:pt x="90" y="106"/>
                  </a:lnTo>
                  <a:lnTo>
                    <a:pt x="103" y="99"/>
                  </a:lnTo>
                  <a:lnTo>
                    <a:pt x="119" y="94"/>
                  </a:lnTo>
                  <a:lnTo>
                    <a:pt x="134" y="91"/>
                  </a:lnTo>
                  <a:lnTo>
                    <a:pt x="140" y="76"/>
                  </a:lnTo>
                  <a:lnTo>
                    <a:pt x="149" y="62"/>
                  </a:lnTo>
                  <a:lnTo>
                    <a:pt x="159" y="50"/>
                  </a:lnTo>
                  <a:lnTo>
                    <a:pt x="172" y="41"/>
                  </a:lnTo>
                  <a:lnTo>
                    <a:pt x="185" y="32"/>
                  </a:lnTo>
                  <a:lnTo>
                    <a:pt x="199" y="27"/>
                  </a:lnTo>
                  <a:lnTo>
                    <a:pt x="214" y="24"/>
                  </a:lnTo>
                  <a:lnTo>
                    <a:pt x="231" y="24"/>
                  </a:lnTo>
                  <a:lnTo>
                    <a:pt x="246" y="26"/>
                  </a:lnTo>
                  <a:lnTo>
                    <a:pt x="261" y="30"/>
                  </a:lnTo>
                  <a:lnTo>
                    <a:pt x="273" y="19"/>
                  </a:lnTo>
                  <a:lnTo>
                    <a:pt x="287" y="11"/>
                  </a:lnTo>
                  <a:lnTo>
                    <a:pt x="302" y="4"/>
                  </a:lnTo>
                  <a:lnTo>
                    <a:pt x="317" y="1"/>
                  </a:lnTo>
                  <a:lnTo>
                    <a:pt x="332" y="0"/>
                  </a:lnTo>
                  <a:lnTo>
                    <a:pt x="347" y="1"/>
                  </a:lnTo>
                  <a:lnTo>
                    <a:pt x="362" y="4"/>
                  </a:lnTo>
                  <a:lnTo>
                    <a:pt x="377" y="11"/>
                  </a:lnTo>
                  <a:lnTo>
                    <a:pt x="390" y="19"/>
                  </a:lnTo>
                  <a:lnTo>
                    <a:pt x="401" y="30"/>
                  </a:lnTo>
                  <a:lnTo>
                    <a:pt x="418" y="24"/>
                  </a:lnTo>
                  <a:lnTo>
                    <a:pt x="433" y="23"/>
                  </a:lnTo>
                  <a:lnTo>
                    <a:pt x="449" y="24"/>
                  </a:lnTo>
                  <a:lnTo>
                    <a:pt x="464" y="27"/>
                  </a:lnTo>
                  <a:lnTo>
                    <a:pt x="479" y="32"/>
                  </a:lnTo>
                  <a:lnTo>
                    <a:pt x="491" y="41"/>
                  </a:lnTo>
                  <a:lnTo>
                    <a:pt x="504" y="50"/>
                  </a:lnTo>
                  <a:lnTo>
                    <a:pt x="515" y="62"/>
                  </a:lnTo>
                  <a:lnTo>
                    <a:pt x="523" y="76"/>
                  </a:lnTo>
                  <a:lnTo>
                    <a:pt x="528" y="90"/>
                  </a:lnTo>
                  <a:lnTo>
                    <a:pt x="545" y="92"/>
                  </a:lnTo>
                  <a:lnTo>
                    <a:pt x="560" y="98"/>
                  </a:lnTo>
                  <a:lnTo>
                    <a:pt x="573" y="105"/>
                  </a:lnTo>
                  <a:lnTo>
                    <a:pt x="586" y="115"/>
                  </a:lnTo>
                  <a:lnTo>
                    <a:pt x="597" y="126"/>
                  </a:lnTo>
                  <a:lnTo>
                    <a:pt x="605" y="139"/>
                  </a:lnTo>
                  <a:lnTo>
                    <a:pt x="612" y="154"/>
                  </a:lnTo>
                  <a:lnTo>
                    <a:pt x="616" y="169"/>
                  </a:lnTo>
                  <a:lnTo>
                    <a:pt x="617" y="184"/>
                  </a:lnTo>
                  <a:lnTo>
                    <a:pt x="617" y="200"/>
                  </a:lnTo>
                  <a:lnTo>
                    <a:pt x="631" y="208"/>
                  </a:lnTo>
                  <a:lnTo>
                    <a:pt x="642" y="220"/>
                  </a:lnTo>
                  <a:lnTo>
                    <a:pt x="651" y="233"/>
                  </a:lnTo>
                  <a:lnTo>
                    <a:pt x="658" y="246"/>
                  </a:lnTo>
                  <a:lnTo>
                    <a:pt x="662" y="261"/>
                  </a:lnTo>
                  <a:lnTo>
                    <a:pt x="665" y="276"/>
                  </a:lnTo>
                  <a:lnTo>
                    <a:pt x="664" y="292"/>
                  </a:lnTo>
                  <a:lnTo>
                    <a:pt x="661" y="307"/>
                  </a:lnTo>
                  <a:lnTo>
                    <a:pt x="657" y="322"/>
                  </a:lnTo>
                  <a:lnTo>
                    <a:pt x="649" y="336"/>
                  </a:lnTo>
                  <a:lnTo>
                    <a:pt x="657" y="350"/>
                  </a:lnTo>
                  <a:lnTo>
                    <a:pt x="662" y="365"/>
                  </a:lnTo>
                  <a:lnTo>
                    <a:pt x="665" y="381"/>
                  </a:lnTo>
                  <a:lnTo>
                    <a:pt x="665" y="396"/>
                  </a:lnTo>
                  <a:lnTo>
                    <a:pt x="662" y="412"/>
                  </a:lnTo>
                  <a:lnTo>
                    <a:pt x="658" y="426"/>
                  </a:lnTo>
                  <a:lnTo>
                    <a:pt x="651" y="440"/>
                  </a:lnTo>
                  <a:lnTo>
                    <a:pt x="642" y="453"/>
                  </a:lnTo>
                  <a:lnTo>
                    <a:pt x="631" y="464"/>
                  </a:lnTo>
                  <a:lnTo>
                    <a:pt x="618" y="474"/>
                  </a:lnTo>
                  <a:lnTo>
                    <a:pt x="618" y="489"/>
                  </a:lnTo>
                  <a:lnTo>
                    <a:pt x="617" y="505"/>
                  </a:lnTo>
                  <a:lnTo>
                    <a:pt x="613" y="520"/>
                  </a:lnTo>
                  <a:lnTo>
                    <a:pt x="606" y="535"/>
                  </a:lnTo>
                  <a:lnTo>
                    <a:pt x="597" y="547"/>
                  </a:lnTo>
                  <a:lnTo>
                    <a:pt x="587" y="558"/>
                  </a:lnTo>
                  <a:lnTo>
                    <a:pt x="575" y="568"/>
                  </a:lnTo>
                  <a:lnTo>
                    <a:pt x="561" y="576"/>
                  </a:lnTo>
                  <a:lnTo>
                    <a:pt x="546" y="580"/>
                  </a:lnTo>
                  <a:lnTo>
                    <a:pt x="530" y="584"/>
                  </a:lnTo>
                  <a:lnTo>
                    <a:pt x="524" y="598"/>
                  </a:lnTo>
                  <a:lnTo>
                    <a:pt x="516" y="611"/>
                  </a:lnTo>
                  <a:lnTo>
                    <a:pt x="505" y="623"/>
                  </a:lnTo>
                  <a:lnTo>
                    <a:pt x="493" y="633"/>
                  </a:lnTo>
                  <a:lnTo>
                    <a:pt x="479" y="641"/>
                  </a:lnTo>
                  <a:lnTo>
                    <a:pt x="465" y="647"/>
                  </a:lnTo>
                  <a:lnTo>
                    <a:pt x="450" y="649"/>
                  </a:lnTo>
                  <a:lnTo>
                    <a:pt x="434" y="651"/>
                  </a:lnTo>
                  <a:lnTo>
                    <a:pt x="419" y="649"/>
                  </a:lnTo>
                  <a:lnTo>
                    <a:pt x="404" y="645"/>
                  </a:lnTo>
                  <a:lnTo>
                    <a:pt x="392" y="655"/>
                  </a:lnTo>
                  <a:lnTo>
                    <a:pt x="378" y="664"/>
                  </a:lnTo>
                  <a:lnTo>
                    <a:pt x="363" y="670"/>
                  </a:lnTo>
                  <a:lnTo>
                    <a:pt x="348" y="674"/>
                  </a:lnTo>
                  <a:lnTo>
                    <a:pt x="333" y="675"/>
                  </a:lnTo>
                  <a:lnTo>
                    <a:pt x="317" y="674"/>
                  </a:lnTo>
                  <a:lnTo>
                    <a:pt x="302" y="670"/>
                  </a:lnTo>
                  <a:lnTo>
                    <a:pt x="288" y="663"/>
                  </a:lnTo>
                  <a:lnTo>
                    <a:pt x="274" y="655"/>
                  </a:lnTo>
                  <a:lnTo>
                    <a:pt x="262" y="645"/>
                  </a:lnTo>
                  <a:lnTo>
                    <a:pt x="247" y="649"/>
                  </a:lnTo>
                  <a:lnTo>
                    <a:pt x="231" y="651"/>
                  </a:lnTo>
                  <a:lnTo>
                    <a:pt x="215" y="651"/>
                  </a:lnTo>
                  <a:lnTo>
                    <a:pt x="200" y="647"/>
                  </a:lnTo>
                  <a:lnTo>
                    <a:pt x="185" y="641"/>
                  </a:lnTo>
                  <a:lnTo>
                    <a:pt x="172" y="633"/>
                  </a:lnTo>
                  <a:lnTo>
                    <a:pt x="161" y="623"/>
                  </a:lnTo>
                  <a:lnTo>
                    <a:pt x="150" y="613"/>
                  </a:lnTo>
                  <a:lnTo>
                    <a:pt x="142" y="599"/>
                  </a:lnTo>
                  <a:lnTo>
                    <a:pt x="135" y="584"/>
                  </a:lnTo>
                  <a:lnTo>
                    <a:pt x="120" y="581"/>
                  </a:lnTo>
                  <a:lnTo>
                    <a:pt x="105" y="576"/>
                  </a:lnTo>
                  <a:lnTo>
                    <a:pt x="91" y="569"/>
                  </a:lnTo>
                  <a:lnTo>
                    <a:pt x="78" y="559"/>
                  </a:lnTo>
                  <a:lnTo>
                    <a:pt x="68" y="549"/>
                  </a:lnTo>
                  <a:lnTo>
                    <a:pt x="60" y="535"/>
                  </a:lnTo>
                  <a:lnTo>
                    <a:pt x="53" y="521"/>
                  </a:lnTo>
                  <a:lnTo>
                    <a:pt x="49" y="506"/>
                  </a:lnTo>
                  <a:lnTo>
                    <a:pt x="46" y="490"/>
                  </a:lnTo>
                  <a:lnTo>
                    <a:pt x="47" y="475"/>
                  </a:lnTo>
                  <a:lnTo>
                    <a:pt x="34" y="465"/>
                  </a:lnTo>
                  <a:lnTo>
                    <a:pt x="23" y="455"/>
                  </a:lnTo>
                  <a:lnTo>
                    <a:pt x="13" y="441"/>
                  </a:lnTo>
                  <a:lnTo>
                    <a:pt x="6" y="427"/>
                  </a:lnTo>
                  <a:lnTo>
                    <a:pt x="2" y="412"/>
                  </a:lnTo>
                  <a:lnTo>
                    <a:pt x="0" y="397"/>
                  </a:lnTo>
                  <a:lnTo>
                    <a:pt x="0" y="382"/>
                  </a:lnTo>
                  <a:lnTo>
                    <a:pt x="2" y="366"/>
                  </a:lnTo>
                  <a:lnTo>
                    <a:pt x="8" y="351"/>
                  </a:lnTo>
                  <a:lnTo>
                    <a:pt x="16" y="337"/>
                  </a:lnTo>
                  <a:lnTo>
                    <a:pt x="8" y="324"/>
                  </a:lnTo>
                  <a:lnTo>
                    <a:pt x="2" y="309"/>
                  </a:lnTo>
                  <a:lnTo>
                    <a:pt x="0" y="294"/>
                  </a:lnTo>
                  <a:lnTo>
                    <a:pt x="0" y="278"/>
                  </a:lnTo>
                  <a:lnTo>
                    <a:pt x="2" y="263"/>
                  </a:lnTo>
                  <a:lnTo>
                    <a:pt x="6" y="248"/>
                  </a:lnTo>
                  <a:lnTo>
                    <a:pt x="13" y="234"/>
                  </a:lnTo>
                  <a:lnTo>
                    <a:pt x="23" y="222"/>
                  </a:lnTo>
                  <a:lnTo>
                    <a:pt x="34" y="209"/>
                  </a:lnTo>
                  <a:lnTo>
                    <a:pt x="46" y="201"/>
                  </a:lnTo>
                  <a:lnTo>
                    <a:pt x="46" y="185"/>
                  </a:lnTo>
                  <a:lnTo>
                    <a:pt x="47" y="169"/>
                  </a:lnTo>
                  <a:lnTo>
                    <a:pt x="52" y="154"/>
                  </a:lnTo>
                  <a:lnTo>
                    <a:pt x="58" y="140"/>
                  </a:lnTo>
                  <a:lnTo>
                    <a:pt x="58" y="140"/>
                  </a:lnTo>
                  <a:close/>
                </a:path>
              </a:pathLst>
            </a:custGeom>
            <a:solidFill>
              <a:schemeClr val="accent1"/>
            </a:solid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061" name="Freeform 13"/>
            <p:cNvSpPr>
              <a:spLocks/>
            </p:cNvSpPr>
            <p:nvPr/>
          </p:nvSpPr>
          <p:spPr bwMode="auto">
            <a:xfrm>
              <a:off x="1096964" y="1154113"/>
              <a:ext cx="990600" cy="1008063"/>
            </a:xfrm>
            <a:custGeom>
              <a:avLst/>
              <a:gdLst/>
              <a:ahLst/>
              <a:cxnLst>
                <a:cxn ang="0">
                  <a:pos x="290" y="446"/>
                </a:cxn>
                <a:cxn ang="0">
                  <a:pos x="259" y="457"/>
                </a:cxn>
                <a:cxn ang="0">
                  <a:pos x="233" y="466"/>
                </a:cxn>
                <a:cxn ang="0">
                  <a:pos x="207" y="461"/>
                </a:cxn>
                <a:cxn ang="0">
                  <a:pos x="184" y="444"/>
                </a:cxn>
                <a:cxn ang="0">
                  <a:pos x="159" y="448"/>
                </a:cxn>
                <a:cxn ang="0">
                  <a:pos x="132" y="445"/>
                </a:cxn>
                <a:cxn ang="0">
                  <a:pos x="110" y="429"/>
                </a:cxn>
                <a:cxn ang="0">
                  <a:pos x="97" y="404"/>
                </a:cxn>
                <a:cxn ang="0">
                  <a:pos x="72" y="397"/>
                </a:cxn>
                <a:cxn ang="0">
                  <a:pos x="49" y="382"/>
                </a:cxn>
                <a:cxn ang="0">
                  <a:pos x="36" y="358"/>
                </a:cxn>
                <a:cxn ang="0">
                  <a:pos x="35" y="330"/>
                </a:cxn>
                <a:cxn ang="0">
                  <a:pos x="16" y="312"/>
                </a:cxn>
                <a:cxn ang="0">
                  <a:pos x="3" y="289"/>
                </a:cxn>
                <a:cxn ang="0">
                  <a:pos x="1" y="263"/>
                </a:cxn>
                <a:cxn ang="0">
                  <a:pos x="12" y="237"/>
                </a:cxn>
                <a:cxn ang="0">
                  <a:pos x="3" y="213"/>
                </a:cxn>
                <a:cxn ang="0">
                  <a:pos x="0" y="186"/>
                </a:cxn>
                <a:cxn ang="0">
                  <a:pos x="10" y="161"/>
                </a:cxn>
                <a:cxn ang="0">
                  <a:pos x="32" y="143"/>
                </a:cxn>
                <a:cxn ang="0">
                  <a:pos x="34" y="117"/>
                </a:cxn>
                <a:cxn ang="0">
                  <a:pos x="43" y="91"/>
                </a:cxn>
                <a:cxn ang="0">
                  <a:pos x="63" y="73"/>
                </a:cxn>
                <a:cxn ang="0">
                  <a:pos x="90" y="66"/>
                </a:cxn>
                <a:cxn ang="0">
                  <a:pos x="103" y="44"/>
                </a:cxn>
                <a:cxn ang="0">
                  <a:pos x="123" y="25"/>
                </a:cxn>
                <a:cxn ang="0">
                  <a:pos x="149" y="18"/>
                </a:cxn>
                <a:cxn ang="0">
                  <a:pos x="176" y="23"/>
                </a:cxn>
                <a:cxn ang="0">
                  <a:pos x="198" y="8"/>
                </a:cxn>
                <a:cxn ang="0">
                  <a:pos x="224" y="0"/>
                </a:cxn>
                <a:cxn ang="0">
                  <a:pos x="250" y="4"/>
                </a:cxn>
                <a:cxn ang="0">
                  <a:pos x="272" y="21"/>
                </a:cxn>
                <a:cxn ang="0">
                  <a:pos x="298" y="17"/>
                </a:cxn>
                <a:cxn ang="0">
                  <a:pos x="325" y="21"/>
                </a:cxn>
                <a:cxn ang="0">
                  <a:pos x="347" y="36"/>
                </a:cxn>
                <a:cxn ang="0">
                  <a:pos x="360" y="61"/>
                </a:cxn>
                <a:cxn ang="0">
                  <a:pos x="385" y="69"/>
                </a:cxn>
                <a:cxn ang="0">
                  <a:pos x="407" y="84"/>
                </a:cxn>
                <a:cxn ang="0">
                  <a:pos x="420" y="107"/>
                </a:cxn>
                <a:cxn ang="0">
                  <a:pos x="421" y="135"/>
                </a:cxn>
                <a:cxn ang="0">
                  <a:pos x="440" y="153"/>
                </a:cxn>
                <a:cxn ang="0">
                  <a:pos x="454" y="176"/>
                </a:cxn>
                <a:cxn ang="0">
                  <a:pos x="456" y="203"/>
                </a:cxn>
                <a:cxn ang="0">
                  <a:pos x="445" y="228"/>
                </a:cxn>
                <a:cxn ang="0">
                  <a:pos x="454" y="253"/>
                </a:cxn>
                <a:cxn ang="0">
                  <a:pos x="457" y="280"/>
                </a:cxn>
                <a:cxn ang="0">
                  <a:pos x="446" y="305"/>
                </a:cxn>
                <a:cxn ang="0">
                  <a:pos x="425" y="323"/>
                </a:cxn>
                <a:cxn ang="0">
                  <a:pos x="423" y="349"/>
                </a:cxn>
                <a:cxn ang="0">
                  <a:pos x="414" y="374"/>
                </a:cxn>
                <a:cxn ang="0">
                  <a:pos x="394" y="392"/>
                </a:cxn>
                <a:cxn ang="0">
                  <a:pos x="367" y="399"/>
                </a:cxn>
                <a:cxn ang="0">
                  <a:pos x="353" y="422"/>
                </a:cxn>
                <a:cxn ang="0">
                  <a:pos x="334" y="440"/>
                </a:cxn>
                <a:cxn ang="0">
                  <a:pos x="308" y="448"/>
                </a:cxn>
              </a:cxnLst>
              <a:rect l="0" t="0" r="r" b="b"/>
              <a:pathLst>
                <a:path w="457" h="466">
                  <a:moveTo>
                    <a:pt x="304" y="448"/>
                  </a:moveTo>
                  <a:cubicBezTo>
                    <a:pt x="299" y="448"/>
                    <a:pt x="294" y="447"/>
                    <a:pt x="290" y="446"/>
                  </a:cubicBezTo>
                  <a:cubicBezTo>
                    <a:pt x="285" y="444"/>
                    <a:pt x="281" y="443"/>
                    <a:pt x="276" y="440"/>
                  </a:cubicBezTo>
                  <a:cubicBezTo>
                    <a:pt x="272" y="447"/>
                    <a:pt x="266" y="453"/>
                    <a:pt x="259" y="457"/>
                  </a:cubicBezTo>
                  <a:cubicBezTo>
                    <a:pt x="255" y="459"/>
                    <a:pt x="251" y="461"/>
                    <a:pt x="247" y="463"/>
                  </a:cubicBezTo>
                  <a:cubicBezTo>
                    <a:pt x="242" y="464"/>
                    <a:pt x="238" y="465"/>
                    <a:pt x="233" y="466"/>
                  </a:cubicBezTo>
                  <a:cubicBezTo>
                    <a:pt x="229" y="466"/>
                    <a:pt x="225" y="465"/>
                    <a:pt x="220" y="465"/>
                  </a:cubicBezTo>
                  <a:cubicBezTo>
                    <a:pt x="215" y="464"/>
                    <a:pt x="211" y="463"/>
                    <a:pt x="207" y="461"/>
                  </a:cubicBezTo>
                  <a:cubicBezTo>
                    <a:pt x="203" y="459"/>
                    <a:pt x="199" y="457"/>
                    <a:pt x="195" y="454"/>
                  </a:cubicBezTo>
                  <a:cubicBezTo>
                    <a:pt x="191" y="451"/>
                    <a:pt x="188" y="448"/>
                    <a:pt x="184" y="444"/>
                  </a:cubicBezTo>
                  <a:cubicBezTo>
                    <a:pt x="181" y="440"/>
                    <a:pt x="181" y="440"/>
                    <a:pt x="181" y="440"/>
                  </a:cubicBezTo>
                  <a:cubicBezTo>
                    <a:pt x="175" y="445"/>
                    <a:pt x="167" y="447"/>
                    <a:pt x="159" y="448"/>
                  </a:cubicBezTo>
                  <a:cubicBezTo>
                    <a:pt x="154" y="449"/>
                    <a:pt x="150" y="448"/>
                    <a:pt x="145" y="448"/>
                  </a:cubicBezTo>
                  <a:cubicBezTo>
                    <a:pt x="140" y="447"/>
                    <a:pt x="136" y="446"/>
                    <a:pt x="132" y="445"/>
                  </a:cubicBezTo>
                  <a:cubicBezTo>
                    <a:pt x="128" y="443"/>
                    <a:pt x="124" y="441"/>
                    <a:pt x="120" y="438"/>
                  </a:cubicBezTo>
                  <a:cubicBezTo>
                    <a:pt x="116" y="435"/>
                    <a:pt x="113" y="433"/>
                    <a:pt x="110" y="429"/>
                  </a:cubicBezTo>
                  <a:cubicBezTo>
                    <a:pt x="107" y="425"/>
                    <a:pt x="104" y="422"/>
                    <a:pt x="102" y="418"/>
                  </a:cubicBezTo>
                  <a:cubicBezTo>
                    <a:pt x="100" y="413"/>
                    <a:pt x="98" y="409"/>
                    <a:pt x="97" y="404"/>
                  </a:cubicBezTo>
                  <a:cubicBezTo>
                    <a:pt x="96" y="400"/>
                    <a:pt x="96" y="400"/>
                    <a:pt x="96" y="400"/>
                  </a:cubicBezTo>
                  <a:cubicBezTo>
                    <a:pt x="88" y="401"/>
                    <a:pt x="80" y="399"/>
                    <a:pt x="72" y="397"/>
                  </a:cubicBezTo>
                  <a:cubicBezTo>
                    <a:pt x="68" y="395"/>
                    <a:pt x="64" y="393"/>
                    <a:pt x="60" y="390"/>
                  </a:cubicBezTo>
                  <a:cubicBezTo>
                    <a:pt x="56" y="388"/>
                    <a:pt x="53" y="385"/>
                    <a:pt x="49" y="382"/>
                  </a:cubicBezTo>
                  <a:cubicBezTo>
                    <a:pt x="46" y="378"/>
                    <a:pt x="44" y="375"/>
                    <a:pt x="42" y="371"/>
                  </a:cubicBezTo>
                  <a:cubicBezTo>
                    <a:pt x="39" y="367"/>
                    <a:pt x="38" y="363"/>
                    <a:pt x="36" y="358"/>
                  </a:cubicBezTo>
                  <a:cubicBezTo>
                    <a:pt x="35" y="354"/>
                    <a:pt x="35" y="349"/>
                    <a:pt x="34" y="345"/>
                  </a:cubicBezTo>
                  <a:cubicBezTo>
                    <a:pt x="34" y="340"/>
                    <a:pt x="35" y="335"/>
                    <a:pt x="35" y="330"/>
                  </a:cubicBezTo>
                  <a:cubicBezTo>
                    <a:pt x="37" y="326"/>
                    <a:pt x="37" y="326"/>
                    <a:pt x="37" y="326"/>
                  </a:cubicBezTo>
                  <a:cubicBezTo>
                    <a:pt x="29" y="323"/>
                    <a:pt x="22" y="318"/>
                    <a:pt x="16" y="312"/>
                  </a:cubicBezTo>
                  <a:cubicBezTo>
                    <a:pt x="13" y="309"/>
                    <a:pt x="11" y="306"/>
                    <a:pt x="8" y="302"/>
                  </a:cubicBezTo>
                  <a:cubicBezTo>
                    <a:pt x="6" y="298"/>
                    <a:pt x="4" y="294"/>
                    <a:pt x="3" y="289"/>
                  </a:cubicBezTo>
                  <a:cubicBezTo>
                    <a:pt x="1" y="285"/>
                    <a:pt x="1" y="281"/>
                    <a:pt x="0" y="276"/>
                  </a:cubicBezTo>
                  <a:cubicBezTo>
                    <a:pt x="0" y="271"/>
                    <a:pt x="0" y="267"/>
                    <a:pt x="1" y="263"/>
                  </a:cubicBezTo>
                  <a:cubicBezTo>
                    <a:pt x="2" y="258"/>
                    <a:pt x="3" y="254"/>
                    <a:pt x="5" y="249"/>
                  </a:cubicBezTo>
                  <a:cubicBezTo>
                    <a:pt x="7" y="245"/>
                    <a:pt x="9" y="241"/>
                    <a:pt x="12" y="237"/>
                  </a:cubicBezTo>
                  <a:cubicBezTo>
                    <a:pt x="15" y="233"/>
                    <a:pt x="15" y="233"/>
                    <a:pt x="15" y="233"/>
                  </a:cubicBezTo>
                  <a:cubicBezTo>
                    <a:pt x="10" y="227"/>
                    <a:pt x="6" y="220"/>
                    <a:pt x="3" y="213"/>
                  </a:cubicBezTo>
                  <a:cubicBezTo>
                    <a:pt x="1" y="208"/>
                    <a:pt x="1" y="204"/>
                    <a:pt x="0" y="199"/>
                  </a:cubicBezTo>
                  <a:cubicBezTo>
                    <a:pt x="0" y="194"/>
                    <a:pt x="0" y="190"/>
                    <a:pt x="0" y="186"/>
                  </a:cubicBezTo>
                  <a:cubicBezTo>
                    <a:pt x="1" y="181"/>
                    <a:pt x="2" y="177"/>
                    <a:pt x="4" y="173"/>
                  </a:cubicBezTo>
                  <a:cubicBezTo>
                    <a:pt x="6" y="168"/>
                    <a:pt x="8" y="165"/>
                    <a:pt x="10" y="161"/>
                  </a:cubicBezTo>
                  <a:cubicBezTo>
                    <a:pt x="13" y="157"/>
                    <a:pt x="16" y="154"/>
                    <a:pt x="20" y="151"/>
                  </a:cubicBezTo>
                  <a:cubicBezTo>
                    <a:pt x="24" y="148"/>
                    <a:pt x="27" y="145"/>
                    <a:pt x="32" y="143"/>
                  </a:cubicBezTo>
                  <a:cubicBezTo>
                    <a:pt x="36" y="141"/>
                    <a:pt x="36" y="141"/>
                    <a:pt x="36" y="141"/>
                  </a:cubicBezTo>
                  <a:cubicBezTo>
                    <a:pt x="34" y="133"/>
                    <a:pt x="33" y="125"/>
                    <a:pt x="34" y="117"/>
                  </a:cubicBezTo>
                  <a:cubicBezTo>
                    <a:pt x="35" y="112"/>
                    <a:pt x="36" y="108"/>
                    <a:pt x="37" y="103"/>
                  </a:cubicBezTo>
                  <a:cubicBezTo>
                    <a:pt x="39" y="99"/>
                    <a:pt x="41" y="95"/>
                    <a:pt x="43" y="91"/>
                  </a:cubicBezTo>
                  <a:cubicBezTo>
                    <a:pt x="46" y="88"/>
                    <a:pt x="49" y="85"/>
                    <a:pt x="52" y="81"/>
                  </a:cubicBezTo>
                  <a:cubicBezTo>
                    <a:pt x="56" y="78"/>
                    <a:pt x="59" y="76"/>
                    <a:pt x="63" y="73"/>
                  </a:cubicBezTo>
                  <a:cubicBezTo>
                    <a:pt x="68" y="71"/>
                    <a:pt x="72" y="70"/>
                    <a:pt x="76" y="68"/>
                  </a:cubicBezTo>
                  <a:cubicBezTo>
                    <a:pt x="81" y="67"/>
                    <a:pt x="85" y="67"/>
                    <a:pt x="90" y="66"/>
                  </a:cubicBezTo>
                  <a:cubicBezTo>
                    <a:pt x="95" y="66"/>
                    <a:pt x="95" y="66"/>
                    <a:pt x="95" y="66"/>
                  </a:cubicBezTo>
                  <a:cubicBezTo>
                    <a:pt x="96" y="58"/>
                    <a:pt x="100" y="51"/>
                    <a:pt x="103" y="44"/>
                  </a:cubicBezTo>
                  <a:cubicBezTo>
                    <a:pt x="106" y="40"/>
                    <a:pt x="109" y="37"/>
                    <a:pt x="112" y="33"/>
                  </a:cubicBezTo>
                  <a:cubicBezTo>
                    <a:pt x="116" y="30"/>
                    <a:pt x="119" y="28"/>
                    <a:pt x="123" y="25"/>
                  </a:cubicBezTo>
                  <a:cubicBezTo>
                    <a:pt x="127" y="23"/>
                    <a:pt x="131" y="21"/>
                    <a:pt x="135" y="20"/>
                  </a:cubicBezTo>
                  <a:cubicBezTo>
                    <a:pt x="140" y="19"/>
                    <a:pt x="144" y="18"/>
                    <a:pt x="149" y="18"/>
                  </a:cubicBezTo>
                  <a:cubicBezTo>
                    <a:pt x="154" y="17"/>
                    <a:pt x="158" y="18"/>
                    <a:pt x="163" y="19"/>
                  </a:cubicBezTo>
                  <a:cubicBezTo>
                    <a:pt x="167" y="20"/>
                    <a:pt x="172" y="21"/>
                    <a:pt x="176" y="23"/>
                  </a:cubicBezTo>
                  <a:cubicBezTo>
                    <a:pt x="181" y="25"/>
                    <a:pt x="181" y="25"/>
                    <a:pt x="181" y="25"/>
                  </a:cubicBezTo>
                  <a:cubicBezTo>
                    <a:pt x="185" y="18"/>
                    <a:pt x="191" y="13"/>
                    <a:pt x="198" y="8"/>
                  </a:cubicBezTo>
                  <a:cubicBezTo>
                    <a:pt x="202" y="6"/>
                    <a:pt x="206" y="4"/>
                    <a:pt x="210" y="2"/>
                  </a:cubicBezTo>
                  <a:cubicBezTo>
                    <a:pt x="215" y="1"/>
                    <a:pt x="219" y="0"/>
                    <a:pt x="224" y="0"/>
                  </a:cubicBezTo>
                  <a:cubicBezTo>
                    <a:pt x="228" y="0"/>
                    <a:pt x="232" y="0"/>
                    <a:pt x="237" y="0"/>
                  </a:cubicBezTo>
                  <a:cubicBezTo>
                    <a:pt x="242" y="1"/>
                    <a:pt x="246" y="3"/>
                    <a:pt x="250" y="4"/>
                  </a:cubicBezTo>
                  <a:cubicBezTo>
                    <a:pt x="254" y="6"/>
                    <a:pt x="258" y="8"/>
                    <a:pt x="262" y="11"/>
                  </a:cubicBezTo>
                  <a:cubicBezTo>
                    <a:pt x="266" y="14"/>
                    <a:pt x="269" y="17"/>
                    <a:pt x="272" y="21"/>
                  </a:cubicBezTo>
                  <a:cubicBezTo>
                    <a:pt x="275" y="25"/>
                    <a:pt x="275" y="25"/>
                    <a:pt x="275" y="25"/>
                  </a:cubicBezTo>
                  <a:cubicBezTo>
                    <a:pt x="282" y="21"/>
                    <a:pt x="290" y="18"/>
                    <a:pt x="298" y="17"/>
                  </a:cubicBezTo>
                  <a:cubicBezTo>
                    <a:pt x="303" y="17"/>
                    <a:pt x="307" y="17"/>
                    <a:pt x="312" y="17"/>
                  </a:cubicBezTo>
                  <a:cubicBezTo>
                    <a:pt x="317" y="18"/>
                    <a:pt x="321" y="19"/>
                    <a:pt x="325" y="21"/>
                  </a:cubicBezTo>
                  <a:cubicBezTo>
                    <a:pt x="329" y="23"/>
                    <a:pt x="333" y="25"/>
                    <a:pt x="337" y="27"/>
                  </a:cubicBezTo>
                  <a:cubicBezTo>
                    <a:pt x="341" y="30"/>
                    <a:pt x="344" y="33"/>
                    <a:pt x="347" y="36"/>
                  </a:cubicBezTo>
                  <a:cubicBezTo>
                    <a:pt x="350" y="40"/>
                    <a:pt x="352" y="43"/>
                    <a:pt x="355" y="48"/>
                  </a:cubicBezTo>
                  <a:cubicBezTo>
                    <a:pt x="357" y="52"/>
                    <a:pt x="358" y="56"/>
                    <a:pt x="360" y="61"/>
                  </a:cubicBezTo>
                  <a:cubicBezTo>
                    <a:pt x="361" y="66"/>
                    <a:pt x="361" y="66"/>
                    <a:pt x="361" y="66"/>
                  </a:cubicBezTo>
                  <a:cubicBezTo>
                    <a:pt x="369" y="65"/>
                    <a:pt x="377" y="67"/>
                    <a:pt x="385" y="69"/>
                  </a:cubicBezTo>
                  <a:cubicBezTo>
                    <a:pt x="389" y="71"/>
                    <a:pt x="393" y="72"/>
                    <a:pt x="397" y="75"/>
                  </a:cubicBezTo>
                  <a:cubicBezTo>
                    <a:pt x="401" y="78"/>
                    <a:pt x="404" y="80"/>
                    <a:pt x="407" y="84"/>
                  </a:cubicBezTo>
                  <a:cubicBezTo>
                    <a:pt x="410" y="87"/>
                    <a:pt x="413" y="91"/>
                    <a:pt x="415" y="95"/>
                  </a:cubicBezTo>
                  <a:cubicBezTo>
                    <a:pt x="417" y="99"/>
                    <a:pt x="419" y="103"/>
                    <a:pt x="420" y="107"/>
                  </a:cubicBezTo>
                  <a:cubicBezTo>
                    <a:pt x="422" y="112"/>
                    <a:pt x="422" y="116"/>
                    <a:pt x="423" y="121"/>
                  </a:cubicBezTo>
                  <a:cubicBezTo>
                    <a:pt x="423" y="126"/>
                    <a:pt x="422" y="130"/>
                    <a:pt x="421" y="135"/>
                  </a:cubicBezTo>
                  <a:cubicBezTo>
                    <a:pt x="420" y="140"/>
                    <a:pt x="420" y="140"/>
                    <a:pt x="420" y="140"/>
                  </a:cubicBezTo>
                  <a:cubicBezTo>
                    <a:pt x="428" y="142"/>
                    <a:pt x="435" y="148"/>
                    <a:pt x="440" y="153"/>
                  </a:cubicBezTo>
                  <a:cubicBezTo>
                    <a:pt x="444" y="156"/>
                    <a:pt x="446" y="160"/>
                    <a:pt x="449" y="164"/>
                  </a:cubicBezTo>
                  <a:cubicBezTo>
                    <a:pt x="451" y="168"/>
                    <a:pt x="453" y="172"/>
                    <a:pt x="454" y="176"/>
                  </a:cubicBezTo>
                  <a:cubicBezTo>
                    <a:pt x="456" y="181"/>
                    <a:pt x="456" y="185"/>
                    <a:pt x="457" y="189"/>
                  </a:cubicBezTo>
                  <a:cubicBezTo>
                    <a:pt x="457" y="194"/>
                    <a:pt x="457" y="198"/>
                    <a:pt x="456" y="203"/>
                  </a:cubicBezTo>
                  <a:cubicBezTo>
                    <a:pt x="455" y="208"/>
                    <a:pt x="454" y="212"/>
                    <a:pt x="452" y="216"/>
                  </a:cubicBezTo>
                  <a:cubicBezTo>
                    <a:pt x="450" y="221"/>
                    <a:pt x="447" y="224"/>
                    <a:pt x="445" y="228"/>
                  </a:cubicBezTo>
                  <a:cubicBezTo>
                    <a:pt x="441" y="232"/>
                    <a:pt x="441" y="232"/>
                    <a:pt x="441" y="232"/>
                  </a:cubicBezTo>
                  <a:cubicBezTo>
                    <a:pt x="447" y="238"/>
                    <a:pt x="451" y="245"/>
                    <a:pt x="454" y="253"/>
                  </a:cubicBezTo>
                  <a:cubicBezTo>
                    <a:pt x="455" y="257"/>
                    <a:pt x="456" y="261"/>
                    <a:pt x="457" y="266"/>
                  </a:cubicBezTo>
                  <a:cubicBezTo>
                    <a:pt x="457" y="271"/>
                    <a:pt x="457" y="275"/>
                    <a:pt x="457" y="280"/>
                  </a:cubicBezTo>
                  <a:cubicBezTo>
                    <a:pt x="456" y="284"/>
                    <a:pt x="455" y="288"/>
                    <a:pt x="453" y="293"/>
                  </a:cubicBezTo>
                  <a:cubicBezTo>
                    <a:pt x="451" y="297"/>
                    <a:pt x="449" y="301"/>
                    <a:pt x="446" y="305"/>
                  </a:cubicBezTo>
                  <a:cubicBezTo>
                    <a:pt x="443" y="308"/>
                    <a:pt x="440" y="311"/>
                    <a:pt x="437" y="315"/>
                  </a:cubicBezTo>
                  <a:cubicBezTo>
                    <a:pt x="433" y="318"/>
                    <a:pt x="429" y="320"/>
                    <a:pt x="425" y="323"/>
                  </a:cubicBezTo>
                  <a:cubicBezTo>
                    <a:pt x="421" y="325"/>
                    <a:pt x="421" y="325"/>
                    <a:pt x="421" y="325"/>
                  </a:cubicBezTo>
                  <a:cubicBezTo>
                    <a:pt x="423" y="332"/>
                    <a:pt x="424" y="341"/>
                    <a:pt x="423" y="349"/>
                  </a:cubicBezTo>
                  <a:cubicBezTo>
                    <a:pt x="422" y="353"/>
                    <a:pt x="421" y="358"/>
                    <a:pt x="420" y="362"/>
                  </a:cubicBezTo>
                  <a:cubicBezTo>
                    <a:pt x="418" y="366"/>
                    <a:pt x="416" y="370"/>
                    <a:pt x="414" y="374"/>
                  </a:cubicBezTo>
                  <a:cubicBezTo>
                    <a:pt x="411" y="378"/>
                    <a:pt x="408" y="381"/>
                    <a:pt x="405" y="384"/>
                  </a:cubicBezTo>
                  <a:cubicBezTo>
                    <a:pt x="401" y="387"/>
                    <a:pt x="398" y="390"/>
                    <a:pt x="394" y="392"/>
                  </a:cubicBezTo>
                  <a:cubicBezTo>
                    <a:pt x="389" y="394"/>
                    <a:pt x="385" y="396"/>
                    <a:pt x="381" y="397"/>
                  </a:cubicBezTo>
                  <a:cubicBezTo>
                    <a:pt x="376" y="398"/>
                    <a:pt x="371" y="399"/>
                    <a:pt x="367" y="399"/>
                  </a:cubicBezTo>
                  <a:cubicBezTo>
                    <a:pt x="362" y="399"/>
                    <a:pt x="362" y="399"/>
                    <a:pt x="362" y="399"/>
                  </a:cubicBezTo>
                  <a:cubicBezTo>
                    <a:pt x="361" y="407"/>
                    <a:pt x="357" y="415"/>
                    <a:pt x="353" y="422"/>
                  </a:cubicBezTo>
                  <a:cubicBezTo>
                    <a:pt x="351" y="426"/>
                    <a:pt x="348" y="429"/>
                    <a:pt x="345" y="432"/>
                  </a:cubicBezTo>
                  <a:cubicBezTo>
                    <a:pt x="341" y="435"/>
                    <a:pt x="338" y="438"/>
                    <a:pt x="334" y="440"/>
                  </a:cubicBezTo>
                  <a:cubicBezTo>
                    <a:pt x="330" y="443"/>
                    <a:pt x="326" y="444"/>
                    <a:pt x="322" y="446"/>
                  </a:cubicBezTo>
                  <a:cubicBezTo>
                    <a:pt x="317" y="447"/>
                    <a:pt x="313" y="447"/>
                    <a:pt x="308" y="448"/>
                  </a:cubicBezTo>
                  <a:cubicBezTo>
                    <a:pt x="304" y="448"/>
                    <a:pt x="304" y="448"/>
                    <a:pt x="304" y="448"/>
                  </a:cubicBezTo>
                  <a:close/>
                </a:path>
              </a:pathLst>
            </a:custGeom>
            <a:solidFill>
              <a:srgbClr val="FFFFFF"/>
            </a:solid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062" name="Freeform 14"/>
            <p:cNvSpPr>
              <a:spLocks/>
            </p:cNvSpPr>
            <p:nvPr/>
          </p:nvSpPr>
          <p:spPr bwMode="auto">
            <a:xfrm>
              <a:off x="1092200" y="1160463"/>
              <a:ext cx="1000125" cy="992188"/>
            </a:xfrm>
            <a:custGeom>
              <a:avLst/>
              <a:gdLst/>
              <a:ahLst/>
              <a:cxnLst>
                <a:cxn ang="0">
                  <a:pos x="272" y="45"/>
                </a:cxn>
                <a:cxn ang="0">
                  <a:pos x="348" y="82"/>
                </a:cxn>
                <a:cxn ang="0">
                  <a:pos x="401" y="147"/>
                </a:cxn>
                <a:cxn ang="0">
                  <a:pos x="420" y="230"/>
                </a:cxn>
                <a:cxn ang="0">
                  <a:pos x="401" y="312"/>
                </a:cxn>
                <a:cxn ang="0">
                  <a:pos x="349" y="378"/>
                </a:cxn>
                <a:cxn ang="0">
                  <a:pos x="273" y="414"/>
                </a:cxn>
                <a:cxn ang="0">
                  <a:pos x="188" y="414"/>
                </a:cxn>
                <a:cxn ang="0">
                  <a:pos x="112" y="378"/>
                </a:cxn>
                <a:cxn ang="0">
                  <a:pos x="60" y="312"/>
                </a:cxn>
                <a:cxn ang="0">
                  <a:pos x="41" y="230"/>
                </a:cxn>
                <a:cxn ang="0">
                  <a:pos x="60" y="148"/>
                </a:cxn>
                <a:cxn ang="0">
                  <a:pos x="112" y="82"/>
                </a:cxn>
                <a:cxn ang="0">
                  <a:pos x="188" y="45"/>
                </a:cxn>
                <a:cxn ang="0">
                  <a:pos x="272" y="45"/>
                </a:cxn>
              </a:cxnLst>
              <a:rect l="0" t="0" r="r" b="b"/>
              <a:pathLst>
                <a:path w="461" h="459">
                  <a:moveTo>
                    <a:pt x="272" y="45"/>
                  </a:moveTo>
                  <a:cubicBezTo>
                    <a:pt x="304" y="10"/>
                    <a:pt x="355" y="36"/>
                    <a:pt x="348" y="82"/>
                  </a:cubicBezTo>
                  <a:cubicBezTo>
                    <a:pt x="392" y="64"/>
                    <a:pt x="426" y="109"/>
                    <a:pt x="401" y="147"/>
                  </a:cubicBezTo>
                  <a:cubicBezTo>
                    <a:pt x="448" y="150"/>
                    <a:pt x="460" y="206"/>
                    <a:pt x="420" y="230"/>
                  </a:cubicBezTo>
                  <a:cubicBezTo>
                    <a:pt x="461" y="253"/>
                    <a:pt x="447" y="308"/>
                    <a:pt x="401" y="312"/>
                  </a:cubicBezTo>
                  <a:cubicBezTo>
                    <a:pt x="428" y="350"/>
                    <a:pt x="392" y="394"/>
                    <a:pt x="349" y="378"/>
                  </a:cubicBezTo>
                  <a:cubicBezTo>
                    <a:pt x="356" y="424"/>
                    <a:pt x="305" y="448"/>
                    <a:pt x="273" y="414"/>
                  </a:cubicBezTo>
                  <a:cubicBezTo>
                    <a:pt x="259" y="459"/>
                    <a:pt x="203" y="458"/>
                    <a:pt x="188" y="414"/>
                  </a:cubicBezTo>
                  <a:cubicBezTo>
                    <a:pt x="157" y="449"/>
                    <a:pt x="106" y="424"/>
                    <a:pt x="112" y="378"/>
                  </a:cubicBezTo>
                  <a:cubicBezTo>
                    <a:pt x="69" y="396"/>
                    <a:pt x="34" y="351"/>
                    <a:pt x="60" y="312"/>
                  </a:cubicBezTo>
                  <a:cubicBezTo>
                    <a:pt x="13" y="309"/>
                    <a:pt x="1" y="254"/>
                    <a:pt x="41" y="230"/>
                  </a:cubicBezTo>
                  <a:cubicBezTo>
                    <a:pt x="0" y="207"/>
                    <a:pt x="14" y="152"/>
                    <a:pt x="60" y="148"/>
                  </a:cubicBezTo>
                  <a:cubicBezTo>
                    <a:pt x="33" y="109"/>
                    <a:pt x="69" y="65"/>
                    <a:pt x="112" y="82"/>
                  </a:cubicBezTo>
                  <a:cubicBezTo>
                    <a:pt x="105" y="35"/>
                    <a:pt x="156" y="12"/>
                    <a:pt x="188" y="45"/>
                  </a:cubicBezTo>
                  <a:cubicBezTo>
                    <a:pt x="201" y="0"/>
                    <a:pt x="258" y="1"/>
                    <a:pt x="272" y="45"/>
                  </a:cubicBezTo>
                  <a:close/>
                </a:path>
              </a:pathLst>
            </a:custGeom>
            <a:solidFill>
              <a:schemeClr val="bg1">
                <a:lumMod val="65000"/>
              </a:schemeClr>
            </a:solid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2063" name="Oval 15"/>
          <p:cNvSpPr>
            <a:spLocks noChangeAspect="1" noChangeArrowheads="1"/>
          </p:cNvSpPr>
          <p:nvPr/>
        </p:nvSpPr>
        <p:spPr bwMode="auto">
          <a:xfrm>
            <a:off x="1285962" y="2196086"/>
            <a:ext cx="918891" cy="914400"/>
          </a:xfrm>
          <a:prstGeom prst="ellipse">
            <a:avLst/>
          </a:prstGeom>
          <a:blipFill>
            <a:blip r:embed="rId2"/>
            <a:stretch>
              <a:fillRect/>
            </a:stretch>
          </a:blipFill>
          <a:ln w="1270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grpSp>
        <p:nvGrpSpPr>
          <p:cNvPr id="8" name="Group 32"/>
          <p:cNvGrpSpPr>
            <a:grpSpLocks noChangeAspect="1"/>
          </p:cNvGrpSpPr>
          <p:nvPr/>
        </p:nvGrpSpPr>
        <p:grpSpPr>
          <a:xfrm>
            <a:off x="3680170" y="1952313"/>
            <a:ext cx="1541322" cy="2834640"/>
            <a:chOff x="1065213" y="1122362"/>
            <a:chExt cx="1193800" cy="2195513"/>
          </a:xfrm>
        </p:grpSpPr>
        <p:sp>
          <p:nvSpPr>
            <p:cNvPr id="34" name="Freeform 5"/>
            <p:cNvSpPr>
              <a:spLocks/>
            </p:cNvSpPr>
            <p:nvPr/>
          </p:nvSpPr>
          <p:spPr bwMode="auto">
            <a:xfrm>
              <a:off x="1346200" y="1739900"/>
              <a:ext cx="912813" cy="1577975"/>
            </a:xfrm>
            <a:custGeom>
              <a:avLst/>
              <a:gdLst/>
              <a:ahLst/>
              <a:cxnLst>
                <a:cxn ang="0">
                  <a:pos x="0" y="89"/>
                </a:cxn>
                <a:cxn ang="0">
                  <a:pos x="332" y="0"/>
                </a:cxn>
                <a:cxn ang="0">
                  <a:pos x="575" y="906"/>
                </a:cxn>
                <a:cxn ang="0">
                  <a:pos x="377" y="832"/>
                </a:cxn>
                <a:cxn ang="0">
                  <a:pos x="243" y="994"/>
                </a:cxn>
                <a:cxn ang="0">
                  <a:pos x="0" y="89"/>
                </a:cxn>
                <a:cxn ang="0">
                  <a:pos x="0" y="89"/>
                </a:cxn>
              </a:cxnLst>
              <a:rect l="0" t="0" r="r" b="b"/>
              <a:pathLst>
                <a:path w="575" h="994">
                  <a:moveTo>
                    <a:pt x="0" y="89"/>
                  </a:moveTo>
                  <a:lnTo>
                    <a:pt x="332" y="0"/>
                  </a:lnTo>
                  <a:lnTo>
                    <a:pt x="575" y="906"/>
                  </a:lnTo>
                  <a:lnTo>
                    <a:pt x="377" y="832"/>
                  </a:lnTo>
                  <a:lnTo>
                    <a:pt x="243" y="994"/>
                  </a:lnTo>
                  <a:lnTo>
                    <a:pt x="0" y="89"/>
                  </a:lnTo>
                  <a:lnTo>
                    <a:pt x="0" y="89"/>
                  </a:lnTo>
                  <a:close/>
                </a:path>
              </a:pathLst>
            </a:custGeom>
            <a:solidFill>
              <a:schemeClr val="accent2"/>
            </a:solid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5" name="Freeform 6"/>
            <p:cNvSpPr>
              <a:spLocks/>
            </p:cNvSpPr>
            <p:nvPr/>
          </p:nvSpPr>
          <p:spPr bwMode="auto">
            <a:xfrm>
              <a:off x="1411288" y="1757363"/>
              <a:ext cx="769938" cy="1498600"/>
            </a:xfrm>
            <a:custGeom>
              <a:avLst/>
              <a:gdLst/>
              <a:ahLst/>
              <a:cxnLst>
                <a:cxn ang="0">
                  <a:pos x="0" y="67"/>
                </a:cxn>
                <a:cxn ang="0">
                  <a:pos x="249" y="0"/>
                </a:cxn>
                <a:cxn ang="0">
                  <a:pos x="485" y="877"/>
                </a:cxn>
                <a:cxn ang="0">
                  <a:pos x="336" y="821"/>
                </a:cxn>
                <a:cxn ang="0">
                  <a:pos x="235" y="944"/>
                </a:cxn>
                <a:cxn ang="0">
                  <a:pos x="0" y="67"/>
                </a:cxn>
                <a:cxn ang="0">
                  <a:pos x="0" y="67"/>
                </a:cxn>
              </a:cxnLst>
              <a:rect l="0" t="0" r="r" b="b"/>
              <a:pathLst>
                <a:path w="485" h="944">
                  <a:moveTo>
                    <a:pt x="0" y="67"/>
                  </a:moveTo>
                  <a:lnTo>
                    <a:pt x="249" y="0"/>
                  </a:lnTo>
                  <a:lnTo>
                    <a:pt x="485" y="877"/>
                  </a:lnTo>
                  <a:lnTo>
                    <a:pt x="336" y="821"/>
                  </a:lnTo>
                  <a:lnTo>
                    <a:pt x="235" y="944"/>
                  </a:lnTo>
                  <a:lnTo>
                    <a:pt x="0" y="67"/>
                  </a:lnTo>
                  <a:lnTo>
                    <a:pt x="0" y="67"/>
                  </a:lnTo>
                  <a:close/>
                </a:path>
              </a:pathLst>
            </a:custGeom>
            <a:solidFill>
              <a:srgbClr val="FFFFFF"/>
            </a:solid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6" name="Freeform 7"/>
            <p:cNvSpPr>
              <a:spLocks/>
            </p:cNvSpPr>
            <p:nvPr/>
          </p:nvSpPr>
          <p:spPr bwMode="auto">
            <a:xfrm>
              <a:off x="1439863" y="1766888"/>
              <a:ext cx="706438" cy="1460500"/>
            </a:xfrm>
            <a:custGeom>
              <a:avLst/>
              <a:gdLst/>
              <a:ahLst/>
              <a:cxnLst>
                <a:cxn ang="0">
                  <a:pos x="0" y="57"/>
                </a:cxn>
                <a:cxn ang="0">
                  <a:pos x="213" y="0"/>
                </a:cxn>
                <a:cxn ang="0">
                  <a:pos x="445" y="863"/>
                </a:cxn>
                <a:cxn ang="0">
                  <a:pos x="318" y="815"/>
                </a:cxn>
                <a:cxn ang="0">
                  <a:pos x="232" y="920"/>
                </a:cxn>
                <a:cxn ang="0">
                  <a:pos x="0" y="57"/>
                </a:cxn>
                <a:cxn ang="0">
                  <a:pos x="0" y="57"/>
                </a:cxn>
              </a:cxnLst>
              <a:rect l="0" t="0" r="r" b="b"/>
              <a:pathLst>
                <a:path w="445" h="920">
                  <a:moveTo>
                    <a:pt x="0" y="57"/>
                  </a:moveTo>
                  <a:lnTo>
                    <a:pt x="213" y="0"/>
                  </a:lnTo>
                  <a:lnTo>
                    <a:pt x="445" y="863"/>
                  </a:lnTo>
                  <a:lnTo>
                    <a:pt x="318" y="815"/>
                  </a:lnTo>
                  <a:lnTo>
                    <a:pt x="232" y="920"/>
                  </a:lnTo>
                  <a:lnTo>
                    <a:pt x="0" y="57"/>
                  </a:lnTo>
                  <a:lnTo>
                    <a:pt x="0" y="57"/>
                  </a:lnTo>
                  <a:close/>
                </a:path>
              </a:pathLst>
            </a:custGeom>
            <a:solidFill>
              <a:schemeClr val="bg1">
                <a:lumMod val="65000"/>
              </a:schemeClr>
            </a:solid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7" name="Freeform 8"/>
            <p:cNvSpPr>
              <a:spLocks/>
            </p:cNvSpPr>
            <p:nvPr/>
          </p:nvSpPr>
          <p:spPr bwMode="auto">
            <a:xfrm>
              <a:off x="1143000" y="1196975"/>
              <a:ext cx="900113" cy="922338"/>
            </a:xfrm>
            <a:custGeom>
              <a:avLst/>
              <a:gdLst/>
              <a:ahLst/>
              <a:cxnLst>
                <a:cxn ang="0">
                  <a:pos x="283" y="0"/>
                </a:cxn>
                <a:cxn ang="0">
                  <a:pos x="336" y="58"/>
                </a:cxn>
                <a:cxn ang="0">
                  <a:pos x="410" y="29"/>
                </a:cxn>
                <a:cxn ang="0">
                  <a:pos x="433" y="104"/>
                </a:cxn>
                <a:cxn ang="0">
                  <a:pos x="511" y="109"/>
                </a:cxn>
                <a:cxn ang="0">
                  <a:pos x="498" y="187"/>
                </a:cxn>
                <a:cxn ang="0">
                  <a:pos x="567" y="225"/>
                </a:cxn>
                <a:cxn ang="0">
                  <a:pos x="522" y="290"/>
                </a:cxn>
                <a:cxn ang="0">
                  <a:pos x="567" y="354"/>
                </a:cxn>
                <a:cxn ang="0">
                  <a:pos x="498" y="394"/>
                </a:cxn>
                <a:cxn ang="0">
                  <a:pos x="511" y="470"/>
                </a:cxn>
                <a:cxn ang="0">
                  <a:pos x="433" y="477"/>
                </a:cxn>
                <a:cxn ang="0">
                  <a:pos x="410" y="552"/>
                </a:cxn>
                <a:cxn ang="0">
                  <a:pos x="336" y="522"/>
                </a:cxn>
                <a:cxn ang="0">
                  <a:pos x="283" y="581"/>
                </a:cxn>
                <a:cxn ang="0">
                  <a:pos x="229" y="522"/>
                </a:cxn>
                <a:cxn ang="0">
                  <a:pos x="157" y="552"/>
                </a:cxn>
                <a:cxn ang="0">
                  <a:pos x="134" y="477"/>
                </a:cxn>
                <a:cxn ang="0">
                  <a:pos x="56" y="470"/>
                </a:cxn>
                <a:cxn ang="0">
                  <a:pos x="68" y="394"/>
                </a:cxn>
                <a:cxn ang="0">
                  <a:pos x="0" y="354"/>
                </a:cxn>
                <a:cxn ang="0">
                  <a:pos x="44" y="290"/>
                </a:cxn>
                <a:cxn ang="0">
                  <a:pos x="0" y="225"/>
                </a:cxn>
                <a:cxn ang="0">
                  <a:pos x="68" y="187"/>
                </a:cxn>
                <a:cxn ang="0">
                  <a:pos x="56" y="109"/>
                </a:cxn>
                <a:cxn ang="0">
                  <a:pos x="134" y="104"/>
                </a:cxn>
                <a:cxn ang="0">
                  <a:pos x="157" y="29"/>
                </a:cxn>
                <a:cxn ang="0">
                  <a:pos x="229" y="58"/>
                </a:cxn>
                <a:cxn ang="0">
                  <a:pos x="283" y="0"/>
                </a:cxn>
                <a:cxn ang="0">
                  <a:pos x="283" y="0"/>
                </a:cxn>
              </a:cxnLst>
              <a:rect l="0" t="0" r="r" b="b"/>
              <a:pathLst>
                <a:path w="567" h="581">
                  <a:moveTo>
                    <a:pt x="283" y="0"/>
                  </a:moveTo>
                  <a:lnTo>
                    <a:pt x="336" y="58"/>
                  </a:lnTo>
                  <a:lnTo>
                    <a:pt x="410" y="29"/>
                  </a:lnTo>
                  <a:lnTo>
                    <a:pt x="433" y="104"/>
                  </a:lnTo>
                  <a:lnTo>
                    <a:pt x="511" y="109"/>
                  </a:lnTo>
                  <a:lnTo>
                    <a:pt x="498" y="187"/>
                  </a:lnTo>
                  <a:lnTo>
                    <a:pt x="567" y="225"/>
                  </a:lnTo>
                  <a:lnTo>
                    <a:pt x="522" y="290"/>
                  </a:lnTo>
                  <a:lnTo>
                    <a:pt x="567" y="354"/>
                  </a:lnTo>
                  <a:lnTo>
                    <a:pt x="498" y="394"/>
                  </a:lnTo>
                  <a:lnTo>
                    <a:pt x="511" y="470"/>
                  </a:lnTo>
                  <a:lnTo>
                    <a:pt x="433" y="477"/>
                  </a:lnTo>
                  <a:lnTo>
                    <a:pt x="410" y="552"/>
                  </a:lnTo>
                  <a:lnTo>
                    <a:pt x="336" y="522"/>
                  </a:lnTo>
                  <a:lnTo>
                    <a:pt x="283" y="581"/>
                  </a:lnTo>
                  <a:lnTo>
                    <a:pt x="229" y="522"/>
                  </a:lnTo>
                  <a:lnTo>
                    <a:pt x="157" y="552"/>
                  </a:lnTo>
                  <a:lnTo>
                    <a:pt x="134" y="477"/>
                  </a:lnTo>
                  <a:lnTo>
                    <a:pt x="56" y="470"/>
                  </a:lnTo>
                  <a:lnTo>
                    <a:pt x="68" y="394"/>
                  </a:lnTo>
                  <a:lnTo>
                    <a:pt x="0" y="354"/>
                  </a:lnTo>
                  <a:lnTo>
                    <a:pt x="44" y="290"/>
                  </a:lnTo>
                  <a:lnTo>
                    <a:pt x="0" y="225"/>
                  </a:lnTo>
                  <a:lnTo>
                    <a:pt x="68" y="187"/>
                  </a:lnTo>
                  <a:lnTo>
                    <a:pt x="56" y="109"/>
                  </a:lnTo>
                  <a:lnTo>
                    <a:pt x="134" y="104"/>
                  </a:lnTo>
                  <a:lnTo>
                    <a:pt x="157" y="29"/>
                  </a:lnTo>
                  <a:lnTo>
                    <a:pt x="229" y="58"/>
                  </a:lnTo>
                  <a:lnTo>
                    <a:pt x="283" y="0"/>
                  </a:lnTo>
                  <a:lnTo>
                    <a:pt x="283" y="0"/>
                  </a:lnTo>
                  <a:close/>
                </a:path>
              </a:pathLst>
            </a:custGeom>
            <a:solidFill>
              <a:srgbClr val="FFFFFF"/>
            </a:solid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8" name="Freeform 9"/>
            <p:cNvSpPr>
              <a:spLocks/>
            </p:cNvSpPr>
            <p:nvPr/>
          </p:nvSpPr>
          <p:spPr bwMode="auto">
            <a:xfrm>
              <a:off x="1284288" y="1370013"/>
              <a:ext cx="615950" cy="1682750"/>
            </a:xfrm>
            <a:custGeom>
              <a:avLst/>
              <a:gdLst/>
              <a:ahLst/>
              <a:cxnLst>
                <a:cxn ang="0">
                  <a:pos x="0" y="0"/>
                </a:cxn>
                <a:cxn ang="0">
                  <a:pos x="388" y="0"/>
                </a:cxn>
                <a:cxn ang="0">
                  <a:pos x="388" y="1060"/>
                </a:cxn>
                <a:cxn ang="0">
                  <a:pos x="194" y="922"/>
                </a:cxn>
                <a:cxn ang="0">
                  <a:pos x="0" y="1060"/>
                </a:cxn>
                <a:cxn ang="0">
                  <a:pos x="0" y="0"/>
                </a:cxn>
                <a:cxn ang="0">
                  <a:pos x="0" y="0"/>
                </a:cxn>
              </a:cxnLst>
              <a:rect l="0" t="0" r="r" b="b"/>
              <a:pathLst>
                <a:path w="388" h="1060">
                  <a:moveTo>
                    <a:pt x="0" y="0"/>
                  </a:moveTo>
                  <a:lnTo>
                    <a:pt x="388" y="0"/>
                  </a:lnTo>
                  <a:lnTo>
                    <a:pt x="388" y="1060"/>
                  </a:lnTo>
                  <a:lnTo>
                    <a:pt x="194" y="922"/>
                  </a:lnTo>
                  <a:lnTo>
                    <a:pt x="0" y="1060"/>
                  </a:lnTo>
                  <a:lnTo>
                    <a:pt x="0" y="0"/>
                  </a:lnTo>
                  <a:lnTo>
                    <a:pt x="0" y="0"/>
                  </a:lnTo>
                  <a:close/>
                </a:path>
              </a:pathLst>
            </a:custGeom>
            <a:solidFill>
              <a:schemeClr val="accent2"/>
            </a:solid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9" name="Freeform 10"/>
            <p:cNvSpPr>
              <a:spLocks/>
            </p:cNvSpPr>
            <p:nvPr/>
          </p:nvSpPr>
          <p:spPr bwMode="auto">
            <a:xfrm>
              <a:off x="1362075" y="1370013"/>
              <a:ext cx="461963" cy="1628775"/>
            </a:xfrm>
            <a:custGeom>
              <a:avLst/>
              <a:gdLst/>
              <a:ahLst/>
              <a:cxnLst>
                <a:cxn ang="0">
                  <a:pos x="0" y="0"/>
                </a:cxn>
                <a:cxn ang="0">
                  <a:pos x="291" y="0"/>
                </a:cxn>
                <a:cxn ang="0">
                  <a:pos x="291" y="1026"/>
                </a:cxn>
                <a:cxn ang="0">
                  <a:pos x="145" y="922"/>
                </a:cxn>
                <a:cxn ang="0">
                  <a:pos x="0" y="1026"/>
                </a:cxn>
                <a:cxn ang="0">
                  <a:pos x="0" y="0"/>
                </a:cxn>
                <a:cxn ang="0">
                  <a:pos x="0" y="0"/>
                </a:cxn>
              </a:cxnLst>
              <a:rect l="0" t="0" r="r" b="b"/>
              <a:pathLst>
                <a:path w="291" h="1026">
                  <a:moveTo>
                    <a:pt x="0" y="0"/>
                  </a:moveTo>
                  <a:lnTo>
                    <a:pt x="291" y="0"/>
                  </a:lnTo>
                  <a:lnTo>
                    <a:pt x="291" y="1026"/>
                  </a:lnTo>
                  <a:lnTo>
                    <a:pt x="145" y="922"/>
                  </a:lnTo>
                  <a:lnTo>
                    <a:pt x="0" y="1026"/>
                  </a:lnTo>
                  <a:lnTo>
                    <a:pt x="0" y="0"/>
                  </a:lnTo>
                  <a:lnTo>
                    <a:pt x="0" y="0"/>
                  </a:lnTo>
                  <a:close/>
                </a:path>
              </a:pathLst>
            </a:custGeom>
            <a:solidFill>
              <a:srgbClr val="FFFFFF"/>
            </a:solid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0" name="Freeform 11"/>
            <p:cNvSpPr>
              <a:spLocks/>
            </p:cNvSpPr>
            <p:nvPr/>
          </p:nvSpPr>
          <p:spPr bwMode="auto">
            <a:xfrm>
              <a:off x="1393825" y="1370013"/>
              <a:ext cx="396875" cy="1604963"/>
            </a:xfrm>
            <a:custGeom>
              <a:avLst/>
              <a:gdLst/>
              <a:ahLst/>
              <a:cxnLst>
                <a:cxn ang="0">
                  <a:pos x="0" y="0"/>
                </a:cxn>
                <a:cxn ang="0">
                  <a:pos x="250" y="0"/>
                </a:cxn>
                <a:cxn ang="0">
                  <a:pos x="250" y="1011"/>
                </a:cxn>
                <a:cxn ang="0">
                  <a:pos x="125" y="922"/>
                </a:cxn>
                <a:cxn ang="0">
                  <a:pos x="0" y="1011"/>
                </a:cxn>
                <a:cxn ang="0">
                  <a:pos x="0" y="0"/>
                </a:cxn>
                <a:cxn ang="0">
                  <a:pos x="0" y="0"/>
                </a:cxn>
              </a:cxnLst>
              <a:rect l="0" t="0" r="r" b="b"/>
              <a:pathLst>
                <a:path w="250" h="1011">
                  <a:moveTo>
                    <a:pt x="0" y="0"/>
                  </a:moveTo>
                  <a:lnTo>
                    <a:pt x="250" y="0"/>
                  </a:lnTo>
                  <a:lnTo>
                    <a:pt x="250" y="1011"/>
                  </a:lnTo>
                  <a:lnTo>
                    <a:pt x="125" y="922"/>
                  </a:lnTo>
                  <a:lnTo>
                    <a:pt x="0" y="1011"/>
                  </a:lnTo>
                  <a:lnTo>
                    <a:pt x="0" y="0"/>
                  </a:lnTo>
                  <a:lnTo>
                    <a:pt x="0" y="0"/>
                  </a:lnTo>
                  <a:close/>
                </a:path>
              </a:pathLst>
            </a:custGeom>
            <a:solidFill>
              <a:schemeClr val="bg1">
                <a:lumMod val="65000"/>
              </a:schemeClr>
            </a:solid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 name="Freeform 12"/>
            <p:cNvSpPr>
              <a:spLocks/>
            </p:cNvSpPr>
            <p:nvPr/>
          </p:nvSpPr>
          <p:spPr bwMode="auto">
            <a:xfrm>
              <a:off x="1065213" y="1122362"/>
              <a:ext cx="1055688" cy="1071563"/>
            </a:xfrm>
            <a:custGeom>
              <a:avLst/>
              <a:gdLst/>
              <a:ahLst/>
              <a:cxnLst>
                <a:cxn ang="0">
                  <a:pos x="78" y="115"/>
                </a:cxn>
                <a:cxn ang="0">
                  <a:pos x="119" y="94"/>
                </a:cxn>
                <a:cxn ang="0">
                  <a:pos x="149" y="62"/>
                </a:cxn>
                <a:cxn ang="0">
                  <a:pos x="185" y="32"/>
                </a:cxn>
                <a:cxn ang="0">
                  <a:pos x="231" y="24"/>
                </a:cxn>
                <a:cxn ang="0">
                  <a:pos x="273" y="19"/>
                </a:cxn>
                <a:cxn ang="0">
                  <a:pos x="317" y="1"/>
                </a:cxn>
                <a:cxn ang="0">
                  <a:pos x="362" y="4"/>
                </a:cxn>
                <a:cxn ang="0">
                  <a:pos x="401" y="30"/>
                </a:cxn>
                <a:cxn ang="0">
                  <a:pos x="449" y="24"/>
                </a:cxn>
                <a:cxn ang="0">
                  <a:pos x="491" y="41"/>
                </a:cxn>
                <a:cxn ang="0">
                  <a:pos x="523" y="76"/>
                </a:cxn>
                <a:cxn ang="0">
                  <a:pos x="560" y="98"/>
                </a:cxn>
                <a:cxn ang="0">
                  <a:pos x="597" y="126"/>
                </a:cxn>
                <a:cxn ang="0">
                  <a:pos x="616" y="169"/>
                </a:cxn>
                <a:cxn ang="0">
                  <a:pos x="631" y="208"/>
                </a:cxn>
                <a:cxn ang="0">
                  <a:pos x="658" y="246"/>
                </a:cxn>
                <a:cxn ang="0">
                  <a:pos x="664" y="292"/>
                </a:cxn>
                <a:cxn ang="0">
                  <a:pos x="649" y="336"/>
                </a:cxn>
                <a:cxn ang="0">
                  <a:pos x="665" y="381"/>
                </a:cxn>
                <a:cxn ang="0">
                  <a:pos x="658" y="426"/>
                </a:cxn>
                <a:cxn ang="0">
                  <a:pos x="631" y="464"/>
                </a:cxn>
                <a:cxn ang="0">
                  <a:pos x="617" y="505"/>
                </a:cxn>
                <a:cxn ang="0">
                  <a:pos x="597" y="547"/>
                </a:cxn>
                <a:cxn ang="0">
                  <a:pos x="561" y="576"/>
                </a:cxn>
                <a:cxn ang="0">
                  <a:pos x="524" y="598"/>
                </a:cxn>
                <a:cxn ang="0">
                  <a:pos x="493" y="633"/>
                </a:cxn>
                <a:cxn ang="0">
                  <a:pos x="450" y="649"/>
                </a:cxn>
                <a:cxn ang="0">
                  <a:pos x="404" y="645"/>
                </a:cxn>
                <a:cxn ang="0">
                  <a:pos x="363" y="670"/>
                </a:cxn>
                <a:cxn ang="0">
                  <a:pos x="317" y="674"/>
                </a:cxn>
                <a:cxn ang="0">
                  <a:pos x="274" y="655"/>
                </a:cxn>
                <a:cxn ang="0">
                  <a:pos x="231" y="651"/>
                </a:cxn>
                <a:cxn ang="0">
                  <a:pos x="185" y="641"/>
                </a:cxn>
                <a:cxn ang="0">
                  <a:pos x="150" y="613"/>
                </a:cxn>
                <a:cxn ang="0">
                  <a:pos x="120" y="581"/>
                </a:cxn>
                <a:cxn ang="0">
                  <a:pos x="78" y="559"/>
                </a:cxn>
                <a:cxn ang="0">
                  <a:pos x="53" y="521"/>
                </a:cxn>
                <a:cxn ang="0">
                  <a:pos x="47" y="475"/>
                </a:cxn>
                <a:cxn ang="0">
                  <a:pos x="13" y="441"/>
                </a:cxn>
                <a:cxn ang="0">
                  <a:pos x="0" y="397"/>
                </a:cxn>
                <a:cxn ang="0">
                  <a:pos x="8" y="351"/>
                </a:cxn>
                <a:cxn ang="0">
                  <a:pos x="2" y="309"/>
                </a:cxn>
                <a:cxn ang="0">
                  <a:pos x="2" y="263"/>
                </a:cxn>
                <a:cxn ang="0">
                  <a:pos x="23" y="222"/>
                </a:cxn>
                <a:cxn ang="0">
                  <a:pos x="46" y="185"/>
                </a:cxn>
                <a:cxn ang="0">
                  <a:pos x="58" y="140"/>
                </a:cxn>
              </a:cxnLst>
              <a:rect l="0" t="0" r="r" b="b"/>
              <a:pathLst>
                <a:path w="665" h="675">
                  <a:moveTo>
                    <a:pt x="58" y="140"/>
                  </a:moveTo>
                  <a:lnTo>
                    <a:pt x="67" y="126"/>
                  </a:lnTo>
                  <a:lnTo>
                    <a:pt x="78" y="115"/>
                  </a:lnTo>
                  <a:lnTo>
                    <a:pt x="90" y="106"/>
                  </a:lnTo>
                  <a:lnTo>
                    <a:pt x="103" y="99"/>
                  </a:lnTo>
                  <a:lnTo>
                    <a:pt x="119" y="94"/>
                  </a:lnTo>
                  <a:lnTo>
                    <a:pt x="134" y="91"/>
                  </a:lnTo>
                  <a:lnTo>
                    <a:pt x="140" y="76"/>
                  </a:lnTo>
                  <a:lnTo>
                    <a:pt x="149" y="62"/>
                  </a:lnTo>
                  <a:lnTo>
                    <a:pt x="159" y="50"/>
                  </a:lnTo>
                  <a:lnTo>
                    <a:pt x="172" y="41"/>
                  </a:lnTo>
                  <a:lnTo>
                    <a:pt x="185" y="32"/>
                  </a:lnTo>
                  <a:lnTo>
                    <a:pt x="199" y="27"/>
                  </a:lnTo>
                  <a:lnTo>
                    <a:pt x="214" y="24"/>
                  </a:lnTo>
                  <a:lnTo>
                    <a:pt x="231" y="24"/>
                  </a:lnTo>
                  <a:lnTo>
                    <a:pt x="246" y="26"/>
                  </a:lnTo>
                  <a:lnTo>
                    <a:pt x="261" y="30"/>
                  </a:lnTo>
                  <a:lnTo>
                    <a:pt x="273" y="19"/>
                  </a:lnTo>
                  <a:lnTo>
                    <a:pt x="287" y="11"/>
                  </a:lnTo>
                  <a:lnTo>
                    <a:pt x="302" y="4"/>
                  </a:lnTo>
                  <a:lnTo>
                    <a:pt x="317" y="1"/>
                  </a:lnTo>
                  <a:lnTo>
                    <a:pt x="332" y="0"/>
                  </a:lnTo>
                  <a:lnTo>
                    <a:pt x="347" y="1"/>
                  </a:lnTo>
                  <a:lnTo>
                    <a:pt x="362" y="4"/>
                  </a:lnTo>
                  <a:lnTo>
                    <a:pt x="377" y="11"/>
                  </a:lnTo>
                  <a:lnTo>
                    <a:pt x="390" y="19"/>
                  </a:lnTo>
                  <a:lnTo>
                    <a:pt x="401" y="30"/>
                  </a:lnTo>
                  <a:lnTo>
                    <a:pt x="418" y="24"/>
                  </a:lnTo>
                  <a:lnTo>
                    <a:pt x="433" y="23"/>
                  </a:lnTo>
                  <a:lnTo>
                    <a:pt x="449" y="24"/>
                  </a:lnTo>
                  <a:lnTo>
                    <a:pt x="464" y="27"/>
                  </a:lnTo>
                  <a:lnTo>
                    <a:pt x="479" y="32"/>
                  </a:lnTo>
                  <a:lnTo>
                    <a:pt x="491" y="41"/>
                  </a:lnTo>
                  <a:lnTo>
                    <a:pt x="504" y="50"/>
                  </a:lnTo>
                  <a:lnTo>
                    <a:pt x="515" y="62"/>
                  </a:lnTo>
                  <a:lnTo>
                    <a:pt x="523" y="76"/>
                  </a:lnTo>
                  <a:lnTo>
                    <a:pt x="528" y="90"/>
                  </a:lnTo>
                  <a:lnTo>
                    <a:pt x="545" y="92"/>
                  </a:lnTo>
                  <a:lnTo>
                    <a:pt x="560" y="98"/>
                  </a:lnTo>
                  <a:lnTo>
                    <a:pt x="573" y="105"/>
                  </a:lnTo>
                  <a:lnTo>
                    <a:pt x="586" y="115"/>
                  </a:lnTo>
                  <a:lnTo>
                    <a:pt x="597" y="126"/>
                  </a:lnTo>
                  <a:lnTo>
                    <a:pt x="605" y="139"/>
                  </a:lnTo>
                  <a:lnTo>
                    <a:pt x="612" y="154"/>
                  </a:lnTo>
                  <a:lnTo>
                    <a:pt x="616" y="169"/>
                  </a:lnTo>
                  <a:lnTo>
                    <a:pt x="617" y="184"/>
                  </a:lnTo>
                  <a:lnTo>
                    <a:pt x="617" y="200"/>
                  </a:lnTo>
                  <a:lnTo>
                    <a:pt x="631" y="208"/>
                  </a:lnTo>
                  <a:lnTo>
                    <a:pt x="642" y="220"/>
                  </a:lnTo>
                  <a:lnTo>
                    <a:pt x="651" y="233"/>
                  </a:lnTo>
                  <a:lnTo>
                    <a:pt x="658" y="246"/>
                  </a:lnTo>
                  <a:lnTo>
                    <a:pt x="662" y="261"/>
                  </a:lnTo>
                  <a:lnTo>
                    <a:pt x="665" y="276"/>
                  </a:lnTo>
                  <a:lnTo>
                    <a:pt x="664" y="292"/>
                  </a:lnTo>
                  <a:lnTo>
                    <a:pt x="661" y="307"/>
                  </a:lnTo>
                  <a:lnTo>
                    <a:pt x="657" y="322"/>
                  </a:lnTo>
                  <a:lnTo>
                    <a:pt x="649" y="336"/>
                  </a:lnTo>
                  <a:lnTo>
                    <a:pt x="657" y="350"/>
                  </a:lnTo>
                  <a:lnTo>
                    <a:pt x="662" y="365"/>
                  </a:lnTo>
                  <a:lnTo>
                    <a:pt x="665" y="381"/>
                  </a:lnTo>
                  <a:lnTo>
                    <a:pt x="665" y="396"/>
                  </a:lnTo>
                  <a:lnTo>
                    <a:pt x="662" y="412"/>
                  </a:lnTo>
                  <a:lnTo>
                    <a:pt x="658" y="426"/>
                  </a:lnTo>
                  <a:lnTo>
                    <a:pt x="651" y="440"/>
                  </a:lnTo>
                  <a:lnTo>
                    <a:pt x="642" y="453"/>
                  </a:lnTo>
                  <a:lnTo>
                    <a:pt x="631" y="464"/>
                  </a:lnTo>
                  <a:lnTo>
                    <a:pt x="618" y="474"/>
                  </a:lnTo>
                  <a:lnTo>
                    <a:pt x="618" y="489"/>
                  </a:lnTo>
                  <a:lnTo>
                    <a:pt x="617" y="505"/>
                  </a:lnTo>
                  <a:lnTo>
                    <a:pt x="613" y="520"/>
                  </a:lnTo>
                  <a:lnTo>
                    <a:pt x="606" y="535"/>
                  </a:lnTo>
                  <a:lnTo>
                    <a:pt x="597" y="547"/>
                  </a:lnTo>
                  <a:lnTo>
                    <a:pt x="587" y="558"/>
                  </a:lnTo>
                  <a:lnTo>
                    <a:pt x="575" y="568"/>
                  </a:lnTo>
                  <a:lnTo>
                    <a:pt x="561" y="576"/>
                  </a:lnTo>
                  <a:lnTo>
                    <a:pt x="546" y="580"/>
                  </a:lnTo>
                  <a:lnTo>
                    <a:pt x="530" y="584"/>
                  </a:lnTo>
                  <a:lnTo>
                    <a:pt x="524" y="598"/>
                  </a:lnTo>
                  <a:lnTo>
                    <a:pt x="516" y="611"/>
                  </a:lnTo>
                  <a:lnTo>
                    <a:pt x="505" y="623"/>
                  </a:lnTo>
                  <a:lnTo>
                    <a:pt x="493" y="633"/>
                  </a:lnTo>
                  <a:lnTo>
                    <a:pt x="479" y="641"/>
                  </a:lnTo>
                  <a:lnTo>
                    <a:pt x="465" y="647"/>
                  </a:lnTo>
                  <a:lnTo>
                    <a:pt x="450" y="649"/>
                  </a:lnTo>
                  <a:lnTo>
                    <a:pt x="434" y="651"/>
                  </a:lnTo>
                  <a:lnTo>
                    <a:pt x="419" y="649"/>
                  </a:lnTo>
                  <a:lnTo>
                    <a:pt x="404" y="645"/>
                  </a:lnTo>
                  <a:lnTo>
                    <a:pt x="392" y="655"/>
                  </a:lnTo>
                  <a:lnTo>
                    <a:pt x="378" y="664"/>
                  </a:lnTo>
                  <a:lnTo>
                    <a:pt x="363" y="670"/>
                  </a:lnTo>
                  <a:lnTo>
                    <a:pt x="348" y="674"/>
                  </a:lnTo>
                  <a:lnTo>
                    <a:pt x="333" y="675"/>
                  </a:lnTo>
                  <a:lnTo>
                    <a:pt x="317" y="674"/>
                  </a:lnTo>
                  <a:lnTo>
                    <a:pt x="302" y="670"/>
                  </a:lnTo>
                  <a:lnTo>
                    <a:pt x="288" y="663"/>
                  </a:lnTo>
                  <a:lnTo>
                    <a:pt x="274" y="655"/>
                  </a:lnTo>
                  <a:lnTo>
                    <a:pt x="262" y="645"/>
                  </a:lnTo>
                  <a:lnTo>
                    <a:pt x="247" y="649"/>
                  </a:lnTo>
                  <a:lnTo>
                    <a:pt x="231" y="651"/>
                  </a:lnTo>
                  <a:lnTo>
                    <a:pt x="215" y="651"/>
                  </a:lnTo>
                  <a:lnTo>
                    <a:pt x="200" y="647"/>
                  </a:lnTo>
                  <a:lnTo>
                    <a:pt x="185" y="641"/>
                  </a:lnTo>
                  <a:lnTo>
                    <a:pt x="172" y="633"/>
                  </a:lnTo>
                  <a:lnTo>
                    <a:pt x="161" y="623"/>
                  </a:lnTo>
                  <a:lnTo>
                    <a:pt x="150" y="613"/>
                  </a:lnTo>
                  <a:lnTo>
                    <a:pt x="142" y="599"/>
                  </a:lnTo>
                  <a:lnTo>
                    <a:pt x="135" y="584"/>
                  </a:lnTo>
                  <a:lnTo>
                    <a:pt x="120" y="581"/>
                  </a:lnTo>
                  <a:lnTo>
                    <a:pt x="105" y="576"/>
                  </a:lnTo>
                  <a:lnTo>
                    <a:pt x="91" y="569"/>
                  </a:lnTo>
                  <a:lnTo>
                    <a:pt x="78" y="559"/>
                  </a:lnTo>
                  <a:lnTo>
                    <a:pt x="68" y="549"/>
                  </a:lnTo>
                  <a:lnTo>
                    <a:pt x="60" y="535"/>
                  </a:lnTo>
                  <a:lnTo>
                    <a:pt x="53" y="521"/>
                  </a:lnTo>
                  <a:lnTo>
                    <a:pt x="49" y="506"/>
                  </a:lnTo>
                  <a:lnTo>
                    <a:pt x="46" y="490"/>
                  </a:lnTo>
                  <a:lnTo>
                    <a:pt x="47" y="475"/>
                  </a:lnTo>
                  <a:lnTo>
                    <a:pt x="34" y="465"/>
                  </a:lnTo>
                  <a:lnTo>
                    <a:pt x="23" y="455"/>
                  </a:lnTo>
                  <a:lnTo>
                    <a:pt x="13" y="441"/>
                  </a:lnTo>
                  <a:lnTo>
                    <a:pt x="6" y="427"/>
                  </a:lnTo>
                  <a:lnTo>
                    <a:pt x="2" y="412"/>
                  </a:lnTo>
                  <a:lnTo>
                    <a:pt x="0" y="397"/>
                  </a:lnTo>
                  <a:lnTo>
                    <a:pt x="0" y="382"/>
                  </a:lnTo>
                  <a:lnTo>
                    <a:pt x="2" y="366"/>
                  </a:lnTo>
                  <a:lnTo>
                    <a:pt x="8" y="351"/>
                  </a:lnTo>
                  <a:lnTo>
                    <a:pt x="16" y="337"/>
                  </a:lnTo>
                  <a:lnTo>
                    <a:pt x="8" y="324"/>
                  </a:lnTo>
                  <a:lnTo>
                    <a:pt x="2" y="309"/>
                  </a:lnTo>
                  <a:lnTo>
                    <a:pt x="0" y="294"/>
                  </a:lnTo>
                  <a:lnTo>
                    <a:pt x="0" y="278"/>
                  </a:lnTo>
                  <a:lnTo>
                    <a:pt x="2" y="263"/>
                  </a:lnTo>
                  <a:lnTo>
                    <a:pt x="6" y="248"/>
                  </a:lnTo>
                  <a:lnTo>
                    <a:pt x="13" y="234"/>
                  </a:lnTo>
                  <a:lnTo>
                    <a:pt x="23" y="222"/>
                  </a:lnTo>
                  <a:lnTo>
                    <a:pt x="34" y="209"/>
                  </a:lnTo>
                  <a:lnTo>
                    <a:pt x="46" y="201"/>
                  </a:lnTo>
                  <a:lnTo>
                    <a:pt x="46" y="185"/>
                  </a:lnTo>
                  <a:lnTo>
                    <a:pt x="47" y="169"/>
                  </a:lnTo>
                  <a:lnTo>
                    <a:pt x="52" y="154"/>
                  </a:lnTo>
                  <a:lnTo>
                    <a:pt x="58" y="140"/>
                  </a:lnTo>
                  <a:lnTo>
                    <a:pt x="58" y="140"/>
                  </a:lnTo>
                  <a:close/>
                </a:path>
              </a:pathLst>
            </a:custGeom>
            <a:solidFill>
              <a:schemeClr val="accent2"/>
            </a:solid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 name="Freeform 13"/>
            <p:cNvSpPr>
              <a:spLocks/>
            </p:cNvSpPr>
            <p:nvPr/>
          </p:nvSpPr>
          <p:spPr bwMode="auto">
            <a:xfrm>
              <a:off x="1096963" y="1154113"/>
              <a:ext cx="990600" cy="1008063"/>
            </a:xfrm>
            <a:custGeom>
              <a:avLst/>
              <a:gdLst/>
              <a:ahLst/>
              <a:cxnLst>
                <a:cxn ang="0">
                  <a:pos x="290" y="446"/>
                </a:cxn>
                <a:cxn ang="0">
                  <a:pos x="259" y="457"/>
                </a:cxn>
                <a:cxn ang="0">
                  <a:pos x="233" y="466"/>
                </a:cxn>
                <a:cxn ang="0">
                  <a:pos x="207" y="461"/>
                </a:cxn>
                <a:cxn ang="0">
                  <a:pos x="184" y="444"/>
                </a:cxn>
                <a:cxn ang="0">
                  <a:pos x="159" y="448"/>
                </a:cxn>
                <a:cxn ang="0">
                  <a:pos x="132" y="445"/>
                </a:cxn>
                <a:cxn ang="0">
                  <a:pos x="110" y="429"/>
                </a:cxn>
                <a:cxn ang="0">
                  <a:pos x="97" y="404"/>
                </a:cxn>
                <a:cxn ang="0">
                  <a:pos x="72" y="397"/>
                </a:cxn>
                <a:cxn ang="0">
                  <a:pos x="49" y="382"/>
                </a:cxn>
                <a:cxn ang="0">
                  <a:pos x="36" y="358"/>
                </a:cxn>
                <a:cxn ang="0">
                  <a:pos x="35" y="330"/>
                </a:cxn>
                <a:cxn ang="0">
                  <a:pos x="16" y="312"/>
                </a:cxn>
                <a:cxn ang="0">
                  <a:pos x="3" y="289"/>
                </a:cxn>
                <a:cxn ang="0">
                  <a:pos x="1" y="263"/>
                </a:cxn>
                <a:cxn ang="0">
                  <a:pos x="12" y="237"/>
                </a:cxn>
                <a:cxn ang="0">
                  <a:pos x="3" y="213"/>
                </a:cxn>
                <a:cxn ang="0">
                  <a:pos x="0" y="186"/>
                </a:cxn>
                <a:cxn ang="0">
                  <a:pos x="10" y="161"/>
                </a:cxn>
                <a:cxn ang="0">
                  <a:pos x="32" y="143"/>
                </a:cxn>
                <a:cxn ang="0">
                  <a:pos x="34" y="117"/>
                </a:cxn>
                <a:cxn ang="0">
                  <a:pos x="43" y="91"/>
                </a:cxn>
                <a:cxn ang="0">
                  <a:pos x="63" y="73"/>
                </a:cxn>
                <a:cxn ang="0">
                  <a:pos x="90" y="66"/>
                </a:cxn>
                <a:cxn ang="0">
                  <a:pos x="103" y="44"/>
                </a:cxn>
                <a:cxn ang="0">
                  <a:pos x="123" y="25"/>
                </a:cxn>
                <a:cxn ang="0">
                  <a:pos x="149" y="18"/>
                </a:cxn>
                <a:cxn ang="0">
                  <a:pos x="176" y="23"/>
                </a:cxn>
                <a:cxn ang="0">
                  <a:pos x="198" y="8"/>
                </a:cxn>
                <a:cxn ang="0">
                  <a:pos x="224" y="0"/>
                </a:cxn>
                <a:cxn ang="0">
                  <a:pos x="250" y="4"/>
                </a:cxn>
                <a:cxn ang="0">
                  <a:pos x="272" y="21"/>
                </a:cxn>
                <a:cxn ang="0">
                  <a:pos x="298" y="17"/>
                </a:cxn>
                <a:cxn ang="0">
                  <a:pos x="325" y="21"/>
                </a:cxn>
                <a:cxn ang="0">
                  <a:pos x="347" y="36"/>
                </a:cxn>
                <a:cxn ang="0">
                  <a:pos x="360" y="61"/>
                </a:cxn>
                <a:cxn ang="0">
                  <a:pos x="385" y="69"/>
                </a:cxn>
                <a:cxn ang="0">
                  <a:pos x="407" y="84"/>
                </a:cxn>
                <a:cxn ang="0">
                  <a:pos x="420" y="107"/>
                </a:cxn>
                <a:cxn ang="0">
                  <a:pos x="421" y="135"/>
                </a:cxn>
                <a:cxn ang="0">
                  <a:pos x="440" y="153"/>
                </a:cxn>
                <a:cxn ang="0">
                  <a:pos x="454" y="176"/>
                </a:cxn>
                <a:cxn ang="0">
                  <a:pos x="456" y="203"/>
                </a:cxn>
                <a:cxn ang="0">
                  <a:pos x="445" y="228"/>
                </a:cxn>
                <a:cxn ang="0">
                  <a:pos x="454" y="253"/>
                </a:cxn>
                <a:cxn ang="0">
                  <a:pos x="457" y="280"/>
                </a:cxn>
                <a:cxn ang="0">
                  <a:pos x="446" y="305"/>
                </a:cxn>
                <a:cxn ang="0">
                  <a:pos x="425" y="323"/>
                </a:cxn>
                <a:cxn ang="0">
                  <a:pos x="423" y="349"/>
                </a:cxn>
                <a:cxn ang="0">
                  <a:pos x="414" y="374"/>
                </a:cxn>
                <a:cxn ang="0">
                  <a:pos x="394" y="392"/>
                </a:cxn>
                <a:cxn ang="0">
                  <a:pos x="367" y="399"/>
                </a:cxn>
                <a:cxn ang="0">
                  <a:pos x="353" y="422"/>
                </a:cxn>
                <a:cxn ang="0">
                  <a:pos x="334" y="440"/>
                </a:cxn>
                <a:cxn ang="0">
                  <a:pos x="308" y="448"/>
                </a:cxn>
              </a:cxnLst>
              <a:rect l="0" t="0" r="r" b="b"/>
              <a:pathLst>
                <a:path w="457" h="466">
                  <a:moveTo>
                    <a:pt x="304" y="448"/>
                  </a:moveTo>
                  <a:cubicBezTo>
                    <a:pt x="299" y="448"/>
                    <a:pt x="294" y="447"/>
                    <a:pt x="290" y="446"/>
                  </a:cubicBezTo>
                  <a:cubicBezTo>
                    <a:pt x="285" y="444"/>
                    <a:pt x="281" y="443"/>
                    <a:pt x="276" y="440"/>
                  </a:cubicBezTo>
                  <a:cubicBezTo>
                    <a:pt x="272" y="447"/>
                    <a:pt x="266" y="453"/>
                    <a:pt x="259" y="457"/>
                  </a:cubicBezTo>
                  <a:cubicBezTo>
                    <a:pt x="255" y="459"/>
                    <a:pt x="251" y="461"/>
                    <a:pt x="247" y="463"/>
                  </a:cubicBezTo>
                  <a:cubicBezTo>
                    <a:pt x="242" y="464"/>
                    <a:pt x="238" y="465"/>
                    <a:pt x="233" y="466"/>
                  </a:cubicBezTo>
                  <a:cubicBezTo>
                    <a:pt x="229" y="466"/>
                    <a:pt x="225" y="465"/>
                    <a:pt x="220" y="465"/>
                  </a:cubicBezTo>
                  <a:cubicBezTo>
                    <a:pt x="215" y="464"/>
                    <a:pt x="211" y="463"/>
                    <a:pt x="207" y="461"/>
                  </a:cubicBezTo>
                  <a:cubicBezTo>
                    <a:pt x="203" y="459"/>
                    <a:pt x="199" y="457"/>
                    <a:pt x="195" y="454"/>
                  </a:cubicBezTo>
                  <a:cubicBezTo>
                    <a:pt x="191" y="451"/>
                    <a:pt x="188" y="448"/>
                    <a:pt x="184" y="444"/>
                  </a:cubicBezTo>
                  <a:cubicBezTo>
                    <a:pt x="181" y="440"/>
                    <a:pt x="181" y="440"/>
                    <a:pt x="181" y="440"/>
                  </a:cubicBezTo>
                  <a:cubicBezTo>
                    <a:pt x="175" y="445"/>
                    <a:pt x="167" y="447"/>
                    <a:pt x="159" y="448"/>
                  </a:cubicBezTo>
                  <a:cubicBezTo>
                    <a:pt x="154" y="449"/>
                    <a:pt x="150" y="448"/>
                    <a:pt x="145" y="448"/>
                  </a:cubicBezTo>
                  <a:cubicBezTo>
                    <a:pt x="140" y="447"/>
                    <a:pt x="136" y="446"/>
                    <a:pt x="132" y="445"/>
                  </a:cubicBezTo>
                  <a:cubicBezTo>
                    <a:pt x="128" y="443"/>
                    <a:pt x="124" y="441"/>
                    <a:pt x="120" y="438"/>
                  </a:cubicBezTo>
                  <a:cubicBezTo>
                    <a:pt x="116" y="435"/>
                    <a:pt x="113" y="433"/>
                    <a:pt x="110" y="429"/>
                  </a:cubicBezTo>
                  <a:cubicBezTo>
                    <a:pt x="107" y="425"/>
                    <a:pt x="104" y="422"/>
                    <a:pt x="102" y="418"/>
                  </a:cubicBezTo>
                  <a:cubicBezTo>
                    <a:pt x="100" y="413"/>
                    <a:pt x="98" y="409"/>
                    <a:pt x="97" y="404"/>
                  </a:cubicBezTo>
                  <a:cubicBezTo>
                    <a:pt x="96" y="400"/>
                    <a:pt x="96" y="400"/>
                    <a:pt x="96" y="400"/>
                  </a:cubicBezTo>
                  <a:cubicBezTo>
                    <a:pt x="88" y="401"/>
                    <a:pt x="80" y="399"/>
                    <a:pt x="72" y="397"/>
                  </a:cubicBezTo>
                  <a:cubicBezTo>
                    <a:pt x="68" y="395"/>
                    <a:pt x="64" y="393"/>
                    <a:pt x="60" y="390"/>
                  </a:cubicBezTo>
                  <a:cubicBezTo>
                    <a:pt x="56" y="388"/>
                    <a:pt x="53" y="385"/>
                    <a:pt x="49" y="382"/>
                  </a:cubicBezTo>
                  <a:cubicBezTo>
                    <a:pt x="46" y="378"/>
                    <a:pt x="44" y="375"/>
                    <a:pt x="42" y="371"/>
                  </a:cubicBezTo>
                  <a:cubicBezTo>
                    <a:pt x="39" y="367"/>
                    <a:pt x="38" y="363"/>
                    <a:pt x="36" y="358"/>
                  </a:cubicBezTo>
                  <a:cubicBezTo>
                    <a:pt x="35" y="354"/>
                    <a:pt x="35" y="349"/>
                    <a:pt x="34" y="345"/>
                  </a:cubicBezTo>
                  <a:cubicBezTo>
                    <a:pt x="34" y="340"/>
                    <a:pt x="35" y="335"/>
                    <a:pt x="35" y="330"/>
                  </a:cubicBezTo>
                  <a:cubicBezTo>
                    <a:pt x="37" y="326"/>
                    <a:pt x="37" y="326"/>
                    <a:pt x="37" y="326"/>
                  </a:cubicBezTo>
                  <a:cubicBezTo>
                    <a:pt x="29" y="323"/>
                    <a:pt x="22" y="318"/>
                    <a:pt x="16" y="312"/>
                  </a:cubicBezTo>
                  <a:cubicBezTo>
                    <a:pt x="13" y="309"/>
                    <a:pt x="11" y="306"/>
                    <a:pt x="8" y="302"/>
                  </a:cubicBezTo>
                  <a:cubicBezTo>
                    <a:pt x="6" y="298"/>
                    <a:pt x="4" y="294"/>
                    <a:pt x="3" y="289"/>
                  </a:cubicBezTo>
                  <a:cubicBezTo>
                    <a:pt x="1" y="285"/>
                    <a:pt x="1" y="281"/>
                    <a:pt x="0" y="276"/>
                  </a:cubicBezTo>
                  <a:cubicBezTo>
                    <a:pt x="0" y="271"/>
                    <a:pt x="0" y="267"/>
                    <a:pt x="1" y="263"/>
                  </a:cubicBezTo>
                  <a:cubicBezTo>
                    <a:pt x="2" y="258"/>
                    <a:pt x="3" y="254"/>
                    <a:pt x="5" y="249"/>
                  </a:cubicBezTo>
                  <a:cubicBezTo>
                    <a:pt x="7" y="245"/>
                    <a:pt x="9" y="241"/>
                    <a:pt x="12" y="237"/>
                  </a:cubicBezTo>
                  <a:cubicBezTo>
                    <a:pt x="15" y="233"/>
                    <a:pt x="15" y="233"/>
                    <a:pt x="15" y="233"/>
                  </a:cubicBezTo>
                  <a:cubicBezTo>
                    <a:pt x="10" y="227"/>
                    <a:pt x="6" y="220"/>
                    <a:pt x="3" y="213"/>
                  </a:cubicBezTo>
                  <a:cubicBezTo>
                    <a:pt x="1" y="208"/>
                    <a:pt x="1" y="204"/>
                    <a:pt x="0" y="199"/>
                  </a:cubicBezTo>
                  <a:cubicBezTo>
                    <a:pt x="0" y="194"/>
                    <a:pt x="0" y="190"/>
                    <a:pt x="0" y="186"/>
                  </a:cubicBezTo>
                  <a:cubicBezTo>
                    <a:pt x="1" y="181"/>
                    <a:pt x="2" y="177"/>
                    <a:pt x="4" y="173"/>
                  </a:cubicBezTo>
                  <a:cubicBezTo>
                    <a:pt x="6" y="168"/>
                    <a:pt x="8" y="165"/>
                    <a:pt x="10" y="161"/>
                  </a:cubicBezTo>
                  <a:cubicBezTo>
                    <a:pt x="13" y="157"/>
                    <a:pt x="16" y="154"/>
                    <a:pt x="20" y="151"/>
                  </a:cubicBezTo>
                  <a:cubicBezTo>
                    <a:pt x="24" y="148"/>
                    <a:pt x="27" y="145"/>
                    <a:pt x="32" y="143"/>
                  </a:cubicBezTo>
                  <a:cubicBezTo>
                    <a:pt x="36" y="141"/>
                    <a:pt x="36" y="141"/>
                    <a:pt x="36" y="141"/>
                  </a:cubicBezTo>
                  <a:cubicBezTo>
                    <a:pt x="34" y="133"/>
                    <a:pt x="33" y="125"/>
                    <a:pt x="34" y="117"/>
                  </a:cubicBezTo>
                  <a:cubicBezTo>
                    <a:pt x="35" y="112"/>
                    <a:pt x="36" y="108"/>
                    <a:pt x="37" y="103"/>
                  </a:cubicBezTo>
                  <a:cubicBezTo>
                    <a:pt x="39" y="99"/>
                    <a:pt x="41" y="95"/>
                    <a:pt x="43" y="91"/>
                  </a:cubicBezTo>
                  <a:cubicBezTo>
                    <a:pt x="46" y="88"/>
                    <a:pt x="49" y="85"/>
                    <a:pt x="52" y="81"/>
                  </a:cubicBezTo>
                  <a:cubicBezTo>
                    <a:pt x="56" y="78"/>
                    <a:pt x="59" y="76"/>
                    <a:pt x="63" y="73"/>
                  </a:cubicBezTo>
                  <a:cubicBezTo>
                    <a:pt x="68" y="71"/>
                    <a:pt x="72" y="70"/>
                    <a:pt x="76" y="68"/>
                  </a:cubicBezTo>
                  <a:cubicBezTo>
                    <a:pt x="81" y="67"/>
                    <a:pt x="85" y="67"/>
                    <a:pt x="90" y="66"/>
                  </a:cubicBezTo>
                  <a:cubicBezTo>
                    <a:pt x="95" y="66"/>
                    <a:pt x="95" y="66"/>
                    <a:pt x="95" y="66"/>
                  </a:cubicBezTo>
                  <a:cubicBezTo>
                    <a:pt x="96" y="58"/>
                    <a:pt x="100" y="51"/>
                    <a:pt x="103" y="44"/>
                  </a:cubicBezTo>
                  <a:cubicBezTo>
                    <a:pt x="106" y="40"/>
                    <a:pt x="109" y="37"/>
                    <a:pt x="112" y="33"/>
                  </a:cubicBezTo>
                  <a:cubicBezTo>
                    <a:pt x="116" y="30"/>
                    <a:pt x="119" y="28"/>
                    <a:pt x="123" y="25"/>
                  </a:cubicBezTo>
                  <a:cubicBezTo>
                    <a:pt x="127" y="23"/>
                    <a:pt x="131" y="21"/>
                    <a:pt x="135" y="20"/>
                  </a:cubicBezTo>
                  <a:cubicBezTo>
                    <a:pt x="140" y="19"/>
                    <a:pt x="144" y="18"/>
                    <a:pt x="149" y="18"/>
                  </a:cubicBezTo>
                  <a:cubicBezTo>
                    <a:pt x="154" y="17"/>
                    <a:pt x="158" y="18"/>
                    <a:pt x="163" y="19"/>
                  </a:cubicBezTo>
                  <a:cubicBezTo>
                    <a:pt x="167" y="20"/>
                    <a:pt x="172" y="21"/>
                    <a:pt x="176" y="23"/>
                  </a:cubicBezTo>
                  <a:cubicBezTo>
                    <a:pt x="181" y="25"/>
                    <a:pt x="181" y="25"/>
                    <a:pt x="181" y="25"/>
                  </a:cubicBezTo>
                  <a:cubicBezTo>
                    <a:pt x="185" y="18"/>
                    <a:pt x="191" y="13"/>
                    <a:pt x="198" y="8"/>
                  </a:cubicBezTo>
                  <a:cubicBezTo>
                    <a:pt x="202" y="6"/>
                    <a:pt x="206" y="4"/>
                    <a:pt x="210" y="2"/>
                  </a:cubicBezTo>
                  <a:cubicBezTo>
                    <a:pt x="215" y="1"/>
                    <a:pt x="219" y="0"/>
                    <a:pt x="224" y="0"/>
                  </a:cubicBezTo>
                  <a:cubicBezTo>
                    <a:pt x="228" y="0"/>
                    <a:pt x="232" y="0"/>
                    <a:pt x="237" y="0"/>
                  </a:cubicBezTo>
                  <a:cubicBezTo>
                    <a:pt x="242" y="1"/>
                    <a:pt x="246" y="3"/>
                    <a:pt x="250" y="4"/>
                  </a:cubicBezTo>
                  <a:cubicBezTo>
                    <a:pt x="254" y="6"/>
                    <a:pt x="258" y="8"/>
                    <a:pt x="262" y="11"/>
                  </a:cubicBezTo>
                  <a:cubicBezTo>
                    <a:pt x="266" y="14"/>
                    <a:pt x="269" y="17"/>
                    <a:pt x="272" y="21"/>
                  </a:cubicBezTo>
                  <a:cubicBezTo>
                    <a:pt x="275" y="25"/>
                    <a:pt x="275" y="25"/>
                    <a:pt x="275" y="25"/>
                  </a:cubicBezTo>
                  <a:cubicBezTo>
                    <a:pt x="282" y="21"/>
                    <a:pt x="290" y="18"/>
                    <a:pt x="298" y="17"/>
                  </a:cubicBezTo>
                  <a:cubicBezTo>
                    <a:pt x="303" y="17"/>
                    <a:pt x="307" y="17"/>
                    <a:pt x="312" y="17"/>
                  </a:cubicBezTo>
                  <a:cubicBezTo>
                    <a:pt x="317" y="18"/>
                    <a:pt x="321" y="19"/>
                    <a:pt x="325" y="21"/>
                  </a:cubicBezTo>
                  <a:cubicBezTo>
                    <a:pt x="329" y="23"/>
                    <a:pt x="333" y="25"/>
                    <a:pt x="337" y="27"/>
                  </a:cubicBezTo>
                  <a:cubicBezTo>
                    <a:pt x="341" y="30"/>
                    <a:pt x="344" y="33"/>
                    <a:pt x="347" y="36"/>
                  </a:cubicBezTo>
                  <a:cubicBezTo>
                    <a:pt x="350" y="40"/>
                    <a:pt x="352" y="43"/>
                    <a:pt x="355" y="48"/>
                  </a:cubicBezTo>
                  <a:cubicBezTo>
                    <a:pt x="357" y="52"/>
                    <a:pt x="358" y="56"/>
                    <a:pt x="360" y="61"/>
                  </a:cubicBezTo>
                  <a:cubicBezTo>
                    <a:pt x="361" y="66"/>
                    <a:pt x="361" y="66"/>
                    <a:pt x="361" y="66"/>
                  </a:cubicBezTo>
                  <a:cubicBezTo>
                    <a:pt x="369" y="65"/>
                    <a:pt x="377" y="67"/>
                    <a:pt x="385" y="69"/>
                  </a:cubicBezTo>
                  <a:cubicBezTo>
                    <a:pt x="389" y="71"/>
                    <a:pt x="393" y="72"/>
                    <a:pt x="397" y="75"/>
                  </a:cubicBezTo>
                  <a:cubicBezTo>
                    <a:pt x="401" y="78"/>
                    <a:pt x="404" y="80"/>
                    <a:pt x="407" y="84"/>
                  </a:cubicBezTo>
                  <a:cubicBezTo>
                    <a:pt x="410" y="87"/>
                    <a:pt x="413" y="91"/>
                    <a:pt x="415" y="95"/>
                  </a:cubicBezTo>
                  <a:cubicBezTo>
                    <a:pt x="417" y="99"/>
                    <a:pt x="419" y="103"/>
                    <a:pt x="420" y="107"/>
                  </a:cubicBezTo>
                  <a:cubicBezTo>
                    <a:pt x="422" y="112"/>
                    <a:pt x="422" y="116"/>
                    <a:pt x="423" y="121"/>
                  </a:cubicBezTo>
                  <a:cubicBezTo>
                    <a:pt x="423" y="126"/>
                    <a:pt x="422" y="130"/>
                    <a:pt x="421" y="135"/>
                  </a:cubicBezTo>
                  <a:cubicBezTo>
                    <a:pt x="420" y="140"/>
                    <a:pt x="420" y="140"/>
                    <a:pt x="420" y="140"/>
                  </a:cubicBezTo>
                  <a:cubicBezTo>
                    <a:pt x="428" y="142"/>
                    <a:pt x="435" y="148"/>
                    <a:pt x="440" y="153"/>
                  </a:cubicBezTo>
                  <a:cubicBezTo>
                    <a:pt x="444" y="156"/>
                    <a:pt x="446" y="160"/>
                    <a:pt x="449" y="164"/>
                  </a:cubicBezTo>
                  <a:cubicBezTo>
                    <a:pt x="451" y="168"/>
                    <a:pt x="453" y="172"/>
                    <a:pt x="454" y="176"/>
                  </a:cubicBezTo>
                  <a:cubicBezTo>
                    <a:pt x="456" y="181"/>
                    <a:pt x="456" y="185"/>
                    <a:pt x="457" y="189"/>
                  </a:cubicBezTo>
                  <a:cubicBezTo>
                    <a:pt x="457" y="194"/>
                    <a:pt x="457" y="198"/>
                    <a:pt x="456" y="203"/>
                  </a:cubicBezTo>
                  <a:cubicBezTo>
                    <a:pt x="455" y="208"/>
                    <a:pt x="454" y="212"/>
                    <a:pt x="452" y="216"/>
                  </a:cubicBezTo>
                  <a:cubicBezTo>
                    <a:pt x="450" y="221"/>
                    <a:pt x="447" y="224"/>
                    <a:pt x="445" y="228"/>
                  </a:cubicBezTo>
                  <a:cubicBezTo>
                    <a:pt x="441" y="232"/>
                    <a:pt x="441" y="232"/>
                    <a:pt x="441" y="232"/>
                  </a:cubicBezTo>
                  <a:cubicBezTo>
                    <a:pt x="447" y="238"/>
                    <a:pt x="451" y="245"/>
                    <a:pt x="454" y="253"/>
                  </a:cubicBezTo>
                  <a:cubicBezTo>
                    <a:pt x="455" y="257"/>
                    <a:pt x="456" y="261"/>
                    <a:pt x="457" y="266"/>
                  </a:cubicBezTo>
                  <a:cubicBezTo>
                    <a:pt x="457" y="271"/>
                    <a:pt x="457" y="275"/>
                    <a:pt x="457" y="280"/>
                  </a:cubicBezTo>
                  <a:cubicBezTo>
                    <a:pt x="456" y="284"/>
                    <a:pt x="455" y="288"/>
                    <a:pt x="453" y="293"/>
                  </a:cubicBezTo>
                  <a:cubicBezTo>
                    <a:pt x="451" y="297"/>
                    <a:pt x="449" y="301"/>
                    <a:pt x="446" y="305"/>
                  </a:cubicBezTo>
                  <a:cubicBezTo>
                    <a:pt x="443" y="308"/>
                    <a:pt x="440" y="311"/>
                    <a:pt x="437" y="315"/>
                  </a:cubicBezTo>
                  <a:cubicBezTo>
                    <a:pt x="433" y="318"/>
                    <a:pt x="429" y="320"/>
                    <a:pt x="425" y="323"/>
                  </a:cubicBezTo>
                  <a:cubicBezTo>
                    <a:pt x="421" y="325"/>
                    <a:pt x="421" y="325"/>
                    <a:pt x="421" y="325"/>
                  </a:cubicBezTo>
                  <a:cubicBezTo>
                    <a:pt x="423" y="332"/>
                    <a:pt x="424" y="341"/>
                    <a:pt x="423" y="349"/>
                  </a:cubicBezTo>
                  <a:cubicBezTo>
                    <a:pt x="422" y="353"/>
                    <a:pt x="421" y="358"/>
                    <a:pt x="420" y="362"/>
                  </a:cubicBezTo>
                  <a:cubicBezTo>
                    <a:pt x="418" y="366"/>
                    <a:pt x="416" y="370"/>
                    <a:pt x="414" y="374"/>
                  </a:cubicBezTo>
                  <a:cubicBezTo>
                    <a:pt x="411" y="378"/>
                    <a:pt x="408" y="381"/>
                    <a:pt x="405" y="384"/>
                  </a:cubicBezTo>
                  <a:cubicBezTo>
                    <a:pt x="401" y="387"/>
                    <a:pt x="398" y="390"/>
                    <a:pt x="394" y="392"/>
                  </a:cubicBezTo>
                  <a:cubicBezTo>
                    <a:pt x="389" y="394"/>
                    <a:pt x="385" y="396"/>
                    <a:pt x="381" y="397"/>
                  </a:cubicBezTo>
                  <a:cubicBezTo>
                    <a:pt x="376" y="398"/>
                    <a:pt x="371" y="399"/>
                    <a:pt x="367" y="399"/>
                  </a:cubicBezTo>
                  <a:cubicBezTo>
                    <a:pt x="362" y="399"/>
                    <a:pt x="362" y="399"/>
                    <a:pt x="362" y="399"/>
                  </a:cubicBezTo>
                  <a:cubicBezTo>
                    <a:pt x="361" y="407"/>
                    <a:pt x="357" y="415"/>
                    <a:pt x="353" y="422"/>
                  </a:cubicBezTo>
                  <a:cubicBezTo>
                    <a:pt x="351" y="426"/>
                    <a:pt x="348" y="429"/>
                    <a:pt x="345" y="432"/>
                  </a:cubicBezTo>
                  <a:cubicBezTo>
                    <a:pt x="341" y="435"/>
                    <a:pt x="338" y="438"/>
                    <a:pt x="334" y="440"/>
                  </a:cubicBezTo>
                  <a:cubicBezTo>
                    <a:pt x="330" y="443"/>
                    <a:pt x="326" y="444"/>
                    <a:pt x="322" y="446"/>
                  </a:cubicBezTo>
                  <a:cubicBezTo>
                    <a:pt x="317" y="447"/>
                    <a:pt x="313" y="447"/>
                    <a:pt x="308" y="448"/>
                  </a:cubicBezTo>
                  <a:cubicBezTo>
                    <a:pt x="304" y="448"/>
                    <a:pt x="304" y="448"/>
                    <a:pt x="304" y="448"/>
                  </a:cubicBezTo>
                  <a:close/>
                </a:path>
              </a:pathLst>
            </a:custGeom>
            <a:solidFill>
              <a:srgbClr val="FFFFFF"/>
            </a:solid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3" name="Freeform 14"/>
            <p:cNvSpPr>
              <a:spLocks/>
            </p:cNvSpPr>
            <p:nvPr/>
          </p:nvSpPr>
          <p:spPr bwMode="auto">
            <a:xfrm>
              <a:off x="1092200" y="1160463"/>
              <a:ext cx="1000125" cy="992188"/>
            </a:xfrm>
            <a:custGeom>
              <a:avLst/>
              <a:gdLst/>
              <a:ahLst/>
              <a:cxnLst>
                <a:cxn ang="0">
                  <a:pos x="272" y="45"/>
                </a:cxn>
                <a:cxn ang="0">
                  <a:pos x="348" y="82"/>
                </a:cxn>
                <a:cxn ang="0">
                  <a:pos x="401" y="147"/>
                </a:cxn>
                <a:cxn ang="0">
                  <a:pos x="420" y="230"/>
                </a:cxn>
                <a:cxn ang="0">
                  <a:pos x="401" y="312"/>
                </a:cxn>
                <a:cxn ang="0">
                  <a:pos x="349" y="378"/>
                </a:cxn>
                <a:cxn ang="0">
                  <a:pos x="273" y="414"/>
                </a:cxn>
                <a:cxn ang="0">
                  <a:pos x="188" y="414"/>
                </a:cxn>
                <a:cxn ang="0">
                  <a:pos x="112" y="378"/>
                </a:cxn>
                <a:cxn ang="0">
                  <a:pos x="60" y="312"/>
                </a:cxn>
                <a:cxn ang="0">
                  <a:pos x="41" y="230"/>
                </a:cxn>
                <a:cxn ang="0">
                  <a:pos x="60" y="148"/>
                </a:cxn>
                <a:cxn ang="0">
                  <a:pos x="112" y="82"/>
                </a:cxn>
                <a:cxn ang="0">
                  <a:pos x="188" y="45"/>
                </a:cxn>
                <a:cxn ang="0">
                  <a:pos x="272" y="45"/>
                </a:cxn>
              </a:cxnLst>
              <a:rect l="0" t="0" r="r" b="b"/>
              <a:pathLst>
                <a:path w="461" h="459">
                  <a:moveTo>
                    <a:pt x="272" y="45"/>
                  </a:moveTo>
                  <a:cubicBezTo>
                    <a:pt x="304" y="10"/>
                    <a:pt x="355" y="36"/>
                    <a:pt x="348" y="82"/>
                  </a:cubicBezTo>
                  <a:cubicBezTo>
                    <a:pt x="392" y="64"/>
                    <a:pt x="426" y="109"/>
                    <a:pt x="401" y="147"/>
                  </a:cubicBezTo>
                  <a:cubicBezTo>
                    <a:pt x="448" y="150"/>
                    <a:pt x="460" y="206"/>
                    <a:pt x="420" y="230"/>
                  </a:cubicBezTo>
                  <a:cubicBezTo>
                    <a:pt x="461" y="253"/>
                    <a:pt x="447" y="308"/>
                    <a:pt x="401" y="312"/>
                  </a:cubicBezTo>
                  <a:cubicBezTo>
                    <a:pt x="428" y="350"/>
                    <a:pt x="392" y="394"/>
                    <a:pt x="349" y="378"/>
                  </a:cubicBezTo>
                  <a:cubicBezTo>
                    <a:pt x="356" y="424"/>
                    <a:pt x="305" y="448"/>
                    <a:pt x="273" y="414"/>
                  </a:cubicBezTo>
                  <a:cubicBezTo>
                    <a:pt x="259" y="459"/>
                    <a:pt x="203" y="458"/>
                    <a:pt x="188" y="414"/>
                  </a:cubicBezTo>
                  <a:cubicBezTo>
                    <a:pt x="157" y="449"/>
                    <a:pt x="106" y="424"/>
                    <a:pt x="112" y="378"/>
                  </a:cubicBezTo>
                  <a:cubicBezTo>
                    <a:pt x="69" y="396"/>
                    <a:pt x="34" y="351"/>
                    <a:pt x="60" y="312"/>
                  </a:cubicBezTo>
                  <a:cubicBezTo>
                    <a:pt x="13" y="309"/>
                    <a:pt x="1" y="254"/>
                    <a:pt x="41" y="230"/>
                  </a:cubicBezTo>
                  <a:cubicBezTo>
                    <a:pt x="0" y="207"/>
                    <a:pt x="14" y="152"/>
                    <a:pt x="60" y="148"/>
                  </a:cubicBezTo>
                  <a:cubicBezTo>
                    <a:pt x="33" y="109"/>
                    <a:pt x="69" y="65"/>
                    <a:pt x="112" y="82"/>
                  </a:cubicBezTo>
                  <a:cubicBezTo>
                    <a:pt x="105" y="35"/>
                    <a:pt x="156" y="12"/>
                    <a:pt x="188" y="45"/>
                  </a:cubicBezTo>
                  <a:cubicBezTo>
                    <a:pt x="201" y="0"/>
                    <a:pt x="258" y="1"/>
                    <a:pt x="272" y="45"/>
                  </a:cubicBezTo>
                  <a:close/>
                </a:path>
              </a:pathLst>
            </a:custGeom>
            <a:solidFill>
              <a:schemeClr val="bg1">
                <a:lumMod val="65000"/>
              </a:schemeClr>
            </a:solid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9" name="Group 51"/>
          <p:cNvGrpSpPr>
            <a:grpSpLocks noChangeAspect="1"/>
          </p:cNvGrpSpPr>
          <p:nvPr/>
        </p:nvGrpSpPr>
        <p:grpSpPr>
          <a:xfrm>
            <a:off x="6403096" y="1963585"/>
            <a:ext cx="1541322" cy="2834640"/>
            <a:chOff x="1065213" y="1122362"/>
            <a:chExt cx="1193800" cy="2195513"/>
          </a:xfrm>
        </p:grpSpPr>
        <p:sp>
          <p:nvSpPr>
            <p:cNvPr id="53" name="Freeform 5"/>
            <p:cNvSpPr>
              <a:spLocks/>
            </p:cNvSpPr>
            <p:nvPr/>
          </p:nvSpPr>
          <p:spPr bwMode="auto">
            <a:xfrm>
              <a:off x="1346200" y="1739900"/>
              <a:ext cx="912813" cy="1577975"/>
            </a:xfrm>
            <a:custGeom>
              <a:avLst/>
              <a:gdLst/>
              <a:ahLst/>
              <a:cxnLst>
                <a:cxn ang="0">
                  <a:pos x="0" y="89"/>
                </a:cxn>
                <a:cxn ang="0">
                  <a:pos x="332" y="0"/>
                </a:cxn>
                <a:cxn ang="0">
                  <a:pos x="575" y="906"/>
                </a:cxn>
                <a:cxn ang="0">
                  <a:pos x="377" y="832"/>
                </a:cxn>
                <a:cxn ang="0">
                  <a:pos x="243" y="994"/>
                </a:cxn>
                <a:cxn ang="0">
                  <a:pos x="0" y="89"/>
                </a:cxn>
                <a:cxn ang="0">
                  <a:pos x="0" y="89"/>
                </a:cxn>
              </a:cxnLst>
              <a:rect l="0" t="0" r="r" b="b"/>
              <a:pathLst>
                <a:path w="575" h="994">
                  <a:moveTo>
                    <a:pt x="0" y="89"/>
                  </a:moveTo>
                  <a:lnTo>
                    <a:pt x="332" y="0"/>
                  </a:lnTo>
                  <a:lnTo>
                    <a:pt x="575" y="906"/>
                  </a:lnTo>
                  <a:lnTo>
                    <a:pt x="377" y="832"/>
                  </a:lnTo>
                  <a:lnTo>
                    <a:pt x="243" y="994"/>
                  </a:lnTo>
                  <a:lnTo>
                    <a:pt x="0" y="89"/>
                  </a:lnTo>
                  <a:lnTo>
                    <a:pt x="0" y="89"/>
                  </a:lnTo>
                  <a:close/>
                </a:path>
              </a:pathLst>
            </a:custGeom>
            <a:solidFill>
              <a:schemeClr val="accent3"/>
            </a:solid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4" name="Freeform 6"/>
            <p:cNvSpPr>
              <a:spLocks/>
            </p:cNvSpPr>
            <p:nvPr/>
          </p:nvSpPr>
          <p:spPr bwMode="auto">
            <a:xfrm>
              <a:off x="1411288" y="1757363"/>
              <a:ext cx="769938" cy="1498600"/>
            </a:xfrm>
            <a:custGeom>
              <a:avLst/>
              <a:gdLst/>
              <a:ahLst/>
              <a:cxnLst>
                <a:cxn ang="0">
                  <a:pos x="0" y="67"/>
                </a:cxn>
                <a:cxn ang="0">
                  <a:pos x="249" y="0"/>
                </a:cxn>
                <a:cxn ang="0">
                  <a:pos x="485" y="877"/>
                </a:cxn>
                <a:cxn ang="0">
                  <a:pos x="336" y="821"/>
                </a:cxn>
                <a:cxn ang="0">
                  <a:pos x="235" y="944"/>
                </a:cxn>
                <a:cxn ang="0">
                  <a:pos x="0" y="67"/>
                </a:cxn>
                <a:cxn ang="0">
                  <a:pos x="0" y="67"/>
                </a:cxn>
              </a:cxnLst>
              <a:rect l="0" t="0" r="r" b="b"/>
              <a:pathLst>
                <a:path w="485" h="944">
                  <a:moveTo>
                    <a:pt x="0" y="67"/>
                  </a:moveTo>
                  <a:lnTo>
                    <a:pt x="249" y="0"/>
                  </a:lnTo>
                  <a:lnTo>
                    <a:pt x="485" y="877"/>
                  </a:lnTo>
                  <a:lnTo>
                    <a:pt x="336" y="821"/>
                  </a:lnTo>
                  <a:lnTo>
                    <a:pt x="235" y="944"/>
                  </a:lnTo>
                  <a:lnTo>
                    <a:pt x="0" y="67"/>
                  </a:lnTo>
                  <a:lnTo>
                    <a:pt x="0" y="67"/>
                  </a:lnTo>
                  <a:close/>
                </a:path>
              </a:pathLst>
            </a:custGeom>
            <a:solidFill>
              <a:srgbClr val="FFFFFF"/>
            </a:solid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5" name="Freeform 7"/>
            <p:cNvSpPr>
              <a:spLocks/>
            </p:cNvSpPr>
            <p:nvPr/>
          </p:nvSpPr>
          <p:spPr bwMode="auto">
            <a:xfrm>
              <a:off x="1439863" y="1766888"/>
              <a:ext cx="706438" cy="1460500"/>
            </a:xfrm>
            <a:custGeom>
              <a:avLst/>
              <a:gdLst/>
              <a:ahLst/>
              <a:cxnLst>
                <a:cxn ang="0">
                  <a:pos x="0" y="57"/>
                </a:cxn>
                <a:cxn ang="0">
                  <a:pos x="213" y="0"/>
                </a:cxn>
                <a:cxn ang="0">
                  <a:pos x="445" y="863"/>
                </a:cxn>
                <a:cxn ang="0">
                  <a:pos x="318" y="815"/>
                </a:cxn>
                <a:cxn ang="0">
                  <a:pos x="232" y="920"/>
                </a:cxn>
                <a:cxn ang="0">
                  <a:pos x="0" y="57"/>
                </a:cxn>
                <a:cxn ang="0">
                  <a:pos x="0" y="57"/>
                </a:cxn>
              </a:cxnLst>
              <a:rect l="0" t="0" r="r" b="b"/>
              <a:pathLst>
                <a:path w="445" h="920">
                  <a:moveTo>
                    <a:pt x="0" y="57"/>
                  </a:moveTo>
                  <a:lnTo>
                    <a:pt x="213" y="0"/>
                  </a:lnTo>
                  <a:lnTo>
                    <a:pt x="445" y="863"/>
                  </a:lnTo>
                  <a:lnTo>
                    <a:pt x="318" y="815"/>
                  </a:lnTo>
                  <a:lnTo>
                    <a:pt x="232" y="920"/>
                  </a:lnTo>
                  <a:lnTo>
                    <a:pt x="0" y="57"/>
                  </a:lnTo>
                  <a:lnTo>
                    <a:pt x="0" y="57"/>
                  </a:lnTo>
                  <a:close/>
                </a:path>
              </a:pathLst>
            </a:custGeom>
            <a:solidFill>
              <a:schemeClr val="bg1">
                <a:lumMod val="65000"/>
              </a:schemeClr>
            </a:solid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6" name="Freeform 8"/>
            <p:cNvSpPr>
              <a:spLocks/>
            </p:cNvSpPr>
            <p:nvPr/>
          </p:nvSpPr>
          <p:spPr bwMode="auto">
            <a:xfrm>
              <a:off x="1143000" y="1196975"/>
              <a:ext cx="900113" cy="922338"/>
            </a:xfrm>
            <a:custGeom>
              <a:avLst/>
              <a:gdLst/>
              <a:ahLst/>
              <a:cxnLst>
                <a:cxn ang="0">
                  <a:pos x="283" y="0"/>
                </a:cxn>
                <a:cxn ang="0">
                  <a:pos x="336" y="58"/>
                </a:cxn>
                <a:cxn ang="0">
                  <a:pos x="410" y="29"/>
                </a:cxn>
                <a:cxn ang="0">
                  <a:pos x="433" y="104"/>
                </a:cxn>
                <a:cxn ang="0">
                  <a:pos x="511" y="109"/>
                </a:cxn>
                <a:cxn ang="0">
                  <a:pos x="498" y="187"/>
                </a:cxn>
                <a:cxn ang="0">
                  <a:pos x="567" y="225"/>
                </a:cxn>
                <a:cxn ang="0">
                  <a:pos x="522" y="290"/>
                </a:cxn>
                <a:cxn ang="0">
                  <a:pos x="567" y="354"/>
                </a:cxn>
                <a:cxn ang="0">
                  <a:pos x="498" y="394"/>
                </a:cxn>
                <a:cxn ang="0">
                  <a:pos x="511" y="470"/>
                </a:cxn>
                <a:cxn ang="0">
                  <a:pos x="433" y="477"/>
                </a:cxn>
                <a:cxn ang="0">
                  <a:pos x="410" y="552"/>
                </a:cxn>
                <a:cxn ang="0">
                  <a:pos x="336" y="522"/>
                </a:cxn>
                <a:cxn ang="0">
                  <a:pos x="283" y="581"/>
                </a:cxn>
                <a:cxn ang="0">
                  <a:pos x="229" y="522"/>
                </a:cxn>
                <a:cxn ang="0">
                  <a:pos x="157" y="552"/>
                </a:cxn>
                <a:cxn ang="0">
                  <a:pos x="134" y="477"/>
                </a:cxn>
                <a:cxn ang="0">
                  <a:pos x="56" y="470"/>
                </a:cxn>
                <a:cxn ang="0">
                  <a:pos x="68" y="394"/>
                </a:cxn>
                <a:cxn ang="0">
                  <a:pos x="0" y="354"/>
                </a:cxn>
                <a:cxn ang="0">
                  <a:pos x="44" y="290"/>
                </a:cxn>
                <a:cxn ang="0">
                  <a:pos x="0" y="225"/>
                </a:cxn>
                <a:cxn ang="0">
                  <a:pos x="68" y="187"/>
                </a:cxn>
                <a:cxn ang="0">
                  <a:pos x="56" y="109"/>
                </a:cxn>
                <a:cxn ang="0">
                  <a:pos x="134" y="104"/>
                </a:cxn>
                <a:cxn ang="0">
                  <a:pos x="157" y="29"/>
                </a:cxn>
                <a:cxn ang="0">
                  <a:pos x="229" y="58"/>
                </a:cxn>
                <a:cxn ang="0">
                  <a:pos x="283" y="0"/>
                </a:cxn>
                <a:cxn ang="0">
                  <a:pos x="283" y="0"/>
                </a:cxn>
              </a:cxnLst>
              <a:rect l="0" t="0" r="r" b="b"/>
              <a:pathLst>
                <a:path w="567" h="581">
                  <a:moveTo>
                    <a:pt x="283" y="0"/>
                  </a:moveTo>
                  <a:lnTo>
                    <a:pt x="336" y="58"/>
                  </a:lnTo>
                  <a:lnTo>
                    <a:pt x="410" y="29"/>
                  </a:lnTo>
                  <a:lnTo>
                    <a:pt x="433" y="104"/>
                  </a:lnTo>
                  <a:lnTo>
                    <a:pt x="511" y="109"/>
                  </a:lnTo>
                  <a:lnTo>
                    <a:pt x="498" y="187"/>
                  </a:lnTo>
                  <a:lnTo>
                    <a:pt x="567" y="225"/>
                  </a:lnTo>
                  <a:lnTo>
                    <a:pt x="522" y="290"/>
                  </a:lnTo>
                  <a:lnTo>
                    <a:pt x="567" y="354"/>
                  </a:lnTo>
                  <a:lnTo>
                    <a:pt x="498" y="394"/>
                  </a:lnTo>
                  <a:lnTo>
                    <a:pt x="511" y="470"/>
                  </a:lnTo>
                  <a:lnTo>
                    <a:pt x="433" y="477"/>
                  </a:lnTo>
                  <a:lnTo>
                    <a:pt x="410" y="552"/>
                  </a:lnTo>
                  <a:lnTo>
                    <a:pt x="336" y="522"/>
                  </a:lnTo>
                  <a:lnTo>
                    <a:pt x="283" y="581"/>
                  </a:lnTo>
                  <a:lnTo>
                    <a:pt x="229" y="522"/>
                  </a:lnTo>
                  <a:lnTo>
                    <a:pt x="157" y="552"/>
                  </a:lnTo>
                  <a:lnTo>
                    <a:pt x="134" y="477"/>
                  </a:lnTo>
                  <a:lnTo>
                    <a:pt x="56" y="470"/>
                  </a:lnTo>
                  <a:lnTo>
                    <a:pt x="68" y="394"/>
                  </a:lnTo>
                  <a:lnTo>
                    <a:pt x="0" y="354"/>
                  </a:lnTo>
                  <a:lnTo>
                    <a:pt x="44" y="290"/>
                  </a:lnTo>
                  <a:lnTo>
                    <a:pt x="0" y="225"/>
                  </a:lnTo>
                  <a:lnTo>
                    <a:pt x="68" y="187"/>
                  </a:lnTo>
                  <a:lnTo>
                    <a:pt x="56" y="109"/>
                  </a:lnTo>
                  <a:lnTo>
                    <a:pt x="134" y="104"/>
                  </a:lnTo>
                  <a:lnTo>
                    <a:pt x="157" y="29"/>
                  </a:lnTo>
                  <a:lnTo>
                    <a:pt x="229" y="58"/>
                  </a:lnTo>
                  <a:lnTo>
                    <a:pt x="283" y="0"/>
                  </a:lnTo>
                  <a:lnTo>
                    <a:pt x="283" y="0"/>
                  </a:lnTo>
                  <a:close/>
                </a:path>
              </a:pathLst>
            </a:custGeom>
            <a:solidFill>
              <a:srgbClr val="FFFFFF"/>
            </a:solid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7" name="Freeform 9"/>
            <p:cNvSpPr>
              <a:spLocks/>
            </p:cNvSpPr>
            <p:nvPr/>
          </p:nvSpPr>
          <p:spPr bwMode="auto">
            <a:xfrm>
              <a:off x="1284288" y="1370013"/>
              <a:ext cx="615950" cy="1682750"/>
            </a:xfrm>
            <a:custGeom>
              <a:avLst/>
              <a:gdLst/>
              <a:ahLst/>
              <a:cxnLst>
                <a:cxn ang="0">
                  <a:pos x="0" y="0"/>
                </a:cxn>
                <a:cxn ang="0">
                  <a:pos x="388" y="0"/>
                </a:cxn>
                <a:cxn ang="0">
                  <a:pos x="388" y="1060"/>
                </a:cxn>
                <a:cxn ang="0">
                  <a:pos x="194" y="922"/>
                </a:cxn>
                <a:cxn ang="0">
                  <a:pos x="0" y="1060"/>
                </a:cxn>
                <a:cxn ang="0">
                  <a:pos x="0" y="0"/>
                </a:cxn>
                <a:cxn ang="0">
                  <a:pos x="0" y="0"/>
                </a:cxn>
              </a:cxnLst>
              <a:rect l="0" t="0" r="r" b="b"/>
              <a:pathLst>
                <a:path w="388" h="1060">
                  <a:moveTo>
                    <a:pt x="0" y="0"/>
                  </a:moveTo>
                  <a:lnTo>
                    <a:pt x="388" y="0"/>
                  </a:lnTo>
                  <a:lnTo>
                    <a:pt x="388" y="1060"/>
                  </a:lnTo>
                  <a:lnTo>
                    <a:pt x="194" y="922"/>
                  </a:lnTo>
                  <a:lnTo>
                    <a:pt x="0" y="1060"/>
                  </a:lnTo>
                  <a:lnTo>
                    <a:pt x="0" y="0"/>
                  </a:lnTo>
                  <a:lnTo>
                    <a:pt x="0" y="0"/>
                  </a:lnTo>
                  <a:close/>
                </a:path>
              </a:pathLst>
            </a:custGeom>
            <a:solidFill>
              <a:schemeClr val="accent3"/>
            </a:solid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8" name="Freeform 10"/>
            <p:cNvSpPr>
              <a:spLocks/>
            </p:cNvSpPr>
            <p:nvPr/>
          </p:nvSpPr>
          <p:spPr bwMode="auto">
            <a:xfrm>
              <a:off x="1362075" y="1370013"/>
              <a:ext cx="461963" cy="1628775"/>
            </a:xfrm>
            <a:custGeom>
              <a:avLst/>
              <a:gdLst/>
              <a:ahLst/>
              <a:cxnLst>
                <a:cxn ang="0">
                  <a:pos x="0" y="0"/>
                </a:cxn>
                <a:cxn ang="0">
                  <a:pos x="291" y="0"/>
                </a:cxn>
                <a:cxn ang="0">
                  <a:pos x="291" y="1026"/>
                </a:cxn>
                <a:cxn ang="0">
                  <a:pos x="145" y="922"/>
                </a:cxn>
                <a:cxn ang="0">
                  <a:pos x="0" y="1026"/>
                </a:cxn>
                <a:cxn ang="0">
                  <a:pos x="0" y="0"/>
                </a:cxn>
                <a:cxn ang="0">
                  <a:pos x="0" y="0"/>
                </a:cxn>
              </a:cxnLst>
              <a:rect l="0" t="0" r="r" b="b"/>
              <a:pathLst>
                <a:path w="291" h="1026">
                  <a:moveTo>
                    <a:pt x="0" y="0"/>
                  </a:moveTo>
                  <a:lnTo>
                    <a:pt x="291" y="0"/>
                  </a:lnTo>
                  <a:lnTo>
                    <a:pt x="291" y="1026"/>
                  </a:lnTo>
                  <a:lnTo>
                    <a:pt x="145" y="922"/>
                  </a:lnTo>
                  <a:lnTo>
                    <a:pt x="0" y="1026"/>
                  </a:lnTo>
                  <a:lnTo>
                    <a:pt x="0" y="0"/>
                  </a:lnTo>
                  <a:lnTo>
                    <a:pt x="0" y="0"/>
                  </a:lnTo>
                  <a:close/>
                </a:path>
              </a:pathLst>
            </a:custGeom>
            <a:solidFill>
              <a:srgbClr val="FFFFFF"/>
            </a:solid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9" name="Freeform 11"/>
            <p:cNvSpPr>
              <a:spLocks/>
            </p:cNvSpPr>
            <p:nvPr/>
          </p:nvSpPr>
          <p:spPr bwMode="auto">
            <a:xfrm>
              <a:off x="1393825" y="1370013"/>
              <a:ext cx="396875" cy="1604963"/>
            </a:xfrm>
            <a:custGeom>
              <a:avLst/>
              <a:gdLst/>
              <a:ahLst/>
              <a:cxnLst>
                <a:cxn ang="0">
                  <a:pos x="0" y="0"/>
                </a:cxn>
                <a:cxn ang="0">
                  <a:pos x="250" y="0"/>
                </a:cxn>
                <a:cxn ang="0">
                  <a:pos x="250" y="1011"/>
                </a:cxn>
                <a:cxn ang="0">
                  <a:pos x="125" y="922"/>
                </a:cxn>
                <a:cxn ang="0">
                  <a:pos x="0" y="1011"/>
                </a:cxn>
                <a:cxn ang="0">
                  <a:pos x="0" y="0"/>
                </a:cxn>
                <a:cxn ang="0">
                  <a:pos x="0" y="0"/>
                </a:cxn>
              </a:cxnLst>
              <a:rect l="0" t="0" r="r" b="b"/>
              <a:pathLst>
                <a:path w="250" h="1011">
                  <a:moveTo>
                    <a:pt x="0" y="0"/>
                  </a:moveTo>
                  <a:lnTo>
                    <a:pt x="250" y="0"/>
                  </a:lnTo>
                  <a:lnTo>
                    <a:pt x="250" y="1011"/>
                  </a:lnTo>
                  <a:lnTo>
                    <a:pt x="125" y="922"/>
                  </a:lnTo>
                  <a:lnTo>
                    <a:pt x="0" y="1011"/>
                  </a:lnTo>
                  <a:lnTo>
                    <a:pt x="0" y="0"/>
                  </a:lnTo>
                  <a:lnTo>
                    <a:pt x="0" y="0"/>
                  </a:lnTo>
                  <a:close/>
                </a:path>
              </a:pathLst>
            </a:custGeom>
            <a:solidFill>
              <a:schemeClr val="bg1">
                <a:lumMod val="65000"/>
              </a:schemeClr>
            </a:solid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0" name="Freeform 12"/>
            <p:cNvSpPr>
              <a:spLocks/>
            </p:cNvSpPr>
            <p:nvPr/>
          </p:nvSpPr>
          <p:spPr bwMode="auto">
            <a:xfrm>
              <a:off x="1065213" y="1122362"/>
              <a:ext cx="1055688" cy="1071563"/>
            </a:xfrm>
            <a:custGeom>
              <a:avLst/>
              <a:gdLst/>
              <a:ahLst/>
              <a:cxnLst>
                <a:cxn ang="0">
                  <a:pos x="78" y="115"/>
                </a:cxn>
                <a:cxn ang="0">
                  <a:pos x="119" y="94"/>
                </a:cxn>
                <a:cxn ang="0">
                  <a:pos x="149" y="62"/>
                </a:cxn>
                <a:cxn ang="0">
                  <a:pos x="185" y="32"/>
                </a:cxn>
                <a:cxn ang="0">
                  <a:pos x="231" y="24"/>
                </a:cxn>
                <a:cxn ang="0">
                  <a:pos x="273" y="19"/>
                </a:cxn>
                <a:cxn ang="0">
                  <a:pos x="317" y="1"/>
                </a:cxn>
                <a:cxn ang="0">
                  <a:pos x="362" y="4"/>
                </a:cxn>
                <a:cxn ang="0">
                  <a:pos x="401" y="30"/>
                </a:cxn>
                <a:cxn ang="0">
                  <a:pos x="449" y="24"/>
                </a:cxn>
                <a:cxn ang="0">
                  <a:pos x="491" y="41"/>
                </a:cxn>
                <a:cxn ang="0">
                  <a:pos x="523" y="76"/>
                </a:cxn>
                <a:cxn ang="0">
                  <a:pos x="560" y="98"/>
                </a:cxn>
                <a:cxn ang="0">
                  <a:pos x="597" y="126"/>
                </a:cxn>
                <a:cxn ang="0">
                  <a:pos x="616" y="169"/>
                </a:cxn>
                <a:cxn ang="0">
                  <a:pos x="631" y="208"/>
                </a:cxn>
                <a:cxn ang="0">
                  <a:pos x="658" y="246"/>
                </a:cxn>
                <a:cxn ang="0">
                  <a:pos x="664" y="292"/>
                </a:cxn>
                <a:cxn ang="0">
                  <a:pos x="649" y="336"/>
                </a:cxn>
                <a:cxn ang="0">
                  <a:pos x="665" y="381"/>
                </a:cxn>
                <a:cxn ang="0">
                  <a:pos x="658" y="426"/>
                </a:cxn>
                <a:cxn ang="0">
                  <a:pos x="631" y="464"/>
                </a:cxn>
                <a:cxn ang="0">
                  <a:pos x="617" y="505"/>
                </a:cxn>
                <a:cxn ang="0">
                  <a:pos x="597" y="547"/>
                </a:cxn>
                <a:cxn ang="0">
                  <a:pos x="561" y="576"/>
                </a:cxn>
                <a:cxn ang="0">
                  <a:pos x="524" y="598"/>
                </a:cxn>
                <a:cxn ang="0">
                  <a:pos x="493" y="633"/>
                </a:cxn>
                <a:cxn ang="0">
                  <a:pos x="450" y="649"/>
                </a:cxn>
                <a:cxn ang="0">
                  <a:pos x="404" y="645"/>
                </a:cxn>
                <a:cxn ang="0">
                  <a:pos x="363" y="670"/>
                </a:cxn>
                <a:cxn ang="0">
                  <a:pos x="317" y="674"/>
                </a:cxn>
                <a:cxn ang="0">
                  <a:pos x="274" y="655"/>
                </a:cxn>
                <a:cxn ang="0">
                  <a:pos x="231" y="651"/>
                </a:cxn>
                <a:cxn ang="0">
                  <a:pos x="185" y="641"/>
                </a:cxn>
                <a:cxn ang="0">
                  <a:pos x="150" y="613"/>
                </a:cxn>
                <a:cxn ang="0">
                  <a:pos x="120" y="581"/>
                </a:cxn>
                <a:cxn ang="0">
                  <a:pos x="78" y="559"/>
                </a:cxn>
                <a:cxn ang="0">
                  <a:pos x="53" y="521"/>
                </a:cxn>
                <a:cxn ang="0">
                  <a:pos x="47" y="475"/>
                </a:cxn>
                <a:cxn ang="0">
                  <a:pos x="13" y="441"/>
                </a:cxn>
                <a:cxn ang="0">
                  <a:pos x="0" y="397"/>
                </a:cxn>
                <a:cxn ang="0">
                  <a:pos x="8" y="351"/>
                </a:cxn>
                <a:cxn ang="0">
                  <a:pos x="2" y="309"/>
                </a:cxn>
                <a:cxn ang="0">
                  <a:pos x="2" y="263"/>
                </a:cxn>
                <a:cxn ang="0">
                  <a:pos x="23" y="222"/>
                </a:cxn>
                <a:cxn ang="0">
                  <a:pos x="46" y="185"/>
                </a:cxn>
                <a:cxn ang="0">
                  <a:pos x="58" y="140"/>
                </a:cxn>
              </a:cxnLst>
              <a:rect l="0" t="0" r="r" b="b"/>
              <a:pathLst>
                <a:path w="665" h="675">
                  <a:moveTo>
                    <a:pt x="58" y="140"/>
                  </a:moveTo>
                  <a:lnTo>
                    <a:pt x="67" y="126"/>
                  </a:lnTo>
                  <a:lnTo>
                    <a:pt x="78" y="115"/>
                  </a:lnTo>
                  <a:lnTo>
                    <a:pt x="90" y="106"/>
                  </a:lnTo>
                  <a:lnTo>
                    <a:pt x="103" y="99"/>
                  </a:lnTo>
                  <a:lnTo>
                    <a:pt x="119" y="94"/>
                  </a:lnTo>
                  <a:lnTo>
                    <a:pt x="134" y="91"/>
                  </a:lnTo>
                  <a:lnTo>
                    <a:pt x="140" y="76"/>
                  </a:lnTo>
                  <a:lnTo>
                    <a:pt x="149" y="62"/>
                  </a:lnTo>
                  <a:lnTo>
                    <a:pt x="159" y="50"/>
                  </a:lnTo>
                  <a:lnTo>
                    <a:pt x="172" y="41"/>
                  </a:lnTo>
                  <a:lnTo>
                    <a:pt x="185" y="32"/>
                  </a:lnTo>
                  <a:lnTo>
                    <a:pt x="199" y="27"/>
                  </a:lnTo>
                  <a:lnTo>
                    <a:pt x="214" y="24"/>
                  </a:lnTo>
                  <a:lnTo>
                    <a:pt x="231" y="24"/>
                  </a:lnTo>
                  <a:lnTo>
                    <a:pt x="246" y="26"/>
                  </a:lnTo>
                  <a:lnTo>
                    <a:pt x="261" y="30"/>
                  </a:lnTo>
                  <a:lnTo>
                    <a:pt x="273" y="19"/>
                  </a:lnTo>
                  <a:lnTo>
                    <a:pt x="287" y="11"/>
                  </a:lnTo>
                  <a:lnTo>
                    <a:pt x="302" y="4"/>
                  </a:lnTo>
                  <a:lnTo>
                    <a:pt x="317" y="1"/>
                  </a:lnTo>
                  <a:lnTo>
                    <a:pt x="332" y="0"/>
                  </a:lnTo>
                  <a:lnTo>
                    <a:pt x="347" y="1"/>
                  </a:lnTo>
                  <a:lnTo>
                    <a:pt x="362" y="4"/>
                  </a:lnTo>
                  <a:lnTo>
                    <a:pt x="377" y="11"/>
                  </a:lnTo>
                  <a:lnTo>
                    <a:pt x="390" y="19"/>
                  </a:lnTo>
                  <a:lnTo>
                    <a:pt x="401" y="30"/>
                  </a:lnTo>
                  <a:lnTo>
                    <a:pt x="418" y="24"/>
                  </a:lnTo>
                  <a:lnTo>
                    <a:pt x="433" y="23"/>
                  </a:lnTo>
                  <a:lnTo>
                    <a:pt x="449" y="24"/>
                  </a:lnTo>
                  <a:lnTo>
                    <a:pt x="464" y="27"/>
                  </a:lnTo>
                  <a:lnTo>
                    <a:pt x="479" y="32"/>
                  </a:lnTo>
                  <a:lnTo>
                    <a:pt x="491" y="41"/>
                  </a:lnTo>
                  <a:lnTo>
                    <a:pt x="504" y="50"/>
                  </a:lnTo>
                  <a:lnTo>
                    <a:pt x="515" y="62"/>
                  </a:lnTo>
                  <a:lnTo>
                    <a:pt x="523" y="76"/>
                  </a:lnTo>
                  <a:lnTo>
                    <a:pt x="528" y="90"/>
                  </a:lnTo>
                  <a:lnTo>
                    <a:pt x="545" y="92"/>
                  </a:lnTo>
                  <a:lnTo>
                    <a:pt x="560" y="98"/>
                  </a:lnTo>
                  <a:lnTo>
                    <a:pt x="573" y="105"/>
                  </a:lnTo>
                  <a:lnTo>
                    <a:pt x="586" y="115"/>
                  </a:lnTo>
                  <a:lnTo>
                    <a:pt x="597" y="126"/>
                  </a:lnTo>
                  <a:lnTo>
                    <a:pt x="605" y="139"/>
                  </a:lnTo>
                  <a:lnTo>
                    <a:pt x="612" y="154"/>
                  </a:lnTo>
                  <a:lnTo>
                    <a:pt x="616" y="169"/>
                  </a:lnTo>
                  <a:lnTo>
                    <a:pt x="617" y="184"/>
                  </a:lnTo>
                  <a:lnTo>
                    <a:pt x="617" y="200"/>
                  </a:lnTo>
                  <a:lnTo>
                    <a:pt x="631" y="208"/>
                  </a:lnTo>
                  <a:lnTo>
                    <a:pt x="642" y="220"/>
                  </a:lnTo>
                  <a:lnTo>
                    <a:pt x="651" y="233"/>
                  </a:lnTo>
                  <a:lnTo>
                    <a:pt x="658" y="246"/>
                  </a:lnTo>
                  <a:lnTo>
                    <a:pt x="662" y="261"/>
                  </a:lnTo>
                  <a:lnTo>
                    <a:pt x="665" y="276"/>
                  </a:lnTo>
                  <a:lnTo>
                    <a:pt x="664" y="292"/>
                  </a:lnTo>
                  <a:lnTo>
                    <a:pt x="661" y="307"/>
                  </a:lnTo>
                  <a:lnTo>
                    <a:pt x="657" y="322"/>
                  </a:lnTo>
                  <a:lnTo>
                    <a:pt x="649" y="336"/>
                  </a:lnTo>
                  <a:lnTo>
                    <a:pt x="657" y="350"/>
                  </a:lnTo>
                  <a:lnTo>
                    <a:pt x="662" y="365"/>
                  </a:lnTo>
                  <a:lnTo>
                    <a:pt x="665" y="381"/>
                  </a:lnTo>
                  <a:lnTo>
                    <a:pt x="665" y="396"/>
                  </a:lnTo>
                  <a:lnTo>
                    <a:pt x="662" y="412"/>
                  </a:lnTo>
                  <a:lnTo>
                    <a:pt x="658" y="426"/>
                  </a:lnTo>
                  <a:lnTo>
                    <a:pt x="651" y="440"/>
                  </a:lnTo>
                  <a:lnTo>
                    <a:pt x="642" y="453"/>
                  </a:lnTo>
                  <a:lnTo>
                    <a:pt x="631" y="464"/>
                  </a:lnTo>
                  <a:lnTo>
                    <a:pt x="618" y="474"/>
                  </a:lnTo>
                  <a:lnTo>
                    <a:pt x="618" y="489"/>
                  </a:lnTo>
                  <a:lnTo>
                    <a:pt x="617" y="505"/>
                  </a:lnTo>
                  <a:lnTo>
                    <a:pt x="613" y="520"/>
                  </a:lnTo>
                  <a:lnTo>
                    <a:pt x="606" y="535"/>
                  </a:lnTo>
                  <a:lnTo>
                    <a:pt x="597" y="547"/>
                  </a:lnTo>
                  <a:lnTo>
                    <a:pt x="587" y="558"/>
                  </a:lnTo>
                  <a:lnTo>
                    <a:pt x="575" y="568"/>
                  </a:lnTo>
                  <a:lnTo>
                    <a:pt x="561" y="576"/>
                  </a:lnTo>
                  <a:lnTo>
                    <a:pt x="546" y="580"/>
                  </a:lnTo>
                  <a:lnTo>
                    <a:pt x="530" y="584"/>
                  </a:lnTo>
                  <a:lnTo>
                    <a:pt x="524" y="598"/>
                  </a:lnTo>
                  <a:lnTo>
                    <a:pt x="516" y="611"/>
                  </a:lnTo>
                  <a:lnTo>
                    <a:pt x="505" y="623"/>
                  </a:lnTo>
                  <a:lnTo>
                    <a:pt x="493" y="633"/>
                  </a:lnTo>
                  <a:lnTo>
                    <a:pt x="479" y="641"/>
                  </a:lnTo>
                  <a:lnTo>
                    <a:pt x="465" y="647"/>
                  </a:lnTo>
                  <a:lnTo>
                    <a:pt x="450" y="649"/>
                  </a:lnTo>
                  <a:lnTo>
                    <a:pt x="434" y="651"/>
                  </a:lnTo>
                  <a:lnTo>
                    <a:pt x="419" y="649"/>
                  </a:lnTo>
                  <a:lnTo>
                    <a:pt x="404" y="645"/>
                  </a:lnTo>
                  <a:lnTo>
                    <a:pt x="392" y="655"/>
                  </a:lnTo>
                  <a:lnTo>
                    <a:pt x="378" y="664"/>
                  </a:lnTo>
                  <a:lnTo>
                    <a:pt x="363" y="670"/>
                  </a:lnTo>
                  <a:lnTo>
                    <a:pt x="348" y="674"/>
                  </a:lnTo>
                  <a:lnTo>
                    <a:pt x="333" y="675"/>
                  </a:lnTo>
                  <a:lnTo>
                    <a:pt x="317" y="674"/>
                  </a:lnTo>
                  <a:lnTo>
                    <a:pt x="302" y="670"/>
                  </a:lnTo>
                  <a:lnTo>
                    <a:pt x="288" y="663"/>
                  </a:lnTo>
                  <a:lnTo>
                    <a:pt x="274" y="655"/>
                  </a:lnTo>
                  <a:lnTo>
                    <a:pt x="262" y="645"/>
                  </a:lnTo>
                  <a:lnTo>
                    <a:pt x="247" y="649"/>
                  </a:lnTo>
                  <a:lnTo>
                    <a:pt x="231" y="651"/>
                  </a:lnTo>
                  <a:lnTo>
                    <a:pt x="215" y="651"/>
                  </a:lnTo>
                  <a:lnTo>
                    <a:pt x="200" y="647"/>
                  </a:lnTo>
                  <a:lnTo>
                    <a:pt x="185" y="641"/>
                  </a:lnTo>
                  <a:lnTo>
                    <a:pt x="172" y="633"/>
                  </a:lnTo>
                  <a:lnTo>
                    <a:pt x="161" y="623"/>
                  </a:lnTo>
                  <a:lnTo>
                    <a:pt x="150" y="613"/>
                  </a:lnTo>
                  <a:lnTo>
                    <a:pt x="142" y="599"/>
                  </a:lnTo>
                  <a:lnTo>
                    <a:pt x="135" y="584"/>
                  </a:lnTo>
                  <a:lnTo>
                    <a:pt x="120" y="581"/>
                  </a:lnTo>
                  <a:lnTo>
                    <a:pt x="105" y="576"/>
                  </a:lnTo>
                  <a:lnTo>
                    <a:pt x="91" y="569"/>
                  </a:lnTo>
                  <a:lnTo>
                    <a:pt x="78" y="559"/>
                  </a:lnTo>
                  <a:lnTo>
                    <a:pt x="68" y="549"/>
                  </a:lnTo>
                  <a:lnTo>
                    <a:pt x="60" y="535"/>
                  </a:lnTo>
                  <a:lnTo>
                    <a:pt x="53" y="521"/>
                  </a:lnTo>
                  <a:lnTo>
                    <a:pt x="49" y="506"/>
                  </a:lnTo>
                  <a:lnTo>
                    <a:pt x="46" y="490"/>
                  </a:lnTo>
                  <a:lnTo>
                    <a:pt x="47" y="475"/>
                  </a:lnTo>
                  <a:lnTo>
                    <a:pt x="34" y="465"/>
                  </a:lnTo>
                  <a:lnTo>
                    <a:pt x="23" y="455"/>
                  </a:lnTo>
                  <a:lnTo>
                    <a:pt x="13" y="441"/>
                  </a:lnTo>
                  <a:lnTo>
                    <a:pt x="6" y="427"/>
                  </a:lnTo>
                  <a:lnTo>
                    <a:pt x="2" y="412"/>
                  </a:lnTo>
                  <a:lnTo>
                    <a:pt x="0" y="397"/>
                  </a:lnTo>
                  <a:lnTo>
                    <a:pt x="0" y="382"/>
                  </a:lnTo>
                  <a:lnTo>
                    <a:pt x="2" y="366"/>
                  </a:lnTo>
                  <a:lnTo>
                    <a:pt x="8" y="351"/>
                  </a:lnTo>
                  <a:lnTo>
                    <a:pt x="16" y="337"/>
                  </a:lnTo>
                  <a:lnTo>
                    <a:pt x="8" y="324"/>
                  </a:lnTo>
                  <a:lnTo>
                    <a:pt x="2" y="309"/>
                  </a:lnTo>
                  <a:lnTo>
                    <a:pt x="0" y="294"/>
                  </a:lnTo>
                  <a:lnTo>
                    <a:pt x="0" y="278"/>
                  </a:lnTo>
                  <a:lnTo>
                    <a:pt x="2" y="263"/>
                  </a:lnTo>
                  <a:lnTo>
                    <a:pt x="6" y="248"/>
                  </a:lnTo>
                  <a:lnTo>
                    <a:pt x="13" y="234"/>
                  </a:lnTo>
                  <a:lnTo>
                    <a:pt x="23" y="222"/>
                  </a:lnTo>
                  <a:lnTo>
                    <a:pt x="34" y="209"/>
                  </a:lnTo>
                  <a:lnTo>
                    <a:pt x="46" y="201"/>
                  </a:lnTo>
                  <a:lnTo>
                    <a:pt x="46" y="185"/>
                  </a:lnTo>
                  <a:lnTo>
                    <a:pt x="47" y="169"/>
                  </a:lnTo>
                  <a:lnTo>
                    <a:pt x="52" y="154"/>
                  </a:lnTo>
                  <a:lnTo>
                    <a:pt x="58" y="140"/>
                  </a:lnTo>
                  <a:lnTo>
                    <a:pt x="58" y="140"/>
                  </a:lnTo>
                  <a:close/>
                </a:path>
              </a:pathLst>
            </a:custGeom>
            <a:solidFill>
              <a:schemeClr val="accent3"/>
            </a:solid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1" name="Freeform 13"/>
            <p:cNvSpPr>
              <a:spLocks/>
            </p:cNvSpPr>
            <p:nvPr/>
          </p:nvSpPr>
          <p:spPr bwMode="auto">
            <a:xfrm>
              <a:off x="1096963" y="1154113"/>
              <a:ext cx="990600" cy="1008063"/>
            </a:xfrm>
            <a:custGeom>
              <a:avLst/>
              <a:gdLst/>
              <a:ahLst/>
              <a:cxnLst>
                <a:cxn ang="0">
                  <a:pos x="290" y="446"/>
                </a:cxn>
                <a:cxn ang="0">
                  <a:pos x="259" y="457"/>
                </a:cxn>
                <a:cxn ang="0">
                  <a:pos x="233" y="466"/>
                </a:cxn>
                <a:cxn ang="0">
                  <a:pos x="207" y="461"/>
                </a:cxn>
                <a:cxn ang="0">
                  <a:pos x="184" y="444"/>
                </a:cxn>
                <a:cxn ang="0">
                  <a:pos x="159" y="448"/>
                </a:cxn>
                <a:cxn ang="0">
                  <a:pos x="132" y="445"/>
                </a:cxn>
                <a:cxn ang="0">
                  <a:pos x="110" y="429"/>
                </a:cxn>
                <a:cxn ang="0">
                  <a:pos x="97" y="404"/>
                </a:cxn>
                <a:cxn ang="0">
                  <a:pos x="72" y="397"/>
                </a:cxn>
                <a:cxn ang="0">
                  <a:pos x="49" y="382"/>
                </a:cxn>
                <a:cxn ang="0">
                  <a:pos x="36" y="358"/>
                </a:cxn>
                <a:cxn ang="0">
                  <a:pos x="35" y="330"/>
                </a:cxn>
                <a:cxn ang="0">
                  <a:pos x="16" y="312"/>
                </a:cxn>
                <a:cxn ang="0">
                  <a:pos x="3" y="289"/>
                </a:cxn>
                <a:cxn ang="0">
                  <a:pos x="1" y="263"/>
                </a:cxn>
                <a:cxn ang="0">
                  <a:pos x="12" y="237"/>
                </a:cxn>
                <a:cxn ang="0">
                  <a:pos x="3" y="213"/>
                </a:cxn>
                <a:cxn ang="0">
                  <a:pos x="0" y="186"/>
                </a:cxn>
                <a:cxn ang="0">
                  <a:pos x="10" y="161"/>
                </a:cxn>
                <a:cxn ang="0">
                  <a:pos x="32" y="143"/>
                </a:cxn>
                <a:cxn ang="0">
                  <a:pos x="34" y="117"/>
                </a:cxn>
                <a:cxn ang="0">
                  <a:pos x="43" y="91"/>
                </a:cxn>
                <a:cxn ang="0">
                  <a:pos x="63" y="73"/>
                </a:cxn>
                <a:cxn ang="0">
                  <a:pos x="90" y="66"/>
                </a:cxn>
                <a:cxn ang="0">
                  <a:pos x="103" y="44"/>
                </a:cxn>
                <a:cxn ang="0">
                  <a:pos x="123" y="25"/>
                </a:cxn>
                <a:cxn ang="0">
                  <a:pos x="149" y="18"/>
                </a:cxn>
                <a:cxn ang="0">
                  <a:pos x="176" y="23"/>
                </a:cxn>
                <a:cxn ang="0">
                  <a:pos x="198" y="8"/>
                </a:cxn>
                <a:cxn ang="0">
                  <a:pos x="224" y="0"/>
                </a:cxn>
                <a:cxn ang="0">
                  <a:pos x="250" y="4"/>
                </a:cxn>
                <a:cxn ang="0">
                  <a:pos x="272" y="21"/>
                </a:cxn>
                <a:cxn ang="0">
                  <a:pos x="298" y="17"/>
                </a:cxn>
                <a:cxn ang="0">
                  <a:pos x="325" y="21"/>
                </a:cxn>
                <a:cxn ang="0">
                  <a:pos x="347" y="36"/>
                </a:cxn>
                <a:cxn ang="0">
                  <a:pos x="360" y="61"/>
                </a:cxn>
                <a:cxn ang="0">
                  <a:pos x="385" y="69"/>
                </a:cxn>
                <a:cxn ang="0">
                  <a:pos x="407" y="84"/>
                </a:cxn>
                <a:cxn ang="0">
                  <a:pos x="420" y="107"/>
                </a:cxn>
                <a:cxn ang="0">
                  <a:pos x="421" y="135"/>
                </a:cxn>
                <a:cxn ang="0">
                  <a:pos x="440" y="153"/>
                </a:cxn>
                <a:cxn ang="0">
                  <a:pos x="454" y="176"/>
                </a:cxn>
                <a:cxn ang="0">
                  <a:pos x="456" y="203"/>
                </a:cxn>
                <a:cxn ang="0">
                  <a:pos x="445" y="228"/>
                </a:cxn>
                <a:cxn ang="0">
                  <a:pos x="454" y="253"/>
                </a:cxn>
                <a:cxn ang="0">
                  <a:pos x="457" y="280"/>
                </a:cxn>
                <a:cxn ang="0">
                  <a:pos x="446" y="305"/>
                </a:cxn>
                <a:cxn ang="0">
                  <a:pos x="425" y="323"/>
                </a:cxn>
                <a:cxn ang="0">
                  <a:pos x="423" y="349"/>
                </a:cxn>
                <a:cxn ang="0">
                  <a:pos x="414" y="374"/>
                </a:cxn>
                <a:cxn ang="0">
                  <a:pos x="394" y="392"/>
                </a:cxn>
                <a:cxn ang="0">
                  <a:pos x="367" y="399"/>
                </a:cxn>
                <a:cxn ang="0">
                  <a:pos x="353" y="422"/>
                </a:cxn>
                <a:cxn ang="0">
                  <a:pos x="334" y="440"/>
                </a:cxn>
                <a:cxn ang="0">
                  <a:pos x="308" y="448"/>
                </a:cxn>
              </a:cxnLst>
              <a:rect l="0" t="0" r="r" b="b"/>
              <a:pathLst>
                <a:path w="457" h="466">
                  <a:moveTo>
                    <a:pt x="304" y="448"/>
                  </a:moveTo>
                  <a:cubicBezTo>
                    <a:pt x="299" y="448"/>
                    <a:pt x="294" y="447"/>
                    <a:pt x="290" y="446"/>
                  </a:cubicBezTo>
                  <a:cubicBezTo>
                    <a:pt x="285" y="444"/>
                    <a:pt x="281" y="443"/>
                    <a:pt x="276" y="440"/>
                  </a:cubicBezTo>
                  <a:cubicBezTo>
                    <a:pt x="272" y="447"/>
                    <a:pt x="266" y="453"/>
                    <a:pt x="259" y="457"/>
                  </a:cubicBezTo>
                  <a:cubicBezTo>
                    <a:pt x="255" y="459"/>
                    <a:pt x="251" y="461"/>
                    <a:pt x="247" y="463"/>
                  </a:cubicBezTo>
                  <a:cubicBezTo>
                    <a:pt x="242" y="464"/>
                    <a:pt x="238" y="465"/>
                    <a:pt x="233" y="466"/>
                  </a:cubicBezTo>
                  <a:cubicBezTo>
                    <a:pt x="229" y="466"/>
                    <a:pt x="225" y="465"/>
                    <a:pt x="220" y="465"/>
                  </a:cubicBezTo>
                  <a:cubicBezTo>
                    <a:pt x="215" y="464"/>
                    <a:pt x="211" y="463"/>
                    <a:pt x="207" y="461"/>
                  </a:cubicBezTo>
                  <a:cubicBezTo>
                    <a:pt x="203" y="459"/>
                    <a:pt x="199" y="457"/>
                    <a:pt x="195" y="454"/>
                  </a:cubicBezTo>
                  <a:cubicBezTo>
                    <a:pt x="191" y="451"/>
                    <a:pt x="188" y="448"/>
                    <a:pt x="184" y="444"/>
                  </a:cubicBezTo>
                  <a:cubicBezTo>
                    <a:pt x="181" y="440"/>
                    <a:pt x="181" y="440"/>
                    <a:pt x="181" y="440"/>
                  </a:cubicBezTo>
                  <a:cubicBezTo>
                    <a:pt x="175" y="445"/>
                    <a:pt x="167" y="447"/>
                    <a:pt x="159" y="448"/>
                  </a:cubicBezTo>
                  <a:cubicBezTo>
                    <a:pt x="154" y="449"/>
                    <a:pt x="150" y="448"/>
                    <a:pt x="145" y="448"/>
                  </a:cubicBezTo>
                  <a:cubicBezTo>
                    <a:pt x="140" y="447"/>
                    <a:pt x="136" y="446"/>
                    <a:pt x="132" y="445"/>
                  </a:cubicBezTo>
                  <a:cubicBezTo>
                    <a:pt x="128" y="443"/>
                    <a:pt x="124" y="441"/>
                    <a:pt x="120" y="438"/>
                  </a:cubicBezTo>
                  <a:cubicBezTo>
                    <a:pt x="116" y="435"/>
                    <a:pt x="113" y="433"/>
                    <a:pt x="110" y="429"/>
                  </a:cubicBezTo>
                  <a:cubicBezTo>
                    <a:pt x="107" y="425"/>
                    <a:pt x="104" y="422"/>
                    <a:pt x="102" y="418"/>
                  </a:cubicBezTo>
                  <a:cubicBezTo>
                    <a:pt x="100" y="413"/>
                    <a:pt x="98" y="409"/>
                    <a:pt x="97" y="404"/>
                  </a:cubicBezTo>
                  <a:cubicBezTo>
                    <a:pt x="96" y="400"/>
                    <a:pt x="96" y="400"/>
                    <a:pt x="96" y="400"/>
                  </a:cubicBezTo>
                  <a:cubicBezTo>
                    <a:pt x="88" y="401"/>
                    <a:pt x="80" y="399"/>
                    <a:pt x="72" y="397"/>
                  </a:cubicBezTo>
                  <a:cubicBezTo>
                    <a:pt x="68" y="395"/>
                    <a:pt x="64" y="393"/>
                    <a:pt x="60" y="390"/>
                  </a:cubicBezTo>
                  <a:cubicBezTo>
                    <a:pt x="56" y="388"/>
                    <a:pt x="53" y="385"/>
                    <a:pt x="49" y="382"/>
                  </a:cubicBezTo>
                  <a:cubicBezTo>
                    <a:pt x="46" y="378"/>
                    <a:pt x="44" y="375"/>
                    <a:pt x="42" y="371"/>
                  </a:cubicBezTo>
                  <a:cubicBezTo>
                    <a:pt x="39" y="367"/>
                    <a:pt x="38" y="363"/>
                    <a:pt x="36" y="358"/>
                  </a:cubicBezTo>
                  <a:cubicBezTo>
                    <a:pt x="35" y="354"/>
                    <a:pt x="35" y="349"/>
                    <a:pt x="34" y="345"/>
                  </a:cubicBezTo>
                  <a:cubicBezTo>
                    <a:pt x="34" y="340"/>
                    <a:pt x="35" y="335"/>
                    <a:pt x="35" y="330"/>
                  </a:cubicBezTo>
                  <a:cubicBezTo>
                    <a:pt x="37" y="326"/>
                    <a:pt x="37" y="326"/>
                    <a:pt x="37" y="326"/>
                  </a:cubicBezTo>
                  <a:cubicBezTo>
                    <a:pt x="29" y="323"/>
                    <a:pt x="22" y="318"/>
                    <a:pt x="16" y="312"/>
                  </a:cubicBezTo>
                  <a:cubicBezTo>
                    <a:pt x="13" y="309"/>
                    <a:pt x="11" y="306"/>
                    <a:pt x="8" y="302"/>
                  </a:cubicBezTo>
                  <a:cubicBezTo>
                    <a:pt x="6" y="298"/>
                    <a:pt x="4" y="294"/>
                    <a:pt x="3" y="289"/>
                  </a:cubicBezTo>
                  <a:cubicBezTo>
                    <a:pt x="1" y="285"/>
                    <a:pt x="1" y="281"/>
                    <a:pt x="0" y="276"/>
                  </a:cubicBezTo>
                  <a:cubicBezTo>
                    <a:pt x="0" y="271"/>
                    <a:pt x="0" y="267"/>
                    <a:pt x="1" y="263"/>
                  </a:cubicBezTo>
                  <a:cubicBezTo>
                    <a:pt x="2" y="258"/>
                    <a:pt x="3" y="254"/>
                    <a:pt x="5" y="249"/>
                  </a:cubicBezTo>
                  <a:cubicBezTo>
                    <a:pt x="7" y="245"/>
                    <a:pt x="9" y="241"/>
                    <a:pt x="12" y="237"/>
                  </a:cubicBezTo>
                  <a:cubicBezTo>
                    <a:pt x="15" y="233"/>
                    <a:pt x="15" y="233"/>
                    <a:pt x="15" y="233"/>
                  </a:cubicBezTo>
                  <a:cubicBezTo>
                    <a:pt x="10" y="227"/>
                    <a:pt x="6" y="220"/>
                    <a:pt x="3" y="213"/>
                  </a:cubicBezTo>
                  <a:cubicBezTo>
                    <a:pt x="1" y="208"/>
                    <a:pt x="1" y="204"/>
                    <a:pt x="0" y="199"/>
                  </a:cubicBezTo>
                  <a:cubicBezTo>
                    <a:pt x="0" y="194"/>
                    <a:pt x="0" y="190"/>
                    <a:pt x="0" y="186"/>
                  </a:cubicBezTo>
                  <a:cubicBezTo>
                    <a:pt x="1" y="181"/>
                    <a:pt x="2" y="177"/>
                    <a:pt x="4" y="173"/>
                  </a:cubicBezTo>
                  <a:cubicBezTo>
                    <a:pt x="6" y="168"/>
                    <a:pt x="8" y="165"/>
                    <a:pt x="10" y="161"/>
                  </a:cubicBezTo>
                  <a:cubicBezTo>
                    <a:pt x="13" y="157"/>
                    <a:pt x="16" y="154"/>
                    <a:pt x="20" y="151"/>
                  </a:cubicBezTo>
                  <a:cubicBezTo>
                    <a:pt x="24" y="148"/>
                    <a:pt x="27" y="145"/>
                    <a:pt x="32" y="143"/>
                  </a:cubicBezTo>
                  <a:cubicBezTo>
                    <a:pt x="36" y="141"/>
                    <a:pt x="36" y="141"/>
                    <a:pt x="36" y="141"/>
                  </a:cubicBezTo>
                  <a:cubicBezTo>
                    <a:pt x="34" y="133"/>
                    <a:pt x="33" y="125"/>
                    <a:pt x="34" y="117"/>
                  </a:cubicBezTo>
                  <a:cubicBezTo>
                    <a:pt x="35" y="112"/>
                    <a:pt x="36" y="108"/>
                    <a:pt x="37" y="103"/>
                  </a:cubicBezTo>
                  <a:cubicBezTo>
                    <a:pt x="39" y="99"/>
                    <a:pt x="41" y="95"/>
                    <a:pt x="43" y="91"/>
                  </a:cubicBezTo>
                  <a:cubicBezTo>
                    <a:pt x="46" y="88"/>
                    <a:pt x="49" y="85"/>
                    <a:pt x="52" y="81"/>
                  </a:cubicBezTo>
                  <a:cubicBezTo>
                    <a:pt x="56" y="78"/>
                    <a:pt x="59" y="76"/>
                    <a:pt x="63" y="73"/>
                  </a:cubicBezTo>
                  <a:cubicBezTo>
                    <a:pt x="68" y="71"/>
                    <a:pt x="72" y="70"/>
                    <a:pt x="76" y="68"/>
                  </a:cubicBezTo>
                  <a:cubicBezTo>
                    <a:pt x="81" y="67"/>
                    <a:pt x="85" y="67"/>
                    <a:pt x="90" y="66"/>
                  </a:cubicBezTo>
                  <a:cubicBezTo>
                    <a:pt x="95" y="66"/>
                    <a:pt x="95" y="66"/>
                    <a:pt x="95" y="66"/>
                  </a:cubicBezTo>
                  <a:cubicBezTo>
                    <a:pt x="96" y="58"/>
                    <a:pt x="100" y="51"/>
                    <a:pt x="103" y="44"/>
                  </a:cubicBezTo>
                  <a:cubicBezTo>
                    <a:pt x="106" y="40"/>
                    <a:pt x="109" y="37"/>
                    <a:pt x="112" y="33"/>
                  </a:cubicBezTo>
                  <a:cubicBezTo>
                    <a:pt x="116" y="30"/>
                    <a:pt x="119" y="28"/>
                    <a:pt x="123" y="25"/>
                  </a:cubicBezTo>
                  <a:cubicBezTo>
                    <a:pt x="127" y="23"/>
                    <a:pt x="131" y="21"/>
                    <a:pt x="135" y="20"/>
                  </a:cubicBezTo>
                  <a:cubicBezTo>
                    <a:pt x="140" y="19"/>
                    <a:pt x="144" y="18"/>
                    <a:pt x="149" y="18"/>
                  </a:cubicBezTo>
                  <a:cubicBezTo>
                    <a:pt x="154" y="17"/>
                    <a:pt x="158" y="18"/>
                    <a:pt x="163" y="19"/>
                  </a:cubicBezTo>
                  <a:cubicBezTo>
                    <a:pt x="167" y="20"/>
                    <a:pt x="172" y="21"/>
                    <a:pt x="176" y="23"/>
                  </a:cubicBezTo>
                  <a:cubicBezTo>
                    <a:pt x="181" y="25"/>
                    <a:pt x="181" y="25"/>
                    <a:pt x="181" y="25"/>
                  </a:cubicBezTo>
                  <a:cubicBezTo>
                    <a:pt x="185" y="18"/>
                    <a:pt x="191" y="13"/>
                    <a:pt x="198" y="8"/>
                  </a:cubicBezTo>
                  <a:cubicBezTo>
                    <a:pt x="202" y="6"/>
                    <a:pt x="206" y="4"/>
                    <a:pt x="210" y="2"/>
                  </a:cubicBezTo>
                  <a:cubicBezTo>
                    <a:pt x="215" y="1"/>
                    <a:pt x="219" y="0"/>
                    <a:pt x="224" y="0"/>
                  </a:cubicBezTo>
                  <a:cubicBezTo>
                    <a:pt x="228" y="0"/>
                    <a:pt x="232" y="0"/>
                    <a:pt x="237" y="0"/>
                  </a:cubicBezTo>
                  <a:cubicBezTo>
                    <a:pt x="242" y="1"/>
                    <a:pt x="246" y="3"/>
                    <a:pt x="250" y="4"/>
                  </a:cubicBezTo>
                  <a:cubicBezTo>
                    <a:pt x="254" y="6"/>
                    <a:pt x="258" y="8"/>
                    <a:pt x="262" y="11"/>
                  </a:cubicBezTo>
                  <a:cubicBezTo>
                    <a:pt x="266" y="14"/>
                    <a:pt x="269" y="17"/>
                    <a:pt x="272" y="21"/>
                  </a:cubicBezTo>
                  <a:cubicBezTo>
                    <a:pt x="275" y="25"/>
                    <a:pt x="275" y="25"/>
                    <a:pt x="275" y="25"/>
                  </a:cubicBezTo>
                  <a:cubicBezTo>
                    <a:pt x="282" y="21"/>
                    <a:pt x="290" y="18"/>
                    <a:pt x="298" y="17"/>
                  </a:cubicBezTo>
                  <a:cubicBezTo>
                    <a:pt x="303" y="17"/>
                    <a:pt x="307" y="17"/>
                    <a:pt x="312" y="17"/>
                  </a:cubicBezTo>
                  <a:cubicBezTo>
                    <a:pt x="317" y="18"/>
                    <a:pt x="321" y="19"/>
                    <a:pt x="325" y="21"/>
                  </a:cubicBezTo>
                  <a:cubicBezTo>
                    <a:pt x="329" y="23"/>
                    <a:pt x="333" y="25"/>
                    <a:pt x="337" y="27"/>
                  </a:cubicBezTo>
                  <a:cubicBezTo>
                    <a:pt x="341" y="30"/>
                    <a:pt x="344" y="33"/>
                    <a:pt x="347" y="36"/>
                  </a:cubicBezTo>
                  <a:cubicBezTo>
                    <a:pt x="350" y="40"/>
                    <a:pt x="352" y="43"/>
                    <a:pt x="355" y="48"/>
                  </a:cubicBezTo>
                  <a:cubicBezTo>
                    <a:pt x="357" y="52"/>
                    <a:pt x="358" y="56"/>
                    <a:pt x="360" y="61"/>
                  </a:cubicBezTo>
                  <a:cubicBezTo>
                    <a:pt x="361" y="66"/>
                    <a:pt x="361" y="66"/>
                    <a:pt x="361" y="66"/>
                  </a:cubicBezTo>
                  <a:cubicBezTo>
                    <a:pt x="369" y="65"/>
                    <a:pt x="377" y="67"/>
                    <a:pt x="385" y="69"/>
                  </a:cubicBezTo>
                  <a:cubicBezTo>
                    <a:pt x="389" y="71"/>
                    <a:pt x="393" y="72"/>
                    <a:pt x="397" y="75"/>
                  </a:cubicBezTo>
                  <a:cubicBezTo>
                    <a:pt x="401" y="78"/>
                    <a:pt x="404" y="80"/>
                    <a:pt x="407" y="84"/>
                  </a:cubicBezTo>
                  <a:cubicBezTo>
                    <a:pt x="410" y="87"/>
                    <a:pt x="413" y="91"/>
                    <a:pt x="415" y="95"/>
                  </a:cubicBezTo>
                  <a:cubicBezTo>
                    <a:pt x="417" y="99"/>
                    <a:pt x="419" y="103"/>
                    <a:pt x="420" y="107"/>
                  </a:cubicBezTo>
                  <a:cubicBezTo>
                    <a:pt x="422" y="112"/>
                    <a:pt x="422" y="116"/>
                    <a:pt x="423" y="121"/>
                  </a:cubicBezTo>
                  <a:cubicBezTo>
                    <a:pt x="423" y="126"/>
                    <a:pt x="422" y="130"/>
                    <a:pt x="421" y="135"/>
                  </a:cubicBezTo>
                  <a:cubicBezTo>
                    <a:pt x="420" y="140"/>
                    <a:pt x="420" y="140"/>
                    <a:pt x="420" y="140"/>
                  </a:cubicBezTo>
                  <a:cubicBezTo>
                    <a:pt x="428" y="142"/>
                    <a:pt x="435" y="148"/>
                    <a:pt x="440" y="153"/>
                  </a:cubicBezTo>
                  <a:cubicBezTo>
                    <a:pt x="444" y="156"/>
                    <a:pt x="446" y="160"/>
                    <a:pt x="449" y="164"/>
                  </a:cubicBezTo>
                  <a:cubicBezTo>
                    <a:pt x="451" y="168"/>
                    <a:pt x="453" y="172"/>
                    <a:pt x="454" y="176"/>
                  </a:cubicBezTo>
                  <a:cubicBezTo>
                    <a:pt x="456" y="181"/>
                    <a:pt x="456" y="185"/>
                    <a:pt x="457" y="189"/>
                  </a:cubicBezTo>
                  <a:cubicBezTo>
                    <a:pt x="457" y="194"/>
                    <a:pt x="457" y="198"/>
                    <a:pt x="456" y="203"/>
                  </a:cubicBezTo>
                  <a:cubicBezTo>
                    <a:pt x="455" y="208"/>
                    <a:pt x="454" y="212"/>
                    <a:pt x="452" y="216"/>
                  </a:cubicBezTo>
                  <a:cubicBezTo>
                    <a:pt x="450" y="221"/>
                    <a:pt x="447" y="224"/>
                    <a:pt x="445" y="228"/>
                  </a:cubicBezTo>
                  <a:cubicBezTo>
                    <a:pt x="441" y="232"/>
                    <a:pt x="441" y="232"/>
                    <a:pt x="441" y="232"/>
                  </a:cubicBezTo>
                  <a:cubicBezTo>
                    <a:pt x="447" y="238"/>
                    <a:pt x="451" y="245"/>
                    <a:pt x="454" y="253"/>
                  </a:cubicBezTo>
                  <a:cubicBezTo>
                    <a:pt x="455" y="257"/>
                    <a:pt x="456" y="261"/>
                    <a:pt x="457" y="266"/>
                  </a:cubicBezTo>
                  <a:cubicBezTo>
                    <a:pt x="457" y="271"/>
                    <a:pt x="457" y="275"/>
                    <a:pt x="457" y="280"/>
                  </a:cubicBezTo>
                  <a:cubicBezTo>
                    <a:pt x="456" y="284"/>
                    <a:pt x="455" y="288"/>
                    <a:pt x="453" y="293"/>
                  </a:cubicBezTo>
                  <a:cubicBezTo>
                    <a:pt x="451" y="297"/>
                    <a:pt x="449" y="301"/>
                    <a:pt x="446" y="305"/>
                  </a:cubicBezTo>
                  <a:cubicBezTo>
                    <a:pt x="443" y="308"/>
                    <a:pt x="440" y="311"/>
                    <a:pt x="437" y="315"/>
                  </a:cubicBezTo>
                  <a:cubicBezTo>
                    <a:pt x="433" y="318"/>
                    <a:pt x="429" y="320"/>
                    <a:pt x="425" y="323"/>
                  </a:cubicBezTo>
                  <a:cubicBezTo>
                    <a:pt x="421" y="325"/>
                    <a:pt x="421" y="325"/>
                    <a:pt x="421" y="325"/>
                  </a:cubicBezTo>
                  <a:cubicBezTo>
                    <a:pt x="423" y="332"/>
                    <a:pt x="424" y="341"/>
                    <a:pt x="423" y="349"/>
                  </a:cubicBezTo>
                  <a:cubicBezTo>
                    <a:pt x="422" y="353"/>
                    <a:pt x="421" y="358"/>
                    <a:pt x="420" y="362"/>
                  </a:cubicBezTo>
                  <a:cubicBezTo>
                    <a:pt x="418" y="366"/>
                    <a:pt x="416" y="370"/>
                    <a:pt x="414" y="374"/>
                  </a:cubicBezTo>
                  <a:cubicBezTo>
                    <a:pt x="411" y="378"/>
                    <a:pt x="408" y="381"/>
                    <a:pt x="405" y="384"/>
                  </a:cubicBezTo>
                  <a:cubicBezTo>
                    <a:pt x="401" y="387"/>
                    <a:pt x="398" y="390"/>
                    <a:pt x="394" y="392"/>
                  </a:cubicBezTo>
                  <a:cubicBezTo>
                    <a:pt x="389" y="394"/>
                    <a:pt x="385" y="396"/>
                    <a:pt x="381" y="397"/>
                  </a:cubicBezTo>
                  <a:cubicBezTo>
                    <a:pt x="376" y="398"/>
                    <a:pt x="371" y="399"/>
                    <a:pt x="367" y="399"/>
                  </a:cubicBezTo>
                  <a:cubicBezTo>
                    <a:pt x="362" y="399"/>
                    <a:pt x="362" y="399"/>
                    <a:pt x="362" y="399"/>
                  </a:cubicBezTo>
                  <a:cubicBezTo>
                    <a:pt x="361" y="407"/>
                    <a:pt x="357" y="415"/>
                    <a:pt x="353" y="422"/>
                  </a:cubicBezTo>
                  <a:cubicBezTo>
                    <a:pt x="351" y="426"/>
                    <a:pt x="348" y="429"/>
                    <a:pt x="345" y="432"/>
                  </a:cubicBezTo>
                  <a:cubicBezTo>
                    <a:pt x="341" y="435"/>
                    <a:pt x="338" y="438"/>
                    <a:pt x="334" y="440"/>
                  </a:cubicBezTo>
                  <a:cubicBezTo>
                    <a:pt x="330" y="443"/>
                    <a:pt x="326" y="444"/>
                    <a:pt x="322" y="446"/>
                  </a:cubicBezTo>
                  <a:cubicBezTo>
                    <a:pt x="317" y="447"/>
                    <a:pt x="313" y="447"/>
                    <a:pt x="308" y="448"/>
                  </a:cubicBezTo>
                  <a:cubicBezTo>
                    <a:pt x="304" y="448"/>
                    <a:pt x="304" y="448"/>
                    <a:pt x="304" y="448"/>
                  </a:cubicBezTo>
                  <a:close/>
                </a:path>
              </a:pathLst>
            </a:custGeom>
            <a:solidFill>
              <a:srgbClr val="FFFFFF"/>
            </a:solid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2" name="Freeform 14"/>
            <p:cNvSpPr>
              <a:spLocks/>
            </p:cNvSpPr>
            <p:nvPr/>
          </p:nvSpPr>
          <p:spPr bwMode="auto">
            <a:xfrm>
              <a:off x="1092200" y="1160463"/>
              <a:ext cx="1000125" cy="992188"/>
            </a:xfrm>
            <a:custGeom>
              <a:avLst/>
              <a:gdLst/>
              <a:ahLst/>
              <a:cxnLst>
                <a:cxn ang="0">
                  <a:pos x="272" y="45"/>
                </a:cxn>
                <a:cxn ang="0">
                  <a:pos x="348" y="82"/>
                </a:cxn>
                <a:cxn ang="0">
                  <a:pos x="401" y="147"/>
                </a:cxn>
                <a:cxn ang="0">
                  <a:pos x="420" y="230"/>
                </a:cxn>
                <a:cxn ang="0">
                  <a:pos x="401" y="312"/>
                </a:cxn>
                <a:cxn ang="0">
                  <a:pos x="349" y="378"/>
                </a:cxn>
                <a:cxn ang="0">
                  <a:pos x="273" y="414"/>
                </a:cxn>
                <a:cxn ang="0">
                  <a:pos x="188" y="414"/>
                </a:cxn>
                <a:cxn ang="0">
                  <a:pos x="112" y="378"/>
                </a:cxn>
                <a:cxn ang="0">
                  <a:pos x="60" y="312"/>
                </a:cxn>
                <a:cxn ang="0">
                  <a:pos x="41" y="230"/>
                </a:cxn>
                <a:cxn ang="0">
                  <a:pos x="60" y="148"/>
                </a:cxn>
                <a:cxn ang="0">
                  <a:pos x="112" y="82"/>
                </a:cxn>
                <a:cxn ang="0">
                  <a:pos x="188" y="45"/>
                </a:cxn>
                <a:cxn ang="0">
                  <a:pos x="272" y="45"/>
                </a:cxn>
              </a:cxnLst>
              <a:rect l="0" t="0" r="r" b="b"/>
              <a:pathLst>
                <a:path w="461" h="459">
                  <a:moveTo>
                    <a:pt x="272" y="45"/>
                  </a:moveTo>
                  <a:cubicBezTo>
                    <a:pt x="304" y="10"/>
                    <a:pt x="355" y="36"/>
                    <a:pt x="348" y="82"/>
                  </a:cubicBezTo>
                  <a:cubicBezTo>
                    <a:pt x="392" y="64"/>
                    <a:pt x="426" y="109"/>
                    <a:pt x="401" y="147"/>
                  </a:cubicBezTo>
                  <a:cubicBezTo>
                    <a:pt x="448" y="150"/>
                    <a:pt x="460" y="206"/>
                    <a:pt x="420" y="230"/>
                  </a:cubicBezTo>
                  <a:cubicBezTo>
                    <a:pt x="461" y="253"/>
                    <a:pt x="447" y="308"/>
                    <a:pt x="401" y="312"/>
                  </a:cubicBezTo>
                  <a:cubicBezTo>
                    <a:pt x="428" y="350"/>
                    <a:pt x="392" y="394"/>
                    <a:pt x="349" y="378"/>
                  </a:cubicBezTo>
                  <a:cubicBezTo>
                    <a:pt x="356" y="424"/>
                    <a:pt x="305" y="448"/>
                    <a:pt x="273" y="414"/>
                  </a:cubicBezTo>
                  <a:cubicBezTo>
                    <a:pt x="259" y="459"/>
                    <a:pt x="203" y="458"/>
                    <a:pt x="188" y="414"/>
                  </a:cubicBezTo>
                  <a:cubicBezTo>
                    <a:pt x="157" y="449"/>
                    <a:pt x="106" y="424"/>
                    <a:pt x="112" y="378"/>
                  </a:cubicBezTo>
                  <a:cubicBezTo>
                    <a:pt x="69" y="396"/>
                    <a:pt x="34" y="351"/>
                    <a:pt x="60" y="312"/>
                  </a:cubicBezTo>
                  <a:cubicBezTo>
                    <a:pt x="13" y="309"/>
                    <a:pt x="1" y="254"/>
                    <a:pt x="41" y="230"/>
                  </a:cubicBezTo>
                  <a:cubicBezTo>
                    <a:pt x="0" y="207"/>
                    <a:pt x="14" y="152"/>
                    <a:pt x="60" y="148"/>
                  </a:cubicBezTo>
                  <a:cubicBezTo>
                    <a:pt x="33" y="109"/>
                    <a:pt x="69" y="65"/>
                    <a:pt x="112" y="82"/>
                  </a:cubicBezTo>
                  <a:cubicBezTo>
                    <a:pt x="105" y="35"/>
                    <a:pt x="156" y="12"/>
                    <a:pt x="188" y="45"/>
                  </a:cubicBezTo>
                  <a:cubicBezTo>
                    <a:pt x="201" y="0"/>
                    <a:pt x="258" y="1"/>
                    <a:pt x="272" y="45"/>
                  </a:cubicBezTo>
                  <a:close/>
                </a:path>
              </a:pathLst>
            </a:custGeom>
            <a:solidFill>
              <a:schemeClr val="bg1">
                <a:lumMod val="65000"/>
              </a:schemeClr>
            </a:solid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10" name="Group 70"/>
          <p:cNvGrpSpPr>
            <a:grpSpLocks noChangeAspect="1"/>
          </p:cNvGrpSpPr>
          <p:nvPr/>
        </p:nvGrpSpPr>
        <p:grpSpPr>
          <a:xfrm>
            <a:off x="9037322" y="1941041"/>
            <a:ext cx="1541322" cy="2834640"/>
            <a:chOff x="1065213" y="1122362"/>
            <a:chExt cx="1193800" cy="2195513"/>
          </a:xfrm>
        </p:grpSpPr>
        <p:sp>
          <p:nvSpPr>
            <p:cNvPr id="72" name="Freeform 5"/>
            <p:cNvSpPr>
              <a:spLocks/>
            </p:cNvSpPr>
            <p:nvPr/>
          </p:nvSpPr>
          <p:spPr bwMode="auto">
            <a:xfrm>
              <a:off x="1346200" y="1739900"/>
              <a:ext cx="912813" cy="1577975"/>
            </a:xfrm>
            <a:custGeom>
              <a:avLst/>
              <a:gdLst/>
              <a:ahLst/>
              <a:cxnLst>
                <a:cxn ang="0">
                  <a:pos x="0" y="89"/>
                </a:cxn>
                <a:cxn ang="0">
                  <a:pos x="332" y="0"/>
                </a:cxn>
                <a:cxn ang="0">
                  <a:pos x="575" y="906"/>
                </a:cxn>
                <a:cxn ang="0">
                  <a:pos x="377" y="832"/>
                </a:cxn>
                <a:cxn ang="0">
                  <a:pos x="243" y="994"/>
                </a:cxn>
                <a:cxn ang="0">
                  <a:pos x="0" y="89"/>
                </a:cxn>
                <a:cxn ang="0">
                  <a:pos x="0" y="89"/>
                </a:cxn>
              </a:cxnLst>
              <a:rect l="0" t="0" r="r" b="b"/>
              <a:pathLst>
                <a:path w="575" h="994">
                  <a:moveTo>
                    <a:pt x="0" y="89"/>
                  </a:moveTo>
                  <a:lnTo>
                    <a:pt x="332" y="0"/>
                  </a:lnTo>
                  <a:lnTo>
                    <a:pt x="575" y="906"/>
                  </a:lnTo>
                  <a:lnTo>
                    <a:pt x="377" y="832"/>
                  </a:lnTo>
                  <a:lnTo>
                    <a:pt x="243" y="994"/>
                  </a:lnTo>
                  <a:lnTo>
                    <a:pt x="0" y="89"/>
                  </a:lnTo>
                  <a:lnTo>
                    <a:pt x="0" y="89"/>
                  </a:lnTo>
                  <a:close/>
                </a:path>
              </a:pathLst>
            </a:custGeom>
            <a:solidFill>
              <a:schemeClr val="accent4"/>
            </a:solid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3" name="Freeform 6"/>
            <p:cNvSpPr>
              <a:spLocks/>
            </p:cNvSpPr>
            <p:nvPr/>
          </p:nvSpPr>
          <p:spPr bwMode="auto">
            <a:xfrm>
              <a:off x="1411288" y="1757363"/>
              <a:ext cx="769938" cy="1498600"/>
            </a:xfrm>
            <a:custGeom>
              <a:avLst/>
              <a:gdLst/>
              <a:ahLst/>
              <a:cxnLst>
                <a:cxn ang="0">
                  <a:pos x="0" y="67"/>
                </a:cxn>
                <a:cxn ang="0">
                  <a:pos x="249" y="0"/>
                </a:cxn>
                <a:cxn ang="0">
                  <a:pos x="485" y="877"/>
                </a:cxn>
                <a:cxn ang="0">
                  <a:pos x="336" y="821"/>
                </a:cxn>
                <a:cxn ang="0">
                  <a:pos x="235" y="944"/>
                </a:cxn>
                <a:cxn ang="0">
                  <a:pos x="0" y="67"/>
                </a:cxn>
                <a:cxn ang="0">
                  <a:pos x="0" y="67"/>
                </a:cxn>
              </a:cxnLst>
              <a:rect l="0" t="0" r="r" b="b"/>
              <a:pathLst>
                <a:path w="485" h="944">
                  <a:moveTo>
                    <a:pt x="0" y="67"/>
                  </a:moveTo>
                  <a:lnTo>
                    <a:pt x="249" y="0"/>
                  </a:lnTo>
                  <a:lnTo>
                    <a:pt x="485" y="877"/>
                  </a:lnTo>
                  <a:lnTo>
                    <a:pt x="336" y="821"/>
                  </a:lnTo>
                  <a:lnTo>
                    <a:pt x="235" y="944"/>
                  </a:lnTo>
                  <a:lnTo>
                    <a:pt x="0" y="67"/>
                  </a:lnTo>
                  <a:lnTo>
                    <a:pt x="0" y="67"/>
                  </a:lnTo>
                  <a:close/>
                </a:path>
              </a:pathLst>
            </a:custGeom>
            <a:solidFill>
              <a:srgbClr val="FFFFFF"/>
            </a:solid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4" name="Freeform 7"/>
            <p:cNvSpPr>
              <a:spLocks/>
            </p:cNvSpPr>
            <p:nvPr/>
          </p:nvSpPr>
          <p:spPr bwMode="auto">
            <a:xfrm>
              <a:off x="1439863" y="1766888"/>
              <a:ext cx="706438" cy="1460500"/>
            </a:xfrm>
            <a:custGeom>
              <a:avLst/>
              <a:gdLst/>
              <a:ahLst/>
              <a:cxnLst>
                <a:cxn ang="0">
                  <a:pos x="0" y="57"/>
                </a:cxn>
                <a:cxn ang="0">
                  <a:pos x="213" y="0"/>
                </a:cxn>
                <a:cxn ang="0">
                  <a:pos x="445" y="863"/>
                </a:cxn>
                <a:cxn ang="0">
                  <a:pos x="318" y="815"/>
                </a:cxn>
                <a:cxn ang="0">
                  <a:pos x="232" y="920"/>
                </a:cxn>
                <a:cxn ang="0">
                  <a:pos x="0" y="57"/>
                </a:cxn>
                <a:cxn ang="0">
                  <a:pos x="0" y="57"/>
                </a:cxn>
              </a:cxnLst>
              <a:rect l="0" t="0" r="r" b="b"/>
              <a:pathLst>
                <a:path w="445" h="920">
                  <a:moveTo>
                    <a:pt x="0" y="57"/>
                  </a:moveTo>
                  <a:lnTo>
                    <a:pt x="213" y="0"/>
                  </a:lnTo>
                  <a:lnTo>
                    <a:pt x="445" y="863"/>
                  </a:lnTo>
                  <a:lnTo>
                    <a:pt x="318" y="815"/>
                  </a:lnTo>
                  <a:lnTo>
                    <a:pt x="232" y="920"/>
                  </a:lnTo>
                  <a:lnTo>
                    <a:pt x="0" y="57"/>
                  </a:lnTo>
                  <a:lnTo>
                    <a:pt x="0" y="57"/>
                  </a:lnTo>
                  <a:close/>
                </a:path>
              </a:pathLst>
            </a:custGeom>
            <a:solidFill>
              <a:schemeClr val="bg1">
                <a:lumMod val="65000"/>
              </a:schemeClr>
            </a:solid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5" name="Freeform 8"/>
            <p:cNvSpPr>
              <a:spLocks/>
            </p:cNvSpPr>
            <p:nvPr/>
          </p:nvSpPr>
          <p:spPr bwMode="auto">
            <a:xfrm>
              <a:off x="1143000" y="1196975"/>
              <a:ext cx="900113" cy="922338"/>
            </a:xfrm>
            <a:custGeom>
              <a:avLst/>
              <a:gdLst/>
              <a:ahLst/>
              <a:cxnLst>
                <a:cxn ang="0">
                  <a:pos x="283" y="0"/>
                </a:cxn>
                <a:cxn ang="0">
                  <a:pos x="336" y="58"/>
                </a:cxn>
                <a:cxn ang="0">
                  <a:pos x="410" y="29"/>
                </a:cxn>
                <a:cxn ang="0">
                  <a:pos x="433" y="104"/>
                </a:cxn>
                <a:cxn ang="0">
                  <a:pos x="511" y="109"/>
                </a:cxn>
                <a:cxn ang="0">
                  <a:pos x="498" y="187"/>
                </a:cxn>
                <a:cxn ang="0">
                  <a:pos x="567" y="225"/>
                </a:cxn>
                <a:cxn ang="0">
                  <a:pos x="522" y="290"/>
                </a:cxn>
                <a:cxn ang="0">
                  <a:pos x="567" y="354"/>
                </a:cxn>
                <a:cxn ang="0">
                  <a:pos x="498" y="394"/>
                </a:cxn>
                <a:cxn ang="0">
                  <a:pos x="511" y="470"/>
                </a:cxn>
                <a:cxn ang="0">
                  <a:pos x="433" y="477"/>
                </a:cxn>
                <a:cxn ang="0">
                  <a:pos x="410" y="552"/>
                </a:cxn>
                <a:cxn ang="0">
                  <a:pos x="336" y="522"/>
                </a:cxn>
                <a:cxn ang="0">
                  <a:pos x="283" y="581"/>
                </a:cxn>
                <a:cxn ang="0">
                  <a:pos x="229" y="522"/>
                </a:cxn>
                <a:cxn ang="0">
                  <a:pos x="157" y="552"/>
                </a:cxn>
                <a:cxn ang="0">
                  <a:pos x="134" y="477"/>
                </a:cxn>
                <a:cxn ang="0">
                  <a:pos x="56" y="470"/>
                </a:cxn>
                <a:cxn ang="0">
                  <a:pos x="68" y="394"/>
                </a:cxn>
                <a:cxn ang="0">
                  <a:pos x="0" y="354"/>
                </a:cxn>
                <a:cxn ang="0">
                  <a:pos x="44" y="290"/>
                </a:cxn>
                <a:cxn ang="0">
                  <a:pos x="0" y="225"/>
                </a:cxn>
                <a:cxn ang="0">
                  <a:pos x="68" y="187"/>
                </a:cxn>
                <a:cxn ang="0">
                  <a:pos x="56" y="109"/>
                </a:cxn>
                <a:cxn ang="0">
                  <a:pos x="134" y="104"/>
                </a:cxn>
                <a:cxn ang="0">
                  <a:pos x="157" y="29"/>
                </a:cxn>
                <a:cxn ang="0">
                  <a:pos x="229" y="58"/>
                </a:cxn>
                <a:cxn ang="0">
                  <a:pos x="283" y="0"/>
                </a:cxn>
                <a:cxn ang="0">
                  <a:pos x="283" y="0"/>
                </a:cxn>
              </a:cxnLst>
              <a:rect l="0" t="0" r="r" b="b"/>
              <a:pathLst>
                <a:path w="567" h="581">
                  <a:moveTo>
                    <a:pt x="283" y="0"/>
                  </a:moveTo>
                  <a:lnTo>
                    <a:pt x="336" y="58"/>
                  </a:lnTo>
                  <a:lnTo>
                    <a:pt x="410" y="29"/>
                  </a:lnTo>
                  <a:lnTo>
                    <a:pt x="433" y="104"/>
                  </a:lnTo>
                  <a:lnTo>
                    <a:pt x="511" y="109"/>
                  </a:lnTo>
                  <a:lnTo>
                    <a:pt x="498" y="187"/>
                  </a:lnTo>
                  <a:lnTo>
                    <a:pt x="567" y="225"/>
                  </a:lnTo>
                  <a:lnTo>
                    <a:pt x="522" y="290"/>
                  </a:lnTo>
                  <a:lnTo>
                    <a:pt x="567" y="354"/>
                  </a:lnTo>
                  <a:lnTo>
                    <a:pt x="498" y="394"/>
                  </a:lnTo>
                  <a:lnTo>
                    <a:pt x="511" y="470"/>
                  </a:lnTo>
                  <a:lnTo>
                    <a:pt x="433" y="477"/>
                  </a:lnTo>
                  <a:lnTo>
                    <a:pt x="410" y="552"/>
                  </a:lnTo>
                  <a:lnTo>
                    <a:pt x="336" y="522"/>
                  </a:lnTo>
                  <a:lnTo>
                    <a:pt x="283" y="581"/>
                  </a:lnTo>
                  <a:lnTo>
                    <a:pt x="229" y="522"/>
                  </a:lnTo>
                  <a:lnTo>
                    <a:pt x="157" y="552"/>
                  </a:lnTo>
                  <a:lnTo>
                    <a:pt x="134" y="477"/>
                  </a:lnTo>
                  <a:lnTo>
                    <a:pt x="56" y="470"/>
                  </a:lnTo>
                  <a:lnTo>
                    <a:pt x="68" y="394"/>
                  </a:lnTo>
                  <a:lnTo>
                    <a:pt x="0" y="354"/>
                  </a:lnTo>
                  <a:lnTo>
                    <a:pt x="44" y="290"/>
                  </a:lnTo>
                  <a:lnTo>
                    <a:pt x="0" y="225"/>
                  </a:lnTo>
                  <a:lnTo>
                    <a:pt x="68" y="187"/>
                  </a:lnTo>
                  <a:lnTo>
                    <a:pt x="56" y="109"/>
                  </a:lnTo>
                  <a:lnTo>
                    <a:pt x="134" y="104"/>
                  </a:lnTo>
                  <a:lnTo>
                    <a:pt x="157" y="29"/>
                  </a:lnTo>
                  <a:lnTo>
                    <a:pt x="229" y="58"/>
                  </a:lnTo>
                  <a:lnTo>
                    <a:pt x="283" y="0"/>
                  </a:lnTo>
                  <a:lnTo>
                    <a:pt x="283" y="0"/>
                  </a:lnTo>
                  <a:close/>
                </a:path>
              </a:pathLst>
            </a:custGeom>
            <a:solidFill>
              <a:srgbClr val="FFFFFF"/>
            </a:solid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6" name="Freeform 9"/>
            <p:cNvSpPr>
              <a:spLocks/>
            </p:cNvSpPr>
            <p:nvPr/>
          </p:nvSpPr>
          <p:spPr bwMode="auto">
            <a:xfrm>
              <a:off x="1284288" y="1370013"/>
              <a:ext cx="615950" cy="1682750"/>
            </a:xfrm>
            <a:custGeom>
              <a:avLst/>
              <a:gdLst/>
              <a:ahLst/>
              <a:cxnLst>
                <a:cxn ang="0">
                  <a:pos x="0" y="0"/>
                </a:cxn>
                <a:cxn ang="0">
                  <a:pos x="388" y="0"/>
                </a:cxn>
                <a:cxn ang="0">
                  <a:pos x="388" y="1060"/>
                </a:cxn>
                <a:cxn ang="0">
                  <a:pos x="194" y="922"/>
                </a:cxn>
                <a:cxn ang="0">
                  <a:pos x="0" y="1060"/>
                </a:cxn>
                <a:cxn ang="0">
                  <a:pos x="0" y="0"/>
                </a:cxn>
                <a:cxn ang="0">
                  <a:pos x="0" y="0"/>
                </a:cxn>
              </a:cxnLst>
              <a:rect l="0" t="0" r="r" b="b"/>
              <a:pathLst>
                <a:path w="388" h="1060">
                  <a:moveTo>
                    <a:pt x="0" y="0"/>
                  </a:moveTo>
                  <a:lnTo>
                    <a:pt x="388" y="0"/>
                  </a:lnTo>
                  <a:lnTo>
                    <a:pt x="388" y="1060"/>
                  </a:lnTo>
                  <a:lnTo>
                    <a:pt x="194" y="922"/>
                  </a:lnTo>
                  <a:lnTo>
                    <a:pt x="0" y="1060"/>
                  </a:lnTo>
                  <a:lnTo>
                    <a:pt x="0" y="0"/>
                  </a:lnTo>
                  <a:lnTo>
                    <a:pt x="0" y="0"/>
                  </a:lnTo>
                  <a:close/>
                </a:path>
              </a:pathLst>
            </a:custGeom>
            <a:solidFill>
              <a:schemeClr val="accent4"/>
            </a:solid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7" name="Freeform 10"/>
            <p:cNvSpPr>
              <a:spLocks/>
            </p:cNvSpPr>
            <p:nvPr/>
          </p:nvSpPr>
          <p:spPr bwMode="auto">
            <a:xfrm>
              <a:off x="1362075" y="1370013"/>
              <a:ext cx="461963" cy="1628775"/>
            </a:xfrm>
            <a:custGeom>
              <a:avLst/>
              <a:gdLst/>
              <a:ahLst/>
              <a:cxnLst>
                <a:cxn ang="0">
                  <a:pos x="0" y="0"/>
                </a:cxn>
                <a:cxn ang="0">
                  <a:pos x="291" y="0"/>
                </a:cxn>
                <a:cxn ang="0">
                  <a:pos x="291" y="1026"/>
                </a:cxn>
                <a:cxn ang="0">
                  <a:pos x="145" y="922"/>
                </a:cxn>
                <a:cxn ang="0">
                  <a:pos x="0" y="1026"/>
                </a:cxn>
                <a:cxn ang="0">
                  <a:pos x="0" y="0"/>
                </a:cxn>
                <a:cxn ang="0">
                  <a:pos x="0" y="0"/>
                </a:cxn>
              </a:cxnLst>
              <a:rect l="0" t="0" r="r" b="b"/>
              <a:pathLst>
                <a:path w="291" h="1026">
                  <a:moveTo>
                    <a:pt x="0" y="0"/>
                  </a:moveTo>
                  <a:lnTo>
                    <a:pt x="291" y="0"/>
                  </a:lnTo>
                  <a:lnTo>
                    <a:pt x="291" y="1026"/>
                  </a:lnTo>
                  <a:lnTo>
                    <a:pt x="145" y="922"/>
                  </a:lnTo>
                  <a:lnTo>
                    <a:pt x="0" y="1026"/>
                  </a:lnTo>
                  <a:lnTo>
                    <a:pt x="0" y="0"/>
                  </a:lnTo>
                  <a:lnTo>
                    <a:pt x="0" y="0"/>
                  </a:lnTo>
                  <a:close/>
                </a:path>
              </a:pathLst>
            </a:custGeom>
            <a:solidFill>
              <a:srgbClr val="FFFFFF"/>
            </a:solid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8" name="Freeform 11"/>
            <p:cNvSpPr>
              <a:spLocks/>
            </p:cNvSpPr>
            <p:nvPr/>
          </p:nvSpPr>
          <p:spPr bwMode="auto">
            <a:xfrm>
              <a:off x="1393825" y="1370013"/>
              <a:ext cx="396875" cy="1604963"/>
            </a:xfrm>
            <a:custGeom>
              <a:avLst/>
              <a:gdLst/>
              <a:ahLst/>
              <a:cxnLst>
                <a:cxn ang="0">
                  <a:pos x="0" y="0"/>
                </a:cxn>
                <a:cxn ang="0">
                  <a:pos x="250" y="0"/>
                </a:cxn>
                <a:cxn ang="0">
                  <a:pos x="250" y="1011"/>
                </a:cxn>
                <a:cxn ang="0">
                  <a:pos x="125" y="922"/>
                </a:cxn>
                <a:cxn ang="0">
                  <a:pos x="0" y="1011"/>
                </a:cxn>
                <a:cxn ang="0">
                  <a:pos x="0" y="0"/>
                </a:cxn>
                <a:cxn ang="0">
                  <a:pos x="0" y="0"/>
                </a:cxn>
              </a:cxnLst>
              <a:rect l="0" t="0" r="r" b="b"/>
              <a:pathLst>
                <a:path w="250" h="1011">
                  <a:moveTo>
                    <a:pt x="0" y="0"/>
                  </a:moveTo>
                  <a:lnTo>
                    <a:pt x="250" y="0"/>
                  </a:lnTo>
                  <a:lnTo>
                    <a:pt x="250" y="1011"/>
                  </a:lnTo>
                  <a:lnTo>
                    <a:pt x="125" y="922"/>
                  </a:lnTo>
                  <a:lnTo>
                    <a:pt x="0" y="1011"/>
                  </a:lnTo>
                  <a:lnTo>
                    <a:pt x="0" y="0"/>
                  </a:lnTo>
                  <a:lnTo>
                    <a:pt x="0" y="0"/>
                  </a:lnTo>
                  <a:close/>
                </a:path>
              </a:pathLst>
            </a:custGeom>
            <a:solidFill>
              <a:schemeClr val="bg1">
                <a:lumMod val="65000"/>
              </a:schemeClr>
            </a:solid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9" name="Freeform 12"/>
            <p:cNvSpPr>
              <a:spLocks/>
            </p:cNvSpPr>
            <p:nvPr/>
          </p:nvSpPr>
          <p:spPr bwMode="auto">
            <a:xfrm>
              <a:off x="1065213" y="1122362"/>
              <a:ext cx="1055688" cy="1071563"/>
            </a:xfrm>
            <a:custGeom>
              <a:avLst/>
              <a:gdLst/>
              <a:ahLst/>
              <a:cxnLst>
                <a:cxn ang="0">
                  <a:pos x="78" y="115"/>
                </a:cxn>
                <a:cxn ang="0">
                  <a:pos x="119" y="94"/>
                </a:cxn>
                <a:cxn ang="0">
                  <a:pos x="149" y="62"/>
                </a:cxn>
                <a:cxn ang="0">
                  <a:pos x="185" y="32"/>
                </a:cxn>
                <a:cxn ang="0">
                  <a:pos x="231" y="24"/>
                </a:cxn>
                <a:cxn ang="0">
                  <a:pos x="273" y="19"/>
                </a:cxn>
                <a:cxn ang="0">
                  <a:pos x="317" y="1"/>
                </a:cxn>
                <a:cxn ang="0">
                  <a:pos x="362" y="4"/>
                </a:cxn>
                <a:cxn ang="0">
                  <a:pos x="401" y="30"/>
                </a:cxn>
                <a:cxn ang="0">
                  <a:pos x="449" y="24"/>
                </a:cxn>
                <a:cxn ang="0">
                  <a:pos x="491" y="41"/>
                </a:cxn>
                <a:cxn ang="0">
                  <a:pos x="523" y="76"/>
                </a:cxn>
                <a:cxn ang="0">
                  <a:pos x="560" y="98"/>
                </a:cxn>
                <a:cxn ang="0">
                  <a:pos x="597" y="126"/>
                </a:cxn>
                <a:cxn ang="0">
                  <a:pos x="616" y="169"/>
                </a:cxn>
                <a:cxn ang="0">
                  <a:pos x="631" y="208"/>
                </a:cxn>
                <a:cxn ang="0">
                  <a:pos x="658" y="246"/>
                </a:cxn>
                <a:cxn ang="0">
                  <a:pos x="664" y="292"/>
                </a:cxn>
                <a:cxn ang="0">
                  <a:pos x="649" y="336"/>
                </a:cxn>
                <a:cxn ang="0">
                  <a:pos x="665" y="381"/>
                </a:cxn>
                <a:cxn ang="0">
                  <a:pos x="658" y="426"/>
                </a:cxn>
                <a:cxn ang="0">
                  <a:pos x="631" y="464"/>
                </a:cxn>
                <a:cxn ang="0">
                  <a:pos x="617" y="505"/>
                </a:cxn>
                <a:cxn ang="0">
                  <a:pos x="597" y="547"/>
                </a:cxn>
                <a:cxn ang="0">
                  <a:pos x="561" y="576"/>
                </a:cxn>
                <a:cxn ang="0">
                  <a:pos x="524" y="598"/>
                </a:cxn>
                <a:cxn ang="0">
                  <a:pos x="493" y="633"/>
                </a:cxn>
                <a:cxn ang="0">
                  <a:pos x="450" y="649"/>
                </a:cxn>
                <a:cxn ang="0">
                  <a:pos x="404" y="645"/>
                </a:cxn>
                <a:cxn ang="0">
                  <a:pos x="363" y="670"/>
                </a:cxn>
                <a:cxn ang="0">
                  <a:pos x="317" y="674"/>
                </a:cxn>
                <a:cxn ang="0">
                  <a:pos x="274" y="655"/>
                </a:cxn>
                <a:cxn ang="0">
                  <a:pos x="231" y="651"/>
                </a:cxn>
                <a:cxn ang="0">
                  <a:pos x="185" y="641"/>
                </a:cxn>
                <a:cxn ang="0">
                  <a:pos x="150" y="613"/>
                </a:cxn>
                <a:cxn ang="0">
                  <a:pos x="120" y="581"/>
                </a:cxn>
                <a:cxn ang="0">
                  <a:pos x="78" y="559"/>
                </a:cxn>
                <a:cxn ang="0">
                  <a:pos x="53" y="521"/>
                </a:cxn>
                <a:cxn ang="0">
                  <a:pos x="47" y="475"/>
                </a:cxn>
                <a:cxn ang="0">
                  <a:pos x="13" y="441"/>
                </a:cxn>
                <a:cxn ang="0">
                  <a:pos x="0" y="397"/>
                </a:cxn>
                <a:cxn ang="0">
                  <a:pos x="8" y="351"/>
                </a:cxn>
                <a:cxn ang="0">
                  <a:pos x="2" y="309"/>
                </a:cxn>
                <a:cxn ang="0">
                  <a:pos x="2" y="263"/>
                </a:cxn>
                <a:cxn ang="0">
                  <a:pos x="23" y="222"/>
                </a:cxn>
                <a:cxn ang="0">
                  <a:pos x="46" y="185"/>
                </a:cxn>
                <a:cxn ang="0">
                  <a:pos x="58" y="140"/>
                </a:cxn>
              </a:cxnLst>
              <a:rect l="0" t="0" r="r" b="b"/>
              <a:pathLst>
                <a:path w="665" h="675">
                  <a:moveTo>
                    <a:pt x="58" y="140"/>
                  </a:moveTo>
                  <a:lnTo>
                    <a:pt x="67" y="126"/>
                  </a:lnTo>
                  <a:lnTo>
                    <a:pt x="78" y="115"/>
                  </a:lnTo>
                  <a:lnTo>
                    <a:pt x="90" y="106"/>
                  </a:lnTo>
                  <a:lnTo>
                    <a:pt x="103" y="99"/>
                  </a:lnTo>
                  <a:lnTo>
                    <a:pt x="119" y="94"/>
                  </a:lnTo>
                  <a:lnTo>
                    <a:pt x="134" y="91"/>
                  </a:lnTo>
                  <a:lnTo>
                    <a:pt x="140" y="76"/>
                  </a:lnTo>
                  <a:lnTo>
                    <a:pt x="149" y="62"/>
                  </a:lnTo>
                  <a:lnTo>
                    <a:pt x="159" y="50"/>
                  </a:lnTo>
                  <a:lnTo>
                    <a:pt x="172" y="41"/>
                  </a:lnTo>
                  <a:lnTo>
                    <a:pt x="185" y="32"/>
                  </a:lnTo>
                  <a:lnTo>
                    <a:pt x="199" y="27"/>
                  </a:lnTo>
                  <a:lnTo>
                    <a:pt x="214" y="24"/>
                  </a:lnTo>
                  <a:lnTo>
                    <a:pt x="231" y="24"/>
                  </a:lnTo>
                  <a:lnTo>
                    <a:pt x="246" y="26"/>
                  </a:lnTo>
                  <a:lnTo>
                    <a:pt x="261" y="30"/>
                  </a:lnTo>
                  <a:lnTo>
                    <a:pt x="273" y="19"/>
                  </a:lnTo>
                  <a:lnTo>
                    <a:pt x="287" y="11"/>
                  </a:lnTo>
                  <a:lnTo>
                    <a:pt x="302" y="4"/>
                  </a:lnTo>
                  <a:lnTo>
                    <a:pt x="317" y="1"/>
                  </a:lnTo>
                  <a:lnTo>
                    <a:pt x="332" y="0"/>
                  </a:lnTo>
                  <a:lnTo>
                    <a:pt x="347" y="1"/>
                  </a:lnTo>
                  <a:lnTo>
                    <a:pt x="362" y="4"/>
                  </a:lnTo>
                  <a:lnTo>
                    <a:pt x="377" y="11"/>
                  </a:lnTo>
                  <a:lnTo>
                    <a:pt x="390" y="19"/>
                  </a:lnTo>
                  <a:lnTo>
                    <a:pt x="401" y="30"/>
                  </a:lnTo>
                  <a:lnTo>
                    <a:pt x="418" y="24"/>
                  </a:lnTo>
                  <a:lnTo>
                    <a:pt x="433" y="23"/>
                  </a:lnTo>
                  <a:lnTo>
                    <a:pt x="449" y="24"/>
                  </a:lnTo>
                  <a:lnTo>
                    <a:pt x="464" y="27"/>
                  </a:lnTo>
                  <a:lnTo>
                    <a:pt x="479" y="32"/>
                  </a:lnTo>
                  <a:lnTo>
                    <a:pt x="491" y="41"/>
                  </a:lnTo>
                  <a:lnTo>
                    <a:pt x="504" y="50"/>
                  </a:lnTo>
                  <a:lnTo>
                    <a:pt x="515" y="62"/>
                  </a:lnTo>
                  <a:lnTo>
                    <a:pt x="523" y="76"/>
                  </a:lnTo>
                  <a:lnTo>
                    <a:pt x="528" y="90"/>
                  </a:lnTo>
                  <a:lnTo>
                    <a:pt x="545" y="92"/>
                  </a:lnTo>
                  <a:lnTo>
                    <a:pt x="560" y="98"/>
                  </a:lnTo>
                  <a:lnTo>
                    <a:pt x="573" y="105"/>
                  </a:lnTo>
                  <a:lnTo>
                    <a:pt x="586" y="115"/>
                  </a:lnTo>
                  <a:lnTo>
                    <a:pt x="597" y="126"/>
                  </a:lnTo>
                  <a:lnTo>
                    <a:pt x="605" y="139"/>
                  </a:lnTo>
                  <a:lnTo>
                    <a:pt x="612" y="154"/>
                  </a:lnTo>
                  <a:lnTo>
                    <a:pt x="616" y="169"/>
                  </a:lnTo>
                  <a:lnTo>
                    <a:pt x="617" y="184"/>
                  </a:lnTo>
                  <a:lnTo>
                    <a:pt x="617" y="200"/>
                  </a:lnTo>
                  <a:lnTo>
                    <a:pt x="631" y="208"/>
                  </a:lnTo>
                  <a:lnTo>
                    <a:pt x="642" y="220"/>
                  </a:lnTo>
                  <a:lnTo>
                    <a:pt x="651" y="233"/>
                  </a:lnTo>
                  <a:lnTo>
                    <a:pt x="658" y="246"/>
                  </a:lnTo>
                  <a:lnTo>
                    <a:pt x="662" y="261"/>
                  </a:lnTo>
                  <a:lnTo>
                    <a:pt x="665" y="276"/>
                  </a:lnTo>
                  <a:lnTo>
                    <a:pt x="664" y="292"/>
                  </a:lnTo>
                  <a:lnTo>
                    <a:pt x="661" y="307"/>
                  </a:lnTo>
                  <a:lnTo>
                    <a:pt x="657" y="322"/>
                  </a:lnTo>
                  <a:lnTo>
                    <a:pt x="649" y="336"/>
                  </a:lnTo>
                  <a:lnTo>
                    <a:pt x="657" y="350"/>
                  </a:lnTo>
                  <a:lnTo>
                    <a:pt x="662" y="365"/>
                  </a:lnTo>
                  <a:lnTo>
                    <a:pt x="665" y="381"/>
                  </a:lnTo>
                  <a:lnTo>
                    <a:pt x="665" y="396"/>
                  </a:lnTo>
                  <a:lnTo>
                    <a:pt x="662" y="412"/>
                  </a:lnTo>
                  <a:lnTo>
                    <a:pt x="658" y="426"/>
                  </a:lnTo>
                  <a:lnTo>
                    <a:pt x="651" y="440"/>
                  </a:lnTo>
                  <a:lnTo>
                    <a:pt x="642" y="453"/>
                  </a:lnTo>
                  <a:lnTo>
                    <a:pt x="631" y="464"/>
                  </a:lnTo>
                  <a:lnTo>
                    <a:pt x="618" y="474"/>
                  </a:lnTo>
                  <a:lnTo>
                    <a:pt x="618" y="489"/>
                  </a:lnTo>
                  <a:lnTo>
                    <a:pt x="617" y="505"/>
                  </a:lnTo>
                  <a:lnTo>
                    <a:pt x="613" y="520"/>
                  </a:lnTo>
                  <a:lnTo>
                    <a:pt x="606" y="535"/>
                  </a:lnTo>
                  <a:lnTo>
                    <a:pt x="597" y="547"/>
                  </a:lnTo>
                  <a:lnTo>
                    <a:pt x="587" y="558"/>
                  </a:lnTo>
                  <a:lnTo>
                    <a:pt x="575" y="568"/>
                  </a:lnTo>
                  <a:lnTo>
                    <a:pt x="561" y="576"/>
                  </a:lnTo>
                  <a:lnTo>
                    <a:pt x="546" y="580"/>
                  </a:lnTo>
                  <a:lnTo>
                    <a:pt x="530" y="584"/>
                  </a:lnTo>
                  <a:lnTo>
                    <a:pt x="524" y="598"/>
                  </a:lnTo>
                  <a:lnTo>
                    <a:pt x="516" y="611"/>
                  </a:lnTo>
                  <a:lnTo>
                    <a:pt x="505" y="623"/>
                  </a:lnTo>
                  <a:lnTo>
                    <a:pt x="493" y="633"/>
                  </a:lnTo>
                  <a:lnTo>
                    <a:pt x="479" y="641"/>
                  </a:lnTo>
                  <a:lnTo>
                    <a:pt x="465" y="647"/>
                  </a:lnTo>
                  <a:lnTo>
                    <a:pt x="450" y="649"/>
                  </a:lnTo>
                  <a:lnTo>
                    <a:pt x="434" y="651"/>
                  </a:lnTo>
                  <a:lnTo>
                    <a:pt x="419" y="649"/>
                  </a:lnTo>
                  <a:lnTo>
                    <a:pt x="404" y="645"/>
                  </a:lnTo>
                  <a:lnTo>
                    <a:pt x="392" y="655"/>
                  </a:lnTo>
                  <a:lnTo>
                    <a:pt x="378" y="664"/>
                  </a:lnTo>
                  <a:lnTo>
                    <a:pt x="363" y="670"/>
                  </a:lnTo>
                  <a:lnTo>
                    <a:pt x="348" y="674"/>
                  </a:lnTo>
                  <a:lnTo>
                    <a:pt x="333" y="675"/>
                  </a:lnTo>
                  <a:lnTo>
                    <a:pt x="317" y="674"/>
                  </a:lnTo>
                  <a:lnTo>
                    <a:pt x="302" y="670"/>
                  </a:lnTo>
                  <a:lnTo>
                    <a:pt x="288" y="663"/>
                  </a:lnTo>
                  <a:lnTo>
                    <a:pt x="274" y="655"/>
                  </a:lnTo>
                  <a:lnTo>
                    <a:pt x="262" y="645"/>
                  </a:lnTo>
                  <a:lnTo>
                    <a:pt x="247" y="649"/>
                  </a:lnTo>
                  <a:lnTo>
                    <a:pt x="231" y="651"/>
                  </a:lnTo>
                  <a:lnTo>
                    <a:pt x="215" y="651"/>
                  </a:lnTo>
                  <a:lnTo>
                    <a:pt x="200" y="647"/>
                  </a:lnTo>
                  <a:lnTo>
                    <a:pt x="185" y="641"/>
                  </a:lnTo>
                  <a:lnTo>
                    <a:pt x="172" y="633"/>
                  </a:lnTo>
                  <a:lnTo>
                    <a:pt x="161" y="623"/>
                  </a:lnTo>
                  <a:lnTo>
                    <a:pt x="150" y="613"/>
                  </a:lnTo>
                  <a:lnTo>
                    <a:pt x="142" y="599"/>
                  </a:lnTo>
                  <a:lnTo>
                    <a:pt x="135" y="584"/>
                  </a:lnTo>
                  <a:lnTo>
                    <a:pt x="120" y="581"/>
                  </a:lnTo>
                  <a:lnTo>
                    <a:pt x="105" y="576"/>
                  </a:lnTo>
                  <a:lnTo>
                    <a:pt x="91" y="569"/>
                  </a:lnTo>
                  <a:lnTo>
                    <a:pt x="78" y="559"/>
                  </a:lnTo>
                  <a:lnTo>
                    <a:pt x="68" y="549"/>
                  </a:lnTo>
                  <a:lnTo>
                    <a:pt x="60" y="535"/>
                  </a:lnTo>
                  <a:lnTo>
                    <a:pt x="53" y="521"/>
                  </a:lnTo>
                  <a:lnTo>
                    <a:pt x="49" y="506"/>
                  </a:lnTo>
                  <a:lnTo>
                    <a:pt x="46" y="490"/>
                  </a:lnTo>
                  <a:lnTo>
                    <a:pt x="47" y="475"/>
                  </a:lnTo>
                  <a:lnTo>
                    <a:pt x="34" y="465"/>
                  </a:lnTo>
                  <a:lnTo>
                    <a:pt x="23" y="455"/>
                  </a:lnTo>
                  <a:lnTo>
                    <a:pt x="13" y="441"/>
                  </a:lnTo>
                  <a:lnTo>
                    <a:pt x="6" y="427"/>
                  </a:lnTo>
                  <a:lnTo>
                    <a:pt x="2" y="412"/>
                  </a:lnTo>
                  <a:lnTo>
                    <a:pt x="0" y="397"/>
                  </a:lnTo>
                  <a:lnTo>
                    <a:pt x="0" y="382"/>
                  </a:lnTo>
                  <a:lnTo>
                    <a:pt x="2" y="366"/>
                  </a:lnTo>
                  <a:lnTo>
                    <a:pt x="8" y="351"/>
                  </a:lnTo>
                  <a:lnTo>
                    <a:pt x="16" y="337"/>
                  </a:lnTo>
                  <a:lnTo>
                    <a:pt x="8" y="324"/>
                  </a:lnTo>
                  <a:lnTo>
                    <a:pt x="2" y="309"/>
                  </a:lnTo>
                  <a:lnTo>
                    <a:pt x="0" y="294"/>
                  </a:lnTo>
                  <a:lnTo>
                    <a:pt x="0" y="278"/>
                  </a:lnTo>
                  <a:lnTo>
                    <a:pt x="2" y="263"/>
                  </a:lnTo>
                  <a:lnTo>
                    <a:pt x="6" y="248"/>
                  </a:lnTo>
                  <a:lnTo>
                    <a:pt x="13" y="234"/>
                  </a:lnTo>
                  <a:lnTo>
                    <a:pt x="23" y="222"/>
                  </a:lnTo>
                  <a:lnTo>
                    <a:pt x="34" y="209"/>
                  </a:lnTo>
                  <a:lnTo>
                    <a:pt x="46" y="201"/>
                  </a:lnTo>
                  <a:lnTo>
                    <a:pt x="46" y="185"/>
                  </a:lnTo>
                  <a:lnTo>
                    <a:pt x="47" y="169"/>
                  </a:lnTo>
                  <a:lnTo>
                    <a:pt x="52" y="154"/>
                  </a:lnTo>
                  <a:lnTo>
                    <a:pt x="58" y="140"/>
                  </a:lnTo>
                  <a:lnTo>
                    <a:pt x="58" y="140"/>
                  </a:lnTo>
                  <a:close/>
                </a:path>
              </a:pathLst>
            </a:custGeom>
            <a:solidFill>
              <a:schemeClr val="accent4"/>
            </a:solid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0" name="Freeform 13"/>
            <p:cNvSpPr>
              <a:spLocks/>
            </p:cNvSpPr>
            <p:nvPr/>
          </p:nvSpPr>
          <p:spPr bwMode="auto">
            <a:xfrm>
              <a:off x="1096963" y="1154113"/>
              <a:ext cx="990600" cy="1008063"/>
            </a:xfrm>
            <a:custGeom>
              <a:avLst/>
              <a:gdLst/>
              <a:ahLst/>
              <a:cxnLst>
                <a:cxn ang="0">
                  <a:pos x="290" y="446"/>
                </a:cxn>
                <a:cxn ang="0">
                  <a:pos x="259" y="457"/>
                </a:cxn>
                <a:cxn ang="0">
                  <a:pos x="233" y="466"/>
                </a:cxn>
                <a:cxn ang="0">
                  <a:pos x="207" y="461"/>
                </a:cxn>
                <a:cxn ang="0">
                  <a:pos x="184" y="444"/>
                </a:cxn>
                <a:cxn ang="0">
                  <a:pos x="159" y="448"/>
                </a:cxn>
                <a:cxn ang="0">
                  <a:pos x="132" y="445"/>
                </a:cxn>
                <a:cxn ang="0">
                  <a:pos x="110" y="429"/>
                </a:cxn>
                <a:cxn ang="0">
                  <a:pos x="97" y="404"/>
                </a:cxn>
                <a:cxn ang="0">
                  <a:pos x="72" y="397"/>
                </a:cxn>
                <a:cxn ang="0">
                  <a:pos x="49" y="382"/>
                </a:cxn>
                <a:cxn ang="0">
                  <a:pos x="36" y="358"/>
                </a:cxn>
                <a:cxn ang="0">
                  <a:pos x="35" y="330"/>
                </a:cxn>
                <a:cxn ang="0">
                  <a:pos x="16" y="312"/>
                </a:cxn>
                <a:cxn ang="0">
                  <a:pos x="3" y="289"/>
                </a:cxn>
                <a:cxn ang="0">
                  <a:pos x="1" y="263"/>
                </a:cxn>
                <a:cxn ang="0">
                  <a:pos x="12" y="237"/>
                </a:cxn>
                <a:cxn ang="0">
                  <a:pos x="3" y="213"/>
                </a:cxn>
                <a:cxn ang="0">
                  <a:pos x="0" y="186"/>
                </a:cxn>
                <a:cxn ang="0">
                  <a:pos x="10" y="161"/>
                </a:cxn>
                <a:cxn ang="0">
                  <a:pos x="32" y="143"/>
                </a:cxn>
                <a:cxn ang="0">
                  <a:pos x="34" y="117"/>
                </a:cxn>
                <a:cxn ang="0">
                  <a:pos x="43" y="91"/>
                </a:cxn>
                <a:cxn ang="0">
                  <a:pos x="63" y="73"/>
                </a:cxn>
                <a:cxn ang="0">
                  <a:pos x="90" y="66"/>
                </a:cxn>
                <a:cxn ang="0">
                  <a:pos x="103" y="44"/>
                </a:cxn>
                <a:cxn ang="0">
                  <a:pos x="123" y="25"/>
                </a:cxn>
                <a:cxn ang="0">
                  <a:pos x="149" y="18"/>
                </a:cxn>
                <a:cxn ang="0">
                  <a:pos x="176" y="23"/>
                </a:cxn>
                <a:cxn ang="0">
                  <a:pos x="198" y="8"/>
                </a:cxn>
                <a:cxn ang="0">
                  <a:pos x="224" y="0"/>
                </a:cxn>
                <a:cxn ang="0">
                  <a:pos x="250" y="4"/>
                </a:cxn>
                <a:cxn ang="0">
                  <a:pos x="272" y="21"/>
                </a:cxn>
                <a:cxn ang="0">
                  <a:pos x="298" y="17"/>
                </a:cxn>
                <a:cxn ang="0">
                  <a:pos x="325" y="21"/>
                </a:cxn>
                <a:cxn ang="0">
                  <a:pos x="347" y="36"/>
                </a:cxn>
                <a:cxn ang="0">
                  <a:pos x="360" y="61"/>
                </a:cxn>
                <a:cxn ang="0">
                  <a:pos x="385" y="69"/>
                </a:cxn>
                <a:cxn ang="0">
                  <a:pos x="407" y="84"/>
                </a:cxn>
                <a:cxn ang="0">
                  <a:pos x="420" y="107"/>
                </a:cxn>
                <a:cxn ang="0">
                  <a:pos x="421" y="135"/>
                </a:cxn>
                <a:cxn ang="0">
                  <a:pos x="440" y="153"/>
                </a:cxn>
                <a:cxn ang="0">
                  <a:pos x="454" y="176"/>
                </a:cxn>
                <a:cxn ang="0">
                  <a:pos x="456" y="203"/>
                </a:cxn>
                <a:cxn ang="0">
                  <a:pos x="445" y="228"/>
                </a:cxn>
                <a:cxn ang="0">
                  <a:pos x="454" y="253"/>
                </a:cxn>
                <a:cxn ang="0">
                  <a:pos x="457" y="280"/>
                </a:cxn>
                <a:cxn ang="0">
                  <a:pos x="446" y="305"/>
                </a:cxn>
                <a:cxn ang="0">
                  <a:pos x="425" y="323"/>
                </a:cxn>
                <a:cxn ang="0">
                  <a:pos x="423" y="349"/>
                </a:cxn>
                <a:cxn ang="0">
                  <a:pos x="414" y="374"/>
                </a:cxn>
                <a:cxn ang="0">
                  <a:pos x="394" y="392"/>
                </a:cxn>
                <a:cxn ang="0">
                  <a:pos x="367" y="399"/>
                </a:cxn>
                <a:cxn ang="0">
                  <a:pos x="353" y="422"/>
                </a:cxn>
                <a:cxn ang="0">
                  <a:pos x="334" y="440"/>
                </a:cxn>
                <a:cxn ang="0">
                  <a:pos x="308" y="448"/>
                </a:cxn>
              </a:cxnLst>
              <a:rect l="0" t="0" r="r" b="b"/>
              <a:pathLst>
                <a:path w="457" h="466">
                  <a:moveTo>
                    <a:pt x="304" y="448"/>
                  </a:moveTo>
                  <a:cubicBezTo>
                    <a:pt x="299" y="448"/>
                    <a:pt x="294" y="447"/>
                    <a:pt x="290" y="446"/>
                  </a:cubicBezTo>
                  <a:cubicBezTo>
                    <a:pt x="285" y="444"/>
                    <a:pt x="281" y="443"/>
                    <a:pt x="276" y="440"/>
                  </a:cubicBezTo>
                  <a:cubicBezTo>
                    <a:pt x="272" y="447"/>
                    <a:pt x="266" y="453"/>
                    <a:pt x="259" y="457"/>
                  </a:cubicBezTo>
                  <a:cubicBezTo>
                    <a:pt x="255" y="459"/>
                    <a:pt x="251" y="461"/>
                    <a:pt x="247" y="463"/>
                  </a:cubicBezTo>
                  <a:cubicBezTo>
                    <a:pt x="242" y="464"/>
                    <a:pt x="238" y="465"/>
                    <a:pt x="233" y="466"/>
                  </a:cubicBezTo>
                  <a:cubicBezTo>
                    <a:pt x="229" y="466"/>
                    <a:pt x="225" y="465"/>
                    <a:pt x="220" y="465"/>
                  </a:cubicBezTo>
                  <a:cubicBezTo>
                    <a:pt x="215" y="464"/>
                    <a:pt x="211" y="463"/>
                    <a:pt x="207" y="461"/>
                  </a:cubicBezTo>
                  <a:cubicBezTo>
                    <a:pt x="203" y="459"/>
                    <a:pt x="199" y="457"/>
                    <a:pt x="195" y="454"/>
                  </a:cubicBezTo>
                  <a:cubicBezTo>
                    <a:pt x="191" y="451"/>
                    <a:pt x="188" y="448"/>
                    <a:pt x="184" y="444"/>
                  </a:cubicBezTo>
                  <a:cubicBezTo>
                    <a:pt x="181" y="440"/>
                    <a:pt x="181" y="440"/>
                    <a:pt x="181" y="440"/>
                  </a:cubicBezTo>
                  <a:cubicBezTo>
                    <a:pt x="175" y="445"/>
                    <a:pt x="167" y="447"/>
                    <a:pt x="159" y="448"/>
                  </a:cubicBezTo>
                  <a:cubicBezTo>
                    <a:pt x="154" y="449"/>
                    <a:pt x="150" y="448"/>
                    <a:pt x="145" y="448"/>
                  </a:cubicBezTo>
                  <a:cubicBezTo>
                    <a:pt x="140" y="447"/>
                    <a:pt x="136" y="446"/>
                    <a:pt x="132" y="445"/>
                  </a:cubicBezTo>
                  <a:cubicBezTo>
                    <a:pt x="128" y="443"/>
                    <a:pt x="124" y="441"/>
                    <a:pt x="120" y="438"/>
                  </a:cubicBezTo>
                  <a:cubicBezTo>
                    <a:pt x="116" y="435"/>
                    <a:pt x="113" y="433"/>
                    <a:pt x="110" y="429"/>
                  </a:cubicBezTo>
                  <a:cubicBezTo>
                    <a:pt x="107" y="425"/>
                    <a:pt x="104" y="422"/>
                    <a:pt x="102" y="418"/>
                  </a:cubicBezTo>
                  <a:cubicBezTo>
                    <a:pt x="100" y="413"/>
                    <a:pt x="98" y="409"/>
                    <a:pt x="97" y="404"/>
                  </a:cubicBezTo>
                  <a:cubicBezTo>
                    <a:pt x="96" y="400"/>
                    <a:pt x="96" y="400"/>
                    <a:pt x="96" y="400"/>
                  </a:cubicBezTo>
                  <a:cubicBezTo>
                    <a:pt x="88" y="401"/>
                    <a:pt x="80" y="399"/>
                    <a:pt x="72" y="397"/>
                  </a:cubicBezTo>
                  <a:cubicBezTo>
                    <a:pt x="68" y="395"/>
                    <a:pt x="64" y="393"/>
                    <a:pt x="60" y="390"/>
                  </a:cubicBezTo>
                  <a:cubicBezTo>
                    <a:pt x="56" y="388"/>
                    <a:pt x="53" y="385"/>
                    <a:pt x="49" y="382"/>
                  </a:cubicBezTo>
                  <a:cubicBezTo>
                    <a:pt x="46" y="378"/>
                    <a:pt x="44" y="375"/>
                    <a:pt x="42" y="371"/>
                  </a:cubicBezTo>
                  <a:cubicBezTo>
                    <a:pt x="39" y="367"/>
                    <a:pt x="38" y="363"/>
                    <a:pt x="36" y="358"/>
                  </a:cubicBezTo>
                  <a:cubicBezTo>
                    <a:pt x="35" y="354"/>
                    <a:pt x="35" y="349"/>
                    <a:pt x="34" y="345"/>
                  </a:cubicBezTo>
                  <a:cubicBezTo>
                    <a:pt x="34" y="340"/>
                    <a:pt x="35" y="335"/>
                    <a:pt x="35" y="330"/>
                  </a:cubicBezTo>
                  <a:cubicBezTo>
                    <a:pt x="37" y="326"/>
                    <a:pt x="37" y="326"/>
                    <a:pt x="37" y="326"/>
                  </a:cubicBezTo>
                  <a:cubicBezTo>
                    <a:pt x="29" y="323"/>
                    <a:pt x="22" y="318"/>
                    <a:pt x="16" y="312"/>
                  </a:cubicBezTo>
                  <a:cubicBezTo>
                    <a:pt x="13" y="309"/>
                    <a:pt x="11" y="306"/>
                    <a:pt x="8" y="302"/>
                  </a:cubicBezTo>
                  <a:cubicBezTo>
                    <a:pt x="6" y="298"/>
                    <a:pt x="4" y="294"/>
                    <a:pt x="3" y="289"/>
                  </a:cubicBezTo>
                  <a:cubicBezTo>
                    <a:pt x="1" y="285"/>
                    <a:pt x="1" y="281"/>
                    <a:pt x="0" y="276"/>
                  </a:cubicBezTo>
                  <a:cubicBezTo>
                    <a:pt x="0" y="271"/>
                    <a:pt x="0" y="267"/>
                    <a:pt x="1" y="263"/>
                  </a:cubicBezTo>
                  <a:cubicBezTo>
                    <a:pt x="2" y="258"/>
                    <a:pt x="3" y="254"/>
                    <a:pt x="5" y="249"/>
                  </a:cubicBezTo>
                  <a:cubicBezTo>
                    <a:pt x="7" y="245"/>
                    <a:pt x="9" y="241"/>
                    <a:pt x="12" y="237"/>
                  </a:cubicBezTo>
                  <a:cubicBezTo>
                    <a:pt x="15" y="233"/>
                    <a:pt x="15" y="233"/>
                    <a:pt x="15" y="233"/>
                  </a:cubicBezTo>
                  <a:cubicBezTo>
                    <a:pt x="10" y="227"/>
                    <a:pt x="6" y="220"/>
                    <a:pt x="3" y="213"/>
                  </a:cubicBezTo>
                  <a:cubicBezTo>
                    <a:pt x="1" y="208"/>
                    <a:pt x="1" y="204"/>
                    <a:pt x="0" y="199"/>
                  </a:cubicBezTo>
                  <a:cubicBezTo>
                    <a:pt x="0" y="194"/>
                    <a:pt x="0" y="190"/>
                    <a:pt x="0" y="186"/>
                  </a:cubicBezTo>
                  <a:cubicBezTo>
                    <a:pt x="1" y="181"/>
                    <a:pt x="2" y="177"/>
                    <a:pt x="4" y="173"/>
                  </a:cubicBezTo>
                  <a:cubicBezTo>
                    <a:pt x="6" y="168"/>
                    <a:pt x="8" y="165"/>
                    <a:pt x="10" y="161"/>
                  </a:cubicBezTo>
                  <a:cubicBezTo>
                    <a:pt x="13" y="157"/>
                    <a:pt x="16" y="154"/>
                    <a:pt x="20" y="151"/>
                  </a:cubicBezTo>
                  <a:cubicBezTo>
                    <a:pt x="24" y="148"/>
                    <a:pt x="27" y="145"/>
                    <a:pt x="32" y="143"/>
                  </a:cubicBezTo>
                  <a:cubicBezTo>
                    <a:pt x="36" y="141"/>
                    <a:pt x="36" y="141"/>
                    <a:pt x="36" y="141"/>
                  </a:cubicBezTo>
                  <a:cubicBezTo>
                    <a:pt x="34" y="133"/>
                    <a:pt x="33" y="125"/>
                    <a:pt x="34" y="117"/>
                  </a:cubicBezTo>
                  <a:cubicBezTo>
                    <a:pt x="35" y="112"/>
                    <a:pt x="36" y="108"/>
                    <a:pt x="37" y="103"/>
                  </a:cubicBezTo>
                  <a:cubicBezTo>
                    <a:pt x="39" y="99"/>
                    <a:pt x="41" y="95"/>
                    <a:pt x="43" y="91"/>
                  </a:cubicBezTo>
                  <a:cubicBezTo>
                    <a:pt x="46" y="88"/>
                    <a:pt x="49" y="85"/>
                    <a:pt x="52" y="81"/>
                  </a:cubicBezTo>
                  <a:cubicBezTo>
                    <a:pt x="56" y="78"/>
                    <a:pt x="59" y="76"/>
                    <a:pt x="63" y="73"/>
                  </a:cubicBezTo>
                  <a:cubicBezTo>
                    <a:pt x="68" y="71"/>
                    <a:pt x="72" y="70"/>
                    <a:pt x="76" y="68"/>
                  </a:cubicBezTo>
                  <a:cubicBezTo>
                    <a:pt x="81" y="67"/>
                    <a:pt x="85" y="67"/>
                    <a:pt x="90" y="66"/>
                  </a:cubicBezTo>
                  <a:cubicBezTo>
                    <a:pt x="95" y="66"/>
                    <a:pt x="95" y="66"/>
                    <a:pt x="95" y="66"/>
                  </a:cubicBezTo>
                  <a:cubicBezTo>
                    <a:pt x="96" y="58"/>
                    <a:pt x="100" y="51"/>
                    <a:pt x="103" y="44"/>
                  </a:cubicBezTo>
                  <a:cubicBezTo>
                    <a:pt x="106" y="40"/>
                    <a:pt x="109" y="37"/>
                    <a:pt x="112" y="33"/>
                  </a:cubicBezTo>
                  <a:cubicBezTo>
                    <a:pt x="116" y="30"/>
                    <a:pt x="119" y="28"/>
                    <a:pt x="123" y="25"/>
                  </a:cubicBezTo>
                  <a:cubicBezTo>
                    <a:pt x="127" y="23"/>
                    <a:pt x="131" y="21"/>
                    <a:pt x="135" y="20"/>
                  </a:cubicBezTo>
                  <a:cubicBezTo>
                    <a:pt x="140" y="19"/>
                    <a:pt x="144" y="18"/>
                    <a:pt x="149" y="18"/>
                  </a:cubicBezTo>
                  <a:cubicBezTo>
                    <a:pt x="154" y="17"/>
                    <a:pt x="158" y="18"/>
                    <a:pt x="163" y="19"/>
                  </a:cubicBezTo>
                  <a:cubicBezTo>
                    <a:pt x="167" y="20"/>
                    <a:pt x="172" y="21"/>
                    <a:pt x="176" y="23"/>
                  </a:cubicBezTo>
                  <a:cubicBezTo>
                    <a:pt x="181" y="25"/>
                    <a:pt x="181" y="25"/>
                    <a:pt x="181" y="25"/>
                  </a:cubicBezTo>
                  <a:cubicBezTo>
                    <a:pt x="185" y="18"/>
                    <a:pt x="191" y="13"/>
                    <a:pt x="198" y="8"/>
                  </a:cubicBezTo>
                  <a:cubicBezTo>
                    <a:pt x="202" y="6"/>
                    <a:pt x="206" y="4"/>
                    <a:pt x="210" y="2"/>
                  </a:cubicBezTo>
                  <a:cubicBezTo>
                    <a:pt x="215" y="1"/>
                    <a:pt x="219" y="0"/>
                    <a:pt x="224" y="0"/>
                  </a:cubicBezTo>
                  <a:cubicBezTo>
                    <a:pt x="228" y="0"/>
                    <a:pt x="232" y="0"/>
                    <a:pt x="237" y="0"/>
                  </a:cubicBezTo>
                  <a:cubicBezTo>
                    <a:pt x="242" y="1"/>
                    <a:pt x="246" y="3"/>
                    <a:pt x="250" y="4"/>
                  </a:cubicBezTo>
                  <a:cubicBezTo>
                    <a:pt x="254" y="6"/>
                    <a:pt x="258" y="8"/>
                    <a:pt x="262" y="11"/>
                  </a:cubicBezTo>
                  <a:cubicBezTo>
                    <a:pt x="266" y="14"/>
                    <a:pt x="269" y="17"/>
                    <a:pt x="272" y="21"/>
                  </a:cubicBezTo>
                  <a:cubicBezTo>
                    <a:pt x="275" y="25"/>
                    <a:pt x="275" y="25"/>
                    <a:pt x="275" y="25"/>
                  </a:cubicBezTo>
                  <a:cubicBezTo>
                    <a:pt x="282" y="21"/>
                    <a:pt x="290" y="18"/>
                    <a:pt x="298" y="17"/>
                  </a:cubicBezTo>
                  <a:cubicBezTo>
                    <a:pt x="303" y="17"/>
                    <a:pt x="307" y="17"/>
                    <a:pt x="312" y="17"/>
                  </a:cubicBezTo>
                  <a:cubicBezTo>
                    <a:pt x="317" y="18"/>
                    <a:pt x="321" y="19"/>
                    <a:pt x="325" y="21"/>
                  </a:cubicBezTo>
                  <a:cubicBezTo>
                    <a:pt x="329" y="23"/>
                    <a:pt x="333" y="25"/>
                    <a:pt x="337" y="27"/>
                  </a:cubicBezTo>
                  <a:cubicBezTo>
                    <a:pt x="341" y="30"/>
                    <a:pt x="344" y="33"/>
                    <a:pt x="347" y="36"/>
                  </a:cubicBezTo>
                  <a:cubicBezTo>
                    <a:pt x="350" y="40"/>
                    <a:pt x="352" y="43"/>
                    <a:pt x="355" y="48"/>
                  </a:cubicBezTo>
                  <a:cubicBezTo>
                    <a:pt x="357" y="52"/>
                    <a:pt x="358" y="56"/>
                    <a:pt x="360" y="61"/>
                  </a:cubicBezTo>
                  <a:cubicBezTo>
                    <a:pt x="361" y="66"/>
                    <a:pt x="361" y="66"/>
                    <a:pt x="361" y="66"/>
                  </a:cubicBezTo>
                  <a:cubicBezTo>
                    <a:pt x="369" y="65"/>
                    <a:pt x="377" y="67"/>
                    <a:pt x="385" y="69"/>
                  </a:cubicBezTo>
                  <a:cubicBezTo>
                    <a:pt x="389" y="71"/>
                    <a:pt x="393" y="72"/>
                    <a:pt x="397" y="75"/>
                  </a:cubicBezTo>
                  <a:cubicBezTo>
                    <a:pt x="401" y="78"/>
                    <a:pt x="404" y="80"/>
                    <a:pt x="407" y="84"/>
                  </a:cubicBezTo>
                  <a:cubicBezTo>
                    <a:pt x="410" y="87"/>
                    <a:pt x="413" y="91"/>
                    <a:pt x="415" y="95"/>
                  </a:cubicBezTo>
                  <a:cubicBezTo>
                    <a:pt x="417" y="99"/>
                    <a:pt x="419" y="103"/>
                    <a:pt x="420" y="107"/>
                  </a:cubicBezTo>
                  <a:cubicBezTo>
                    <a:pt x="422" y="112"/>
                    <a:pt x="422" y="116"/>
                    <a:pt x="423" y="121"/>
                  </a:cubicBezTo>
                  <a:cubicBezTo>
                    <a:pt x="423" y="126"/>
                    <a:pt x="422" y="130"/>
                    <a:pt x="421" y="135"/>
                  </a:cubicBezTo>
                  <a:cubicBezTo>
                    <a:pt x="420" y="140"/>
                    <a:pt x="420" y="140"/>
                    <a:pt x="420" y="140"/>
                  </a:cubicBezTo>
                  <a:cubicBezTo>
                    <a:pt x="428" y="142"/>
                    <a:pt x="435" y="148"/>
                    <a:pt x="440" y="153"/>
                  </a:cubicBezTo>
                  <a:cubicBezTo>
                    <a:pt x="444" y="156"/>
                    <a:pt x="446" y="160"/>
                    <a:pt x="449" y="164"/>
                  </a:cubicBezTo>
                  <a:cubicBezTo>
                    <a:pt x="451" y="168"/>
                    <a:pt x="453" y="172"/>
                    <a:pt x="454" y="176"/>
                  </a:cubicBezTo>
                  <a:cubicBezTo>
                    <a:pt x="456" y="181"/>
                    <a:pt x="456" y="185"/>
                    <a:pt x="457" y="189"/>
                  </a:cubicBezTo>
                  <a:cubicBezTo>
                    <a:pt x="457" y="194"/>
                    <a:pt x="457" y="198"/>
                    <a:pt x="456" y="203"/>
                  </a:cubicBezTo>
                  <a:cubicBezTo>
                    <a:pt x="455" y="208"/>
                    <a:pt x="454" y="212"/>
                    <a:pt x="452" y="216"/>
                  </a:cubicBezTo>
                  <a:cubicBezTo>
                    <a:pt x="450" y="221"/>
                    <a:pt x="447" y="224"/>
                    <a:pt x="445" y="228"/>
                  </a:cubicBezTo>
                  <a:cubicBezTo>
                    <a:pt x="441" y="232"/>
                    <a:pt x="441" y="232"/>
                    <a:pt x="441" y="232"/>
                  </a:cubicBezTo>
                  <a:cubicBezTo>
                    <a:pt x="447" y="238"/>
                    <a:pt x="451" y="245"/>
                    <a:pt x="454" y="253"/>
                  </a:cubicBezTo>
                  <a:cubicBezTo>
                    <a:pt x="455" y="257"/>
                    <a:pt x="456" y="261"/>
                    <a:pt x="457" y="266"/>
                  </a:cubicBezTo>
                  <a:cubicBezTo>
                    <a:pt x="457" y="271"/>
                    <a:pt x="457" y="275"/>
                    <a:pt x="457" y="280"/>
                  </a:cubicBezTo>
                  <a:cubicBezTo>
                    <a:pt x="456" y="284"/>
                    <a:pt x="455" y="288"/>
                    <a:pt x="453" y="293"/>
                  </a:cubicBezTo>
                  <a:cubicBezTo>
                    <a:pt x="451" y="297"/>
                    <a:pt x="449" y="301"/>
                    <a:pt x="446" y="305"/>
                  </a:cubicBezTo>
                  <a:cubicBezTo>
                    <a:pt x="443" y="308"/>
                    <a:pt x="440" y="311"/>
                    <a:pt x="437" y="315"/>
                  </a:cubicBezTo>
                  <a:cubicBezTo>
                    <a:pt x="433" y="318"/>
                    <a:pt x="429" y="320"/>
                    <a:pt x="425" y="323"/>
                  </a:cubicBezTo>
                  <a:cubicBezTo>
                    <a:pt x="421" y="325"/>
                    <a:pt x="421" y="325"/>
                    <a:pt x="421" y="325"/>
                  </a:cubicBezTo>
                  <a:cubicBezTo>
                    <a:pt x="423" y="332"/>
                    <a:pt x="424" y="341"/>
                    <a:pt x="423" y="349"/>
                  </a:cubicBezTo>
                  <a:cubicBezTo>
                    <a:pt x="422" y="353"/>
                    <a:pt x="421" y="358"/>
                    <a:pt x="420" y="362"/>
                  </a:cubicBezTo>
                  <a:cubicBezTo>
                    <a:pt x="418" y="366"/>
                    <a:pt x="416" y="370"/>
                    <a:pt x="414" y="374"/>
                  </a:cubicBezTo>
                  <a:cubicBezTo>
                    <a:pt x="411" y="378"/>
                    <a:pt x="408" y="381"/>
                    <a:pt x="405" y="384"/>
                  </a:cubicBezTo>
                  <a:cubicBezTo>
                    <a:pt x="401" y="387"/>
                    <a:pt x="398" y="390"/>
                    <a:pt x="394" y="392"/>
                  </a:cubicBezTo>
                  <a:cubicBezTo>
                    <a:pt x="389" y="394"/>
                    <a:pt x="385" y="396"/>
                    <a:pt x="381" y="397"/>
                  </a:cubicBezTo>
                  <a:cubicBezTo>
                    <a:pt x="376" y="398"/>
                    <a:pt x="371" y="399"/>
                    <a:pt x="367" y="399"/>
                  </a:cubicBezTo>
                  <a:cubicBezTo>
                    <a:pt x="362" y="399"/>
                    <a:pt x="362" y="399"/>
                    <a:pt x="362" y="399"/>
                  </a:cubicBezTo>
                  <a:cubicBezTo>
                    <a:pt x="361" y="407"/>
                    <a:pt x="357" y="415"/>
                    <a:pt x="353" y="422"/>
                  </a:cubicBezTo>
                  <a:cubicBezTo>
                    <a:pt x="351" y="426"/>
                    <a:pt x="348" y="429"/>
                    <a:pt x="345" y="432"/>
                  </a:cubicBezTo>
                  <a:cubicBezTo>
                    <a:pt x="341" y="435"/>
                    <a:pt x="338" y="438"/>
                    <a:pt x="334" y="440"/>
                  </a:cubicBezTo>
                  <a:cubicBezTo>
                    <a:pt x="330" y="443"/>
                    <a:pt x="326" y="444"/>
                    <a:pt x="322" y="446"/>
                  </a:cubicBezTo>
                  <a:cubicBezTo>
                    <a:pt x="317" y="447"/>
                    <a:pt x="313" y="447"/>
                    <a:pt x="308" y="448"/>
                  </a:cubicBezTo>
                  <a:cubicBezTo>
                    <a:pt x="304" y="448"/>
                    <a:pt x="304" y="448"/>
                    <a:pt x="304" y="448"/>
                  </a:cubicBezTo>
                  <a:close/>
                </a:path>
              </a:pathLst>
            </a:custGeom>
            <a:solidFill>
              <a:srgbClr val="FFFFFF"/>
            </a:solid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1" name="Freeform 14"/>
            <p:cNvSpPr>
              <a:spLocks/>
            </p:cNvSpPr>
            <p:nvPr/>
          </p:nvSpPr>
          <p:spPr bwMode="auto">
            <a:xfrm>
              <a:off x="1092200" y="1160463"/>
              <a:ext cx="1000125" cy="992188"/>
            </a:xfrm>
            <a:custGeom>
              <a:avLst/>
              <a:gdLst/>
              <a:ahLst/>
              <a:cxnLst>
                <a:cxn ang="0">
                  <a:pos x="272" y="45"/>
                </a:cxn>
                <a:cxn ang="0">
                  <a:pos x="348" y="82"/>
                </a:cxn>
                <a:cxn ang="0">
                  <a:pos x="401" y="147"/>
                </a:cxn>
                <a:cxn ang="0">
                  <a:pos x="420" y="230"/>
                </a:cxn>
                <a:cxn ang="0">
                  <a:pos x="401" y="312"/>
                </a:cxn>
                <a:cxn ang="0">
                  <a:pos x="349" y="378"/>
                </a:cxn>
                <a:cxn ang="0">
                  <a:pos x="273" y="414"/>
                </a:cxn>
                <a:cxn ang="0">
                  <a:pos x="188" y="414"/>
                </a:cxn>
                <a:cxn ang="0">
                  <a:pos x="112" y="378"/>
                </a:cxn>
                <a:cxn ang="0">
                  <a:pos x="60" y="312"/>
                </a:cxn>
                <a:cxn ang="0">
                  <a:pos x="41" y="230"/>
                </a:cxn>
                <a:cxn ang="0">
                  <a:pos x="60" y="148"/>
                </a:cxn>
                <a:cxn ang="0">
                  <a:pos x="112" y="82"/>
                </a:cxn>
                <a:cxn ang="0">
                  <a:pos x="188" y="45"/>
                </a:cxn>
                <a:cxn ang="0">
                  <a:pos x="272" y="45"/>
                </a:cxn>
              </a:cxnLst>
              <a:rect l="0" t="0" r="r" b="b"/>
              <a:pathLst>
                <a:path w="461" h="459">
                  <a:moveTo>
                    <a:pt x="272" y="45"/>
                  </a:moveTo>
                  <a:cubicBezTo>
                    <a:pt x="304" y="10"/>
                    <a:pt x="355" y="36"/>
                    <a:pt x="348" y="82"/>
                  </a:cubicBezTo>
                  <a:cubicBezTo>
                    <a:pt x="392" y="64"/>
                    <a:pt x="426" y="109"/>
                    <a:pt x="401" y="147"/>
                  </a:cubicBezTo>
                  <a:cubicBezTo>
                    <a:pt x="448" y="150"/>
                    <a:pt x="460" y="206"/>
                    <a:pt x="420" y="230"/>
                  </a:cubicBezTo>
                  <a:cubicBezTo>
                    <a:pt x="461" y="253"/>
                    <a:pt x="447" y="308"/>
                    <a:pt x="401" y="312"/>
                  </a:cubicBezTo>
                  <a:cubicBezTo>
                    <a:pt x="428" y="350"/>
                    <a:pt x="392" y="394"/>
                    <a:pt x="349" y="378"/>
                  </a:cubicBezTo>
                  <a:cubicBezTo>
                    <a:pt x="356" y="424"/>
                    <a:pt x="305" y="448"/>
                    <a:pt x="273" y="414"/>
                  </a:cubicBezTo>
                  <a:cubicBezTo>
                    <a:pt x="259" y="459"/>
                    <a:pt x="203" y="458"/>
                    <a:pt x="188" y="414"/>
                  </a:cubicBezTo>
                  <a:cubicBezTo>
                    <a:pt x="157" y="449"/>
                    <a:pt x="106" y="424"/>
                    <a:pt x="112" y="378"/>
                  </a:cubicBezTo>
                  <a:cubicBezTo>
                    <a:pt x="69" y="396"/>
                    <a:pt x="34" y="351"/>
                    <a:pt x="60" y="312"/>
                  </a:cubicBezTo>
                  <a:cubicBezTo>
                    <a:pt x="13" y="309"/>
                    <a:pt x="1" y="254"/>
                    <a:pt x="41" y="230"/>
                  </a:cubicBezTo>
                  <a:cubicBezTo>
                    <a:pt x="0" y="207"/>
                    <a:pt x="14" y="152"/>
                    <a:pt x="60" y="148"/>
                  </a:cubicBezTo>
                  <a:cubicBezTo>
                    <a:pt x="33" y="109"/>
                    <a:pt x="69" y="65"/>
                    <a:pt x="112" y="82"/>
                  </a:cubicBezTo>
                  <a:cubicBezTo>
                    <a:pt x="105" y="35"/>
                    <a:pt x="156" y="12"/>
                    <a:pt x="188" y="45"/>
                  </a:cubicBezTo>
                  <a:cubicBezTo>
                    <a:pt x="201" y="0"/>
                    <a:pt x="258" y="1"/>
                    <a:pt x="272" y="45"/>
                  </a:cubicBezTo>
                  <a:close/>
                </a:path>
              </a:pathLst>
            </a:custGeom>
            <a:solidFill>
              <a:schemeClr val="bg1">
                <a:lumMod val="65000"/>
              </a:schemeClr>
            </a:solid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45" name="Oval 15"/>
          <p:cNvSpPr>
            <a:spLocks noChangeAspect="1" noChangeArrowheads="1"/>
          </p:cNvSpPr>
          <p:nvPr/>
        </p:nvSpPr>
        <p:spPr bwMode="auto">
          <a:xfrm>
            <a:off x="3892347" y="2184815"/>
            <a:ext cx="918891" cy="914400"/>
          </a:xfrm>
          <a:prstGeom prst="ellipse">
            <a:avLst/>
          </a:prstGeom>
          <a:blipFill>
            <a:blip r:embed="rId3"/>
            <a:stretch>
              <a:fillRect/>
            </a:stretch>
          </a:blipFill>
          <a:ln w="1270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4" name="Oval 15"/>
          <p:cNvSpPr>
            <a:spLocks noChangeAspect="1" noChangeArrowheads="1"/>
          </p:cNvSpPr>
          <p:nvPr/>
        </p:nvSpPr>
        <p:spPr bwMode="auto">
          <a:xfrm>
            <a:off x="6627351" y="2196086"/>
            <a:ext cx="918891" cy="914400"/>
          </a:xfrm>
          <a:prstGeom prst="ellipse">
            <a:avLst/>
          </a:prstGeom>
          <a:blipFill>
            <a:blip r:embed="rId4"/>
            <a:stretch>
              <a:fillRect/>
            </a:stretch>
          </a:blipFill>
          <a:ln w="1270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3" name="Oval 15"/>
          <p:cNvSpPr>
            <a:spLocks noChangeAspect="1" noChangeArrowheads="1"/>
          </p:cNvSpPr>
          <p:nvPr/>
        </p:nvSpPr>
        <p:spPr bwMode="auto">
          <a:xfrm>
            <a:off x="9258352" y="2163068"/>
            <a:ext cx="918891" cy="914400"/>
          </a:xfrm>
          <a:prstGeom prst="ellipse">
            <a:avLst/>
          </a:prstGeom>
          <a:blipFill>
            <a:blip r:embed="rId5"/>
            <a:stretch>
              <a:fillRect/>
            </a:stretch>
          </a:blipFill>
          <a:ln w="1270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1" name="Rectangle 100"/>
          <p:cNvSpPr/>
          <p:nvPr/>
        </p:nvSpPr>
        <p:spPr>
          <a:xfrm>
            <a:off x="1345500" y="4913843"/>
            <a:ext cx="1408399" cy="369332"/>
          </a:xfrm>
          <a:prstGeom prst="rect">
            <a:avLst/>
          </a:prstGeom>
          <a:solidFill>
            <a:srgbClr val="5B9BD5"/>
          </a:solidFill>
          <a:ln w="6350">
            <a:solidFill>
              <a:schemeClr val="bg1"/>
            </a:solidFill>
          </a:ln>
        </p:spPr>
        <p:txBody>
          <a:bodyPr wrap="none">
            <a:spAutoFit/>
          </a:bodyPr>
          <a:lstStyle/>
          <a:p>
            <a:pPr algn="ctr" defTabSz="1450940"/>
            <a:r>
              <a:rPr lang="en-US" dirty="0">
                <a:solidFill>
                  <a:schemeClr val="bg1"/>
                </a:solidFill>
                <a:latin typeface="Calibri" panose="020F0502020204030204" pitchFamily="34" charset="0"/>
                <a:ea typeface="Open Sans" pitchFamily="34" charset="0"/>
                <a:cs typeface="Open Sans" pitchFamily="34" charset="0"/>
              </a:rPr>
              <a:t>Lorem Ipsum</a:t>
            </a:r>
          </a:p>
        </p:txBody>
      </p:sp>
      <p:sp>
        <p:nvSpPr>
          <p:cNvPr id="102" name="Text Box 10"/>
          <p:cNvSpPr txBox="1">
            <a:spLocks noChangeArrowheads="1"/>
          </p:cNvSpPr>
          <p:nvPr/>
        </p:nvSpPr>
        <p:spPr bwMode="auto">
          <a:xfrm>
            <a:off x="935160" y="5290985"/>
            <a:ext cx="2229073" cy="923330"/>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400" dirty="0">
                <a:solidFill>
                  <a:schemeClr val="bg1">
                    <a:lumMod val="85000"/>
                  </a:schemeClr>
                </a:solidFill>
              </a:rPr>
              <a:t>Lorem ipsum dolor sit amet, consectetur adipiscing elit, sed do eiusmod tempor incididunt utdse</a:t>
            </a:r>
          </a:p>
        </p:txBody>
      </p:sp>
      <p:sp>
        <p:nvSpPr>
          <p:cNvPr id="103" name="Rectangle 102"/>
          <p:cNvSpPr/>
          <p:nvPr/>
        </p:nvSpPr>
        <p:spPr>
          <a:xfrm>
            <a:off x="3964988" y="4913843"/>
            <a:ext cx="1408399" cy="369332"/>
          </a:xfrm>
          <a:prstGeom prst="rect">
            <a:avLst/>
          </a:prstGeom>
          <a:solidFill>
            <a:srgbClr val="ED7D31"/>
          </a:solidFill>
          <a:ln w="6350">
            <a:solidFill>
              <a:schemeClr val="bg1"/>
            </a:solidFill>
          </a:ln>
        </p:spPr>
        <p:txBody>
          <a:bodyPr wrap="none">
            <a:spAutoFit/>
          </a:bodyPr>
          <a:lstStyle/>
          <a:p>
            <a:pPr algn="ctr" defTabSz="1450940"/>
            <a:r>
              <a:rPr lang="en-US" dirty="0">
                <a:solidFill>
                  <a:schemeClr val="bg1"/>
                </a:solidFill>
                <a:ea typeface="Open Sans" pitchFamily="34" charset="0"/>
                <a:cs typeface="Open Sans" pitchFamily="34" charset="0"/>
              </a:rPr>
              <a:t>Lorem Ipsum</a:t>
            </a:r>
          </a:p>
        </p:txBody>
      </p:sp>
      <p:sp>
        <p:nvSpPr>
          <p:cNvPr id="104" name="Text Box 10"/>
          <p:cNvSpPr txBox="1">
            <a:spLocks noChangeArrowheads="1"/>
          </p:cNvSpPr>
          <p:nvPr/>
        </p:nvSpPr>
        <p:spPr bwMode="auto">
          <a:xfrm>
            <a:off x="3554648" y="5290985"/>
            <a:ext cx="2229073" cy="923330"/>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400" dirty="0">
                <a:solidFill>
                  <a:schemeClr val="bg1">
                    <a:lumMod val="85000"/>
                  </a:schemeClr>
                </a:solidFill>
              </a:rPr>
              <a:t>Lorem ipsum dolor sit amet, consectetur adipiscing elit, sed do eiusmod tempor incididunt utdse</a:t>
            </a:r>
          </a:p>
        </p:txBody>
      </p:sp>
      <p:sp>
        <p:nvSpPr>
          <p:cNvPr id="105" name="Rectangle 104"/>
          <p:cNvSpPr/>
          <p:nvPr/>
        </p:nvSpPr>
        <p:spPr>
          <a:xfrm>
            <a:off x="6660857" y="4913843"/>
            <a:ext cx="1408399" cy="369332"/>
          </a:xfrm>
          <a:prstGeom prst="rect">
            <a:avLst/>
          </a:prstGeom>
          <a:solidFill>
            <a:srgbClr val="A5A5A5"/>
          </a:solidFill>
          <a:ln w="6350">
            <a:solidFill>
              <a:schemeClr val="bg1"/>
            </a:solidFill>
          </a:ln>
        </p:spPr>
        <p:txBody>
          <a:bodyPr wrap="none">
            <a:spAutoFit/>
          </a:bodyPr>
          <a:lstStyle/>
          <a:p>
            <a:pPr algn="ctr" defTabSz="1450940"/>
            <a:r>
              <a:rPr lang="en-US" dirty="0">
                <a:solidFill>
                  <a:schemeClr val="bg1"/>
                </a:solidFill>
                <a:ea typeface="Open Sans" pitchFamily="34" charset="0"/>
                <a:cs typeface="Open Sans" pitchFamily="34" charset="0"/>
              </a:rPr>
              <a:t>Lorem Ipsum</a:t>
            </a:r>
          </a:p>
        </p:txBody>
      </p:sp>
      <p:sp>
        <p:nvSpPr>
          <p:cNvPr id="106" name="Text Box 10"/>
          <p:cNvSpPr txBox="1">
            <a:spLocks noChangeArrowheads="1"/>
          </p:cNvSpPr>
          <p:nvPr/>
        </p:nvSpPr>
        <p:spPr bwMode="auto">
          <a:xfrm>
            <a:off x="6250519" y="5290985"/>
            <a:ext cx="2229073" cy="923330"/>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400" dirty="0">
                <a:solidFill>
                  <a:schemeClr val="bg1">
                    <a:lumMod val="85000"/>
                  </a:schemeClr>
                </a:solidFill>
              </a:rPr>
              <a:t>Lorem ipsum dolor sit amet, consectetur adipiscing elit, sed do eiusmod tempor incididunt utdse</a:t>
            </a:r>
          </a:p>
        </p:txBody>
      </p:sp>
      <p:sp>
        <p:nvSpPr>
          <p:cNvPr id="107" name="Rectangle 106"/>
          <p:cNvSpPr/>
          <p:nvPr/>
        </p:nvSpPr>
        <p:spPr>
          <a:xfrm>
            <a:off x="9325268" y="4913843"/>
            <a:ext cx="1408399" cy="369332"/>
          </a:xfrm>
          <a:prstGeom prst="rect">
            <a:avLst/>
          </a:prstGeom>
          <a:solidFill>
            <a:srgbClr val="FEB902"/>
          </a:solidFill>
          <a:ln w="6350">
            <a:solidFill>
              <a:schemeClr val="bg1"/>
            </a:solidFill>
          </a:ln>
        </p:spPr>
        <p:txBody>
          <a:bodyPr wrap="none">
            <a:spAutoFit/>
          </a:bodyPr>
          <a:lstStyle/>
          <a:p>
            <a:pPr algn="ctr" defTabSz="1450940"/>
            <a:r>
              <a:rPr lang="en-US" dirty="0">
                <a:solidFill>
                  <a:schemeClr val="bg1"/>
                </a:solidFill>
                <a:ea typeface="Open Sans" pitchFamily="34" charset="0"/>
                <a:cs typeface="Open Sans" pitchFamily="34" charset="0"/>
              </a:rPr>
              <a:t>Lorem Ipsum</a:t>
            </a:r>
          </a:p>
        </p:txBody>
      </p:sp>
      <p:sp>
        <p:nvSpPr>
          <p:cNvPr id="108" name="Text Box 10"/>
          <p:cNvSpPr txBox="1">
            <a:spLocks noChangeArrowheads="1"/>
          </p:cNvSpPr>
          <p:nvPr/>
        </p:nvSpPr>
        <p:spPr bwMode="auto">
          <a:xfrm>
            <a:off x="8914929" y="5290985"/>
            <a:ext cx="2229073" cy="923330"/>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400" dirty="0">
                <a:solidFill>
                  <a:schemeClr val="bg1">
                    <a:lumMod val="85000"/>
                  </a:schemeClr>
                </a:solidFill>
              </a:rPr>
              <a:t>Lorem ipsum dolor sit amet, consectetur adipiscing elit, sed do eiusmod tempor incididunt utdse</a:t>
            </a:r>
          </a:p>
        </p:txBody>
      </p:sp>
      <p:grpSp>
        <p:nvGrpSpPr>
          <p:cNvPr id="63" name="Group 62"/>
          <p:cNvGrpSpPr/>
          <p:nvPr/>
        </p:nvGrpSpPr>
        <p:grpSpPr>
          <a:xfrm>
            <a:off x="754150" y="295106"/>
            <a:ext cx="4364195" cy="665324"/>
            <a:chOff x="754150" y="295106"/>
            <a:chExt cx="4364195" cy="665324"/>
          </a:xfrm>
        </p:grpSpPr>
        <p:sp>
          <p:nvSpPr>
            <p:cNvPr id="65" name="Title 1"/>
            <p:cNvSpPr txBox="1">
              <a:spLocks/>
            </p:cNvSpPr>
            <p:nvPr/>
          </p:nvSpPr>
          <p:spPr>
            <a:xfrm>
              <a:off x="754150" y="295106"/>
              <a:ext cx="4364195" cy="353524"/>
            </a:xfrm>
            <a:prstGeom prst="rect">
              <a:avLst/>
            </a:prstGeom>
            <a:solidFill>
              <a:schemeClr val="bg1">
                <a:alpha val="10000"/>
              </a:schemeClr>
            </a:solidFill>
          </p:spPr>
          <p:txBody>
            <a:bodyPr vert="horz" wrap="none" lIns="0" tIns="0" rIns="0" bIns="0" rtlCol="0" anchor="ctr">
              <a:noAutofit/>
            </a:bodyPr>
            <a:lstStyle>
              <a:lvl1pPr algn="ctr" defTabSz="914400" rtl="0" eaLnBrk="1" latinLnBrk="0" hangingPunct="1">
                <a:lnSpc>
                  <a:spcPct val="90000"/>
                </a:lnSpc>
                <a:spcBef>
                  <a:spcPct val="0"/>
                </a:spcBef>
                <a:buNone/>
                <a:defRPr sz="2400" b="1" kern="1200" baseline="0">
                  <a:solidFill>
                    <a:schemeClr val="bg1">
                      <a:lumMod val="50000"/>
                    </a:schemeClr>
                  </a:solidFill>
                  <a:latin typeface="+mj-lt"/>
                  <a:ea typeface="+mj-ea"/>
                  <a:cs typeface="+mj-cs"/>
                </a:defRPr>
              </a:lvl1pPr>
            </a:lstStyle>
            <a:p>
              <a:r>
                <a:rPr lang="en-US" sz="3200" b="0" dirty="0">
                  <a:solidFill>
                    <a:schemeClr val="bg1"/>
                  </a:solidFill>
                </a:rPr>
                <a:t>SageFox PowerPoint Slide</a:t>
              </a:r>
            </a:p>
          </p:txBody>
        </p:sp>
        <p:sp>
          <p:nvSpPr>
            <p:cNvPr id="66" name="Text Placeholder 3"/>
            <p:cNvSpPr txBox="1">
              <a:spLocks/>
            </p:cNvSpPr>
            <p:nvPr/>
          </p:nvSpPr>
          <p:spPr>
            <a:xfrm>
              <a:off x="765429" y="702398"/>
              <a:ext cx="2377440" cy="258032"/>
            </a:xfrm>
            <a:prstGeom prst="rect">
              <a:avLst/>
            </a:prstGeom>
            <a:solidFill>
              <a:schemeClr val="bg1">
                <a:alpha val="8000"/>
              </a:schemeClr>
            </a:solidFill>
          </p:spPr>
          <p:txBody>
            <a:bodyPr wrap="square" lIns="0" tIns="0" rIns="0" bIns="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00" b="1" i="0" kern="1200" baseline="0">
                  <a:solidFill>
                    <a:schemeClr val="bg2">
                      <a:lumMod val="10000"/>
                    </a:schemeClr>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9pPr>
            </a:lstStyle>
            <a:p>
              <a:r>
                <a:rPr lang="en-US" b="0" dirty="0">
                  <a:solidFill>
                    <a:schemeClr val="bg2">
                      <a:lumMod val="75000"/>
                    </a:schemeClr>
                  </a:solidFill>
                </a:rPr>
                <a:t>Enter Your Subtitle Here</a:t>
              </a:r>
            </a:p>
          </p:txBody>
        </p:sp>
      </p:grpSp>
      <p:pic>
        <p:nvPicPr>
          <p:cNvPr id="67" name="Picture 66">
            <a:hlinkClick r:id="rId6"/>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84357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2"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0-#ppt_w/2"/>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53" presetClass="entr" presetSubtype="16" fill="hold" grpId="0" nodeType="afterEffect">
                                  <p:stCondLst>
                                    <p:cond delay="0"/>
                                  </p:stCondLst>
                                  <p:childTnLst>
                                    <p:set>
                                      <p:cBhvr>
                                        <p:cTn id="11" dur="1" fill="hold">
                                          <p:stCondLst>
                                            <p:cond delay="0"/>
                                          </p:stCondLst>
                                        </p:cTn>
                                        <p:tgtEl>
                                          <p:spTgt spid="2063"/>
                                        </p:tgtEl>
                                        <p:attrNameLst>
                                          <p:attrName>style.visibility</p:attrName>
                                        </p:attrNameLst>
                                      </p:cBhvr>
                                      <p:to>
                                        <p:strVal val="visible"/>
                                      </p:to>
                                    </p:set>
                                    <p:anim calcmode="lin" valueType="num">
                                      <p:cBhvr>
                                        <p:cTn id="12" dur="500" fill="hold"/>
                                        <p:tgtEl>
                                          <p:spTgt spid="2063"/>
                                        </p:tgtEl>
                                        <p:attrNameLst>
                                          <p:attrName>ppt_w</p:attrName>
                                        </p:attrNameLst>
                                      </p:cBhvr>
                                      <p:tavLst>
                                        <p:tav tm="0">
                                          <p:val>
                                            <p:fltVal val="0"/>
                                          </p:val>
                                        </p:tav>
                                        <p:tav tm="100000">
                                          <p:val>
                                            <p:strVal val="#ppt_w"/>
                                          </p:val>
                                        </p:tav>
                                      </p:tavLst>
                                    </p:anim>
                                    <p:anim calcmode="lin" valueType="num">
                                      <p:cBhvr>
                                        <p:cTn id="13" dur="500" fill="hold"/>
                                        <p:tgtEl>
                                          <p:spTgt spid="2063"/>
                                        </p:tgtEl>
                                        <p:attrNameLst>
                                          <p:attrName>ppt_h</p:attrName>
                                        </p:attrNameLst>
                                      </p:cBhvr>
                                      <p:tavLst>
                                        <p:tav tm="0">
                                          <p:val>
                                            <p:fltVal val="0"/>
                                          </p:val>
                                        </p:tav>
                                        <p:tav tm="100000">
                                          <p:val>
                                            <p:strVal val="#ppt_h"/>
                                          </p:val>
                                        </p:tav>
                                      </p:tavLst>
                                    </p:anim>
                                    <p:animEffect transition="in" filter="fade">
                                      <p:cBhvr>
                                        <p:cTn id="14" dur="500"/>
                                        <p:tgtEl>
                                          <p:spTgt spid="2063"/>
                                        </p:tgtEl>
                                      </p:cBhvr>
                                    </p:animEffect>
                                  </p:childTnLst>
                                </p:cTn>
                              </p:par>
                            </p:childTnLst>
                          </p:cTn>
                        </p:par>
                        <p:par>
                          <p:cTn id="15" fill="hold">
                            <p:stCondLst>
                              <p:cond delay="1000"/>
                            </p:stCondLst>
                            <p:childTnLst>
                              <p:par>
                                <p:cTn id="16" presetID="53" presetClass="entr" presetSubtype="16" fill="hold" grpId="0" nodeType="afterEffect">
                                  <p:stCondLst>
                                    <p:cond delay="0"/>
                                  </p:stCondLst>
                                  <p:childTnLst>
                                    <p:set>
                                      <p:cBhvr>
                                        <p:cTn id="17" dur="1" fill="hold">
                                          <p:stCondLst>
                                            <p:cond delay="0"/>
                                          </p:stCondLst>
                                        </p:cTn>
                                        <p:tgtEl>
                                          <p:spTgt spid="101"/>
                                        </p:tgtEl>
                                        <p:attrNameLst>
                                          <p:attrName>style.visibility</p:attrName>
                                        </p:attrNameLst>
                                      </p:cBhvr>
                                      <p:to>
                                        <p:strVal val="visible"/>
                                      </p:to>
                                    </p:set>
                                    <p:anim calcmode="lin" valueType="num">
                                      <p:cBhvr>
                                        <p:cTn id="18" dur="500" fill="hold"/>
                                        <p:tgtEl>
                                          <p:spTgt spid="101"/>
                                        </p:tgtEl>
                                        <p:attrNameLst>
                                          <p:attrName>ppt_w</p:attrName>
                                        </p:attrNameLst>
                                      </p:cBhvr>
                                      <p:tavLst>
                                        <p:tav tm="0">
                                          <p:val>
                                            <p:fltVal val="0"/>
                                          </p:val>
                                        </p:tav>
                                        <p:tav tm="100000">
                                          <p:val>
                                            <p:strVal val="#ppt_w"/>
                                          </p:val>
                                        </p:tav>
                                      </p:tavLst>
                                    </p:anim>
                                    <p:anim calcmode="lin" valueType="num">
                                      <p:cBhvr>
                                        <p:cTn id="19" dur="500" fill="hold"/>
                                        <p:tgtEl>
                                          <p:spTgt spid="101"/>
                                        </p:tgtEl>
                                        <p:attrNameLst>
                                          <p:attrName>ppt_h</p:attrName>
                                        </p:attrNameLst>
                                      </p:cBhvr>
                                      <p:tavLst>
                                        <p:tav tm="0">
                                          <p:val>
                                            <p:fltVal val="0"/>
                                          </p:val>
                                        </p:tav>
                                        <p:tav tm="100000">
                                          <p:val>
                                            <p:strVal val="#ppt_h"/>
                                          </p:val>
                                        </p:tav>
                                      </p:tavLst>
                                    </p:anim>
                                    <p:animEffect transition="in" filter="fade">
                                      <p:cBhvr>
                                        <p:cTn id="20" dur="500"/>
                                        <p:tgtEl>
                                          <p:spTgt spid="101"/>
                                        </p:tgtEl>
                                      </p:cBhvr>
                                    </p:animEffect>
                                  </p:childTnLst>
                                </p:cTn>
                              </p:par>
                            </p:childTnLst>
                          </p:cTn>
                        </p:par>
                        <p:par>
                          <p:cTn id="21" fill="hold">
                            <p:stCondLst>
                              <p:cond delay="1500"/>
                            </p:stCondLst>
                            <p:childTnLst>
                              <p:par>
                                <p:cTn id="22" presetID="22" presetClass="entr" presetSubtype="1" fill="hold" grpId="0" nodeType="afterEffect">
                                  <p:stCondLst>
                                    <p:cond delay="0"/>
                                  </p:stCondLst>
                                  <p:childTnLst>
                                    <p:set>
                                      <p:cBhvr>
                                        <p:cTn id="23" dur="1" fill="hold">
                                          <p:stCondLst>
                                            <p:cond delay="0"/>
                                          </p:stCondLst>
                                        </p:cTn>
                                        <p:tgtEl>
                                          <p:spTgt spid="102"/>
                                        </p:tgtEl>
                                        <p:attrNameLst>
                                          <p:attrName>style.visibility</p:attrName>
                                        </p:attrNameLst>
                                      </p:cBhvr>
                                      <p:to>
                                        <p:strVal val="visible"/>
                                      </p:to>
                                    </p:set>
                                    <p:animEffect transition="in" filter="wipe(up)">
                                      <p:cBhvr>
                                        <p:cTn id="24" dur="500"/>
                                        <p:tgtEl>
                                          <p:spTgt spid="102"/>
                                        </p:tgtEl>
                                      </p:cBhvr>
                                    </p:animEffect>
                                  </p:childTnLst>
                                </p:cTn>
                              </p:par>
                            </p:childTnLst>
                          </p:cTn>
                        </p:par>
                        <p:par>
                          <p:cTn id="25" fill="hold">
                            <p:stCondLst>
                              <p:cond delay="2000"/>
                            </p:stCondLst>
                            <p:childTnLst>
                              <p:par>
                                <p:cTn id="26" presetID="2" presetClass="entr" presetSubtype="12" fill="hold" nodeType="afterEffect">
                                  <p:stCondLst>
                                    <p:cond delay="0"/>
                                  </p:stCondLst>
                                  <p:childTnLst>
                                    <p:set>
                                      <p:cBhvr>
                                        <p:cTn id="27" dur="1" fill="hold">
                                          <p:stCondLst>
                                            <p:cond delay="0"/>
                                          </p:stCondLst>
                                        </p:cTn>
                                        <p:tgtEl>
                                          <p:spTgt spid="8"/>
                                        </p:tgtEl>
                                        <p:attrNameLst>
                                          <p:attrName>style.visibility</p:attrName>
                                        </p:attrNameLst>
                                      </p:cBhvr>
                                      <p:to>
                                        <p:strVal val="visible"/>
                                      </p:to>
                                    </p:set>
                                    <p:anim calcmode="lin" valueType="num">
                                      <p:cBhvr additive="base">
                                        <p:cTn id="28" dur="500" fill="hold"/>
                                        <p:tgtEl>
                                          <p:spTgt spid="8"/>
                                        </p:tgtEl>
                                        <p:attrNameLst>
                                          <p:attrName>ppt_x</p:attrName>
                                        </p:attrNameLst>
                                      </p:cBhvr>
                                      <p:tavLst>
                                        <p:tav tm="0">
                                          <p:val>
                                            <p:strVal val="0-#ppt_w/2"/>
                                          </p:val>
                                        </p:tav>
                                        <p:tav tm="100000">
                                          <p:val>
                                            <p:strVal val="#ppt_x"/>
                                          </p:val>
                                        </p:tav>
                                      </p:tavLst>
                                    </p:anim>
                                    <p:anim calcmode="lin" valueType="num">
                                      <p:cBhvr additive="base">
                                        <p:cTn id="29" dur="500" fill="hold"/>
                                        <p:tgtEl>
                                          <p:spTgt spid="8"/>
                                        </p:tgtEl>
                                        <p:attrNameLst>
                                          <p:attrName>ppt_y</p:attrName>
                                        </p:attrNameLst>
                                      </p:cBhvr>
                                      <p:tavLst>
                                        <p:tav tm="0">
                                          <p:val>
                                            <p:strVal val="1+#ppt_h/2"/>
                                          </p:val>
                                        </p:tav>
                                        <p:tav tm="100000">
                                          <p:val>
                                            <p:strVal val="#ppt_y"/>
                                          </p:val>
                                        </p:tav>
                                      </p:tavLst>
                                    </p:anim>
                                  </p:childTnLst>
                                </p:cTn>
                              </p:par>
                            </p:childTnLst>
                          </p:cTn>
                        </p:par>
                        <p:par>
                          <p:cTn id="30" fill="hold">
                            <p:stCondLst>
                              <p:cond delay="2500"/>
                            </p:stCondLst>
                            <p:childTnLst>
                              <p:par>
                                <p:cTn id="31" presetID="53" presetClass="entr" presetSubtype="16" fill="hold" grpId="0" nodeType="afterEffect">
                                  <p:stCondLst>
                                    <p:cond delay="0"/>
                                  </p:stCondLst>
                                  <p:childTnLst>
                                    <p:set>
                                      <p:cBhvr>
                                        <p:cTn id="32" dur="1" fill="hold">
                                          <p:stCondLst>
                                            <p:cond delay="0"/>
                                          </p:stCondLst>
                                        </p:cTn>
                                        <p:tgtEl>
                                          <p:spTgt spid="45"/>
                                        </p:tgtEl>
                                        <p:attrNameLst>
                                          <p:attrName>style.visibility</p:attrName>
                                        </p:attrNameLst>
                                      </p:cBhvr>
                                      <p:to>
                                        <p:strVal val="visible"/>
                                      </p:to>
                                    </p:set>
                                    <p:anim calcmode="lin" valueType="num">
                                      <p:cBhvr>
                                        <p:cTn id="33" dur="500" fill="hold"/>
                                        <p:tgtEl>
                                          <p:spTgt spid="45"/>
                                        </p:tgtEl>
                                        <p:attrNameLst>
                                          <p:attrName>ppt_w</p:attrName>
                                        </p:attrNameLst>
                                      </p:cBhvr>
                                      <p:tavLst>
                                        <p:tav tm="0">
                                          <p:val>
                                            <p:fltVal val="0"/>
                                          </p:val>
                                        </p:tav>
                                        <p:tav tm="100000">
                                          <p:val>
                                            <p:strVal val="#ppt_w"/>
                                          </p:val>
                                        </p:tav>
                                      </p:tavLst>
                                    </p:anim>
                                    <p:anim calcmode="lin" valueType="num">
                                      <p:cBhvr>
                                        <p:cTn id="34" dur="500" fill="hold"/>
                                        <p:tgtEl>
                                          <p:spTgt spid="45"/>
                                        </p:tgtEl>
                                        <p:attrNameLst>
                                          <p:attrName>ppt_h</p:attrName>
                                        </p:attrNameLst>
                                      </p:cBhvr>
                                      <p:tavLst>
                                        <p:tav tm="0">
                                          <p:val>
                                            <p:fltVal val="0"/>
                                          </p:val>
                                        </p:tav>
                                        <p:tav tm="100000">
                                          <p:val>
                                            <p:strVal val="#ppt_h"/>
                                          </p:val>
                                        </p:tav>
                                      </p:tavLst>
                                    </p:anim>
                                    <p:animEffect transition="in" filter="fade">
                                      <p:cBhvr>
                                        <p:cTn id="35" dur="500"/>
                                        <p:tgtEl>
                                          <p:spTgt spid="45"/>
                                        </p:tgtEl>
                                      </p:cBhvr>
                                    </p:animEffect>
                                  </p:childTnLst>
                                </p:cTn>
                              </p:par>
                            </p:childTnLst>
                          </p:cTn>
                        </p:par>
                        <p:par>
                          <p:cTn id="36" fill="hold">
                            <p:stCondLst>
                              <p:cond delay="3000"/>
                            </p:stCondLst>
                            <p:childTnLst>
                              <p:par>
                                <p:cTn id="37" presetID="53" presetClass="entr" presetSubtype="16" fill="hold" grpId="0" nodeType="afterEffect">
                                  <p:stCondLst>
                                    <p:cond delay="0"/>
                                  </p:stCondLst>
                                  <p:childTnLst>
                                    <p:set>
                                      <p:cBhvr>
                                        <p:cTn id="38" dur="1" fill="hold">
                                          <p:stCondLst>
                                            <p:cond delay="0"/>
                                          </p:stCondLst>
                                        </p:cTn>
                                        <p:tgtEl>
                                          <p:spTgt spid="103"/>
                                        </p:tgtEl>
                                        <p:attrNameLst>
                                          <p:attrName>style.visibility</p:attrName>
                                        </p:attrNameLst>
                                      </p:cBhvr>
                                      <p:to>
                                        <p:strVal val="visible"/>
                                      </p:to>
                                    </p:set>
                                    <p:anim calcmode="lin" valueType="num">
                                      <p:cBhvr>
                                        <p:cTn id="39" dur="500" fill="hold"/>
                                        <p:tgtEl>
                                          <p:spTgt spid="103"/>
                                        </p:tgtEl>
                                        <p:attrNameLst>
                                          <p:attrName>ppt_w</p:attrName>
                                        </p:attrNameLst>
                                      </p:cBhvr>
                                      <p:tavLst>
                                        <p:tav tm="0">
                                          <p:val>
                                            <p:fltVal val="0"/>
                                          </p:val>
                                        </p:tav>
                                        <p:tav tm="100000">
                                          <p:val>
                                            <p:strVal val="#ppt_w"/>
                                          </p:val>
                                        </p:tav>
                                      </p:tavLst>
                                    </p:anim>
                                    <p:anim calcmode="lin" valueType="num">
                                      <p:cBhvr>
                                        <p:cTn id="40" dur="500" fill="hold"/>
                                        <p:tgtEl>
                                          <p:spTgt spid="103"/>
                                        </p:tgtEl>
                                        <p:attrNameLst>
                                          <p:attrName>ppt_h</p:attrName>
                                        </p:attrNameLst>
                                      </p:cBhvr>
                                      <p:tavLst>
                                        <p:tav tm="0">
                                          <p:val>
                                            <p:fltVal val="0"/>
                                          </p:val>
                                        </p:tav>
                                        <p:tav tm="100000">
                                          <p:val>
                                            <p:strVal val="#ppt_h"/>
                                          </p:val>
                                        </p:tav>
                                      </p:tavLst>
                                    </p:anim>
                                    <p:animEffect transition="in" filter="fade">
                                      <p:cBhvr>
                                        <p:cTn id="41" dur="500"/>
                                        <p:tgtEl>
                                          <p:spTgt spid="103"/>
                                        </p:tgtEl>
                                      </p:cBhvr>
                                    </p:animEffect>
                                  </p:childTnLst>
                                </p:cTn>
                              </p:par>
                            </p:childTnLst>
                          </p:cTn>
                        </p:par>
                        <p:par>
                          <p:cTn id="42" fill="hold">
                            <p:stCondLst>
                              <p:cond delay="3500"/>
                            </p:stCondLst>
                            <p:childTnLst>
                              <p:par>
                                <p:cTn id="43" presetID="22" presetClass="entr" presetSubtype="1" fill="hold" grpId="0" nodeType="afterEffect">
                                  <p:stCondLst>
                                    <p:cond delay="0"/>
                                  </p:stCondLst>
                                  <p:childTnLst>
                                    <p:set>
                                      <p:cBhvr>
                                        <p:cTn id="44" dur="1" fill="hold">
                                          <p:stCondLst>
                                            <p:cond delay="0"/>
                                          </p:stCondLst>
                                        </p:cTn>
                                        <p:tgtEl>
                                          <p:spTgt spid="104"/>
                                        </p:tgtEl>
                                        <p:attrNameLst>
                                          <p:attrName>style.visibility</p:attrName>
                                        </p:attrNameLst>
                                      </p:cBhvr>
                                      <p:to>
                                        <p:strVal val="visible"/>
                                      </p:to>
                                    </p:set>
                                    <p:animEffect transition="in" filter="wipe(up)">
                                      <p:cBhvr>
                                        <p:cTn id="45" dur="500"/>
                                        <p:tgtEl>
                                          <p:spTgt spid="104"/>
                                        </p:tgtEl>
                                      </p:cBhvr>
                                    </p:animEffect>
                                  </p:childTnLst>
                                </p:cTn>
                              </p:par>
                            </p:childTnLst>
                          </p:cTn>
                        </p:par>
                        <p:par>
                          <p:cTn id="46" fill="hold">
                            <p:stCondLst>
                              <p:cond delay="4000"/>
                            </p:stCondLst>
                            <p:childTnLst>
                              <p:par>
                                <p:cTn id="47" presetID="2" presetClass="entr" presetSubtype="12" fill="hold" nodeType="afterEffect">
                                  <p:stCondLst>
                                    <p:cond delay="0"/>
                                  </p:stCondLst>
                                  <p:childTnLst>
                                    <p:set>
                                      <p:cBhvr>
                                        <p:cTn id="48" dur="1" fill="hold">
                                          <p:stCondLst>
                                            <p:cond delay="0"/>
                                          </p:stCondLst>
                                        </p:cTn>
                                        <p:tgtEl>
                                          <p:spTgt spid="9"/>
                                        </p:tgtEl>
                                        <p:attrNameLst>
                                          <p:attrName>style.visibility</p:attrName>
                                        </p:attrNameLst>
                                      </p:cBhvr>
                                      <p:to>
                                        <p:strVal val="visible"/>
                                      </p:to>
                                    </p:set>
                                    <p:anim calcmode="lin" valueType="num">
                                      <p:cBhvr additive="base">
                                        <p:cTn id="49" dur="500" fill="hold"/>
                                        <p:tgtEl>
                                          <p:spTgt spid="9"/>
                                        </p:tgtEl>
                                        <p:attrNameLst>
                                          <p:attrName>ppt_x</p:attrName>
                                        </p:attrNameLst>
                                      </p:cBhvr>
                                      <p:tavLst>
                                        <p:tav tm="0">
                                          <p:val>
                                            <p:strVal val="0-#ppt_w/2"/>
                                          </p:val>
                                        </p:tav>
                                        <p:tav tm="100000">
                                          <p:val>
                                            <p:strVal val="#ppt_x"/>
                                          </p:val>
                                        </p:tav>
                                      </p:tavLst>
                                    </p:anim>
                                    <p:anim calcmode="lin" valueType="num">
                                      <p:cBhvr additive="base">
                                        <p:cTn id="50" dur="500" fill="hold"/>
                                        <p:tgtEl>
                                          <p:spTgt spid="9"/>
                                        </p:tgtEl>
                                        <p:attrNameLst>
                                          <p:attrName>ppt_y</p:attrName>
                                        </p:attrNameLst>
                                      </p:cBhvr>
                                      <p:tavLst>
                                        <p:tav tm="0">
                                          <p:val>
                                            <p:strVal val="1+#ppt_h/2"/>
                                          </p:val>
                                        </p:tav>
                                        <p:tav tm="100000">
                                          <p:val>
                                            <p:strVal val="#ppt_y"/>
                                          </p:val>
                                        </p:tav>
                                      </p:tavLst>
                                    </p:anim>
                                  </p:childTnLst>
                                </p:cTn>
                              </p:par>
                            </p:childTnLst>
                          </p:cTn>
                        </p:par>
                        <p:par>
                          <p:cTn id="51" fill="hold">
                            <p:stCondLst>
                              <p:cond delay="4500"/>
                            </p:stCondLst>
                            <p:childTnLst>
                              <p:par>
                                <p:cTn id="52" presetID="53" presetClass="entr" presetSubtype="16" fill="hold" grpId="0" nodeType="afterEffect">
                                  <p:stCondLst>
                                    <p:cond delay="0"/>
                                  </p:stCondLst>
                                  <p:childTnLst>
                                    <p:set>
                                      <p:cBhvr>
                                        <p:cTn id="53" dur="1" fill="hold">
                                          <p:stCondLst>
                                            <p:cond delay="0"/>
                                          </p:stCondLst>
                                        </p:cTn>
                                        <p:tgtEl>
                                          <p:spTgt spid="64"/>
                                        </p:tgtEl>
                                        <p:attrNameLst>
                                          <p:attrName>style.visibility</p:attrName>
                                        </p:attrNameLst>
                                      </p:cBhvr>
                                      <p:to>
                                        <p:strVal val="visible"/>
                                      </p:to>
                                    </p:set>
                                    <p:anim calcmode="lin" valueType="num">
                                      <p:cBhvr>
                                        <p:cTn id="54" dur="500" fill="hold"/>
                                        <p:tgtEl>
                                          <p:spTgt spid="64"/>
                                        </p:tgtEl>
                                        <p:attrNameLst>
                                          <p:attrName>ppt_w</p:attrName>
                                        </p:attrNameLst>
                                      </p:cBhvr>
                                      <p:tavLst>
                                        <p:tav tm="0">
                                          <p:val>
                                            <p:fltVal val="0"/>
                                          </p:val>
                                        </p:tav>
                                        <p:tav tm="100000">
                                          <p:val>
                                            <p:strVal val="#ppt_w"/>
                                          </p:val>
                                        </p:tav>
                                      </p:tavLst>
                                    </p:anim>
                                    <p:anim calcmode="lin" valueType="num">
                                      <p:cBhvr>
                                        <p:cTn id="55" dur="500" fill="hold"/>
                                        <p:tgtEl>
                                          <p:spTgt spid="64"/>
                                        </p:tgtEl>
                                        <p:attrNameLst>
                                          <p:attrName>ppt_h</p:attrName>
                                        </p:attrNameLst>
                                      </p:cBhvr>
                                      <p:tavLst>
                                        <p:tav tm="0">
                                          <p:val>
                                            <p:fltVal val="0"/>
                                          </p:val>
                                        </p:tav>
                                        <p:tav tm="100000">
                                          <p:val>
                                            <p:strVal val="#ppt_h"/>
                                          </p:val>
                                        </p:tav>
                                      </p:tavLst>
                                    </p:anim>
                                    <p:animEffect transition="in" filter="fade">
                                      <p:cBhvr>
                                        <p:cTn id="56" dur="500"/>
                                        <p:tgtEl>
                                          <p:spTgt spid="64"/>
                                        </p:tgtEl>
                                      </p:cBhvr>
                                    </p:animEffect>
                                  </p:childTnLst>
                                </p:cTn>
                              </p:par>
                            </p:childTnLst>
                          </p:cTn>
                        </p:par>
                        <p:par>
                          <p:cTn id="57" fill="hold">
                            <p:stCondLst>
                              <p:cond delay="5000"/>
                            </p:stCondLst>
                            <p:childTnLst>
                              <p:par>
                                <p:cTn id="58" presetID="53" presetClass="entr" presetSubtype="16" fill="hold" grpId="0" nodeType="afterEffect">
                                  <p:stCondLst>
                                    <p:cond delay="0"/>
                                  </p:stCondLst>
                                  <p:childTnLst>
                                    <p:set>
                                      <p:cBhvr>
                                        <p:cTn id="59" dur="1" fill="hold">
                                          <p:stCondLst>
                                            <p:cond delay="0"/>
                                          </p:stCondLst>
                                        </p:cTn>
                                        <p:tgtEl>
                                          <p:spTgt spid="105"/>
                                        </p:tgtEl>
                                        <p:attrNameLst>
                                          <p:attrName>style.visibility</p:attrName>
                                        </p:attrNameLst>
                                      </p:cBhvr>
                                      <p:to>
                                        <p:strVal val="visible"/>
                                      </p:to>
                                    </p:set>
                                    <p:anim calcmode="lin" valueType="num">
                                      <p:cBhvr>
                                        <p:cTn id="60" dur="500" fill="hold"/>
                                        <p:tgtEl>
                                          <p:spTgt spid="105"/>
                                        </p:tgtEl>
                                        <p:attrNameLst>
                                          <p:attrName>ppt_w</p:attrName>
                                        </p:attrNameLst>
                                      </p:cBhvr>
                                      <p:tavLst>
                                        <p:tav tm="0">
                                          <p:val>
                                            <p:fltVal val="0"/>
                                          </p:val>
                                        </p:tav>
                                        <p:tav tm="100000">
                                          <p:val>
                                            <p:strVal val="#ppt_w"/>
                                          </p:val>
                                        </p:tav>
                                      </p:tavLst>
                                    </p:anim>
                                    <p:anim calcmode="lin" valueType="num">
                                      <p:cBhvr>
                                        <p:cTn id="61" dur="500" fill="hold"/>
                                        <p:tgtEl>
                                          <p:spTgt spid="105"/>
                                        </p:tgtEl>
                                        <p:attrNameLst>
                                          <p:attrName>ppt_h</p:attrName>
                                        </p:attrNameLst>
                                      </p:cBhvr>
                                      <p:tavLst>
                                        <p:tav tm="0">
                                          <p:val>
                                            <p:fltVal val="0"/>
                                          </p:val>
                                        </p:tav>
                                        <p:tav tm="100000">
                                          <p:val>
                                            <p:strVal val="#ppt_h"/>
                                          </p:val>
                                        </p:tav>
                                      </p:tavLst>
                                    </p:anim>
                                    <p:animEffect transition="in" filter="fade">
                                      <p:cBhvr>
                                        <p:cTn id="62" dur="500"/>
                                        <p:tgtEl>
                                          <p:spTgt spid="105"/>
                                        </p:tgtEl>
                                      </p:cBhvr>
                                    </p:animEffect>
                                  </p:childTnLst>
                                </p:cTn>
                              </p:par>
                            </p:childTnLst>
                          </p:cTn>
                        </p:par>
                        <p:par>
                          <p:cTn id="63" fill="hold">
                            <p:stCondLst>
                              <p:cond delay="5500"/>
                            </p:stCondLst>
                            <p:childTnLst>
                              <p:par>
                                <p:cTn id="64" presetID="22" presetClass="entr" presetSubtype="1" fill="hold" grpId="0" nodeType="afterEffect">
                                  <p:stCondLst>
                                    <p:cond delay="0"/>
                                  </p:stCondLst>
                                  <p:childTnLst>
                                    <p:set>
                                      <p:cBhvr>
                                        <p:cTn id="65" dur="1" fill="hold">
                                          <p:stCondLst>
                                            <p:cond delay="0"/>
                                          </p:stCondLst>
                                        </p:cTn>
                                        <p:tgtEl>
                                          <p:spTgt spid="106"/>
                                        </p:tgtEl>
                                        <p:attrNameLst>
                                          <p:attrName>style.visibility</p:attrName>
                                        </p:attrNameLst>
                                      </p:cBhvr>
                                      <p:to>
                                        <p:strVal val="visible"/>
                                      </p:to>
                                    </p:set>
                                    <p:animEffect transition="in" filter="wipe(up)">
                                      <p:cBhvr>
                                        <p:cTn id="66" dur="500"/>
                                        <p:tgtEl>
                                          <p:spTgt spid="106"/>
                                        </p:tgtEl>
                                      </p:cBhvr>
                                    </p:animEffect>
                                  </p:childTnLst>
                                </p:cTn>
                              </p:par>
                            </p:childTnLst>
                          </p:cTn>
                        </p:par>
                        <p:par>
                          <p:cTn id="67" fill="hold">
                            <p:stCondLst>
                              <p:cond delay="6000"/>
                            </p:stCondLst>
                            <p:childTnLst>
                              <p:par>
                                <p:cTn id="68" presetID="2" presetClass="entr" presetSubtype="12" fill="hold" nodeType="afterEffect">
                                  <p:stCondLst>
                                    <p:cond delay="0"/>
                                  </p:stCondLst>
                                  <p:childTnLst>
                                    <p:set>
                                      <p:cBhvr>
                                        <p:cTn id="69" dur="1" fill="hold">
                                          <p:stCondLst>
                                            <p:cond delay="0"/>
                                          </p:stCondLst>
                                        </p:cTn>
                                        <p:tgtEl>
                                          <p:spTgt spid="10"/>
                                        </p:tgtEl>
                                        <p:attrNameLst>
                                          <p:attrName>style.visibility</p:attrName>
                                        </p:attrNameLst>
                                      </p:cBhvr>
                                      <p:to>
                                        <p:strVal val="visible"/>
                                      </p:to>
                                    </p:set>
                                    <p:anim calcmode="lin" valueType="num">
                                      <p:cBhvr additive="base">
                                        <p:cTn id="70" dur="500" fill="hold"/>
                                        <p:tgtEl>
                                          <p:spTgt spid="10"/>
                                        </p:tgtEl>
                                        <p:attrNameLst>
                                          <p:attrName>ppt_x</p:attrName>
                                        </p:attrNameLst>
                                      </p:cBhvr>
                                      <p:tavLst>
                                        <p:tav tm="0">
                                          <p:val>
                                            <p:strVal val="0-#ppt_w/2"/>
                                          </p:val>
                                        </p:tav>
                                        <p:tav tm="100000">
                                          <p:val>
                                            <p:strVal val="#ppt_x"/>
                                          </p:val>
                                        </p:tav>
                                      </p:tavLst>
                                    </p:anim>
                                    <p:anim calcmode="lin" valueType="num">
                                      <p:cBhvr additive="base">
                                        <p:cTn id="71" dur="500" fill="hold"/>
                                        <p:tgtEl>
                                          <p:spTgt spid="10"/>
                                        </p:tgtEl>
                                        <p:attrNameLst>
                                          <p:attrName>ppt_y</p:attrName>
                                        </p:attrNameLst>
                                      </p:cBhvr>
                                      <p:tavLst>
                                        <p:tav tm="0">
                                          <p:val>
                                            <p:strVal val="1+#ppt_h/2"/>
                                          </p:val>
                                        </p:tav>
                                        <p:tav tm="100000">
                                          <p:val>
                                            <p:strVal val="#ppt_y"/>
                                          </p:val>
                                        </p:tav>
                                      </p:tavLst>
                                    </p:anim>
                                  </p:childTnLst>
                                </p:cTn>
                              </p:par>
                            </p:childTnLst>
                          </p:cTn>
                        </p:par>
                        <p:par>
                          <p:cTn id="72" fill="hold">
                            <p:stCondLst>
                              <p:cond delay="6500"/>
                            </p:stCondLst>
                            <p:childTnLst>
                              <p:par>
                                <p:cTn id="73" presetID="53" presetClass="entr" presetSubtype="16" fill="hold" grpId="0" nodeType="afterEffect">
                                  <p:stCondLst>
                                    <p:cond delay="0"/>
                                  </p:stCondLst>
                                  <p:childTnLst>
                                    <p:set>
                                      <p:cBhvr>
                                        <p:cTn id="74" dur="1" fill="hold">
                                          <p:stCondLst>
                                            <p:cond delay="0"/>
                                          </p:stCondLst>
                                        </p:cTn>
                                        <p:tgtEl>
                                          <p:spTgt spid="83"/>
                                        </p:tgtEl>
                                        <p:attrNameLst>
                                          <p:attrName>style.visibility</p:attrName>
                                        </p:attrNameLst>
                                      </p:cBhvr>
                                      <p:to>
                                        <p:strVal val="visible"/>
                                      </p:to>
                                    </p:set>
                                    <p:anim calcmode="lin" valueType="num">
                                      <p:cBhvr>
                                        <p:cTn id="75" dur="500" fill="hold"/>
                                        <p:tgtEl>
                                          <p:spTgt spid="83"/>
                                        </p:tgtEl>
                                        <p:attrNameLst>
                                          <p:attrName>ppt_w</p:attrName>
                                        </p:attrNameLst>
                                      </p:cBhvr>
                                      <p:tavLst>
                                        <p:tav tm="0">
                                          <p:val>
                                            <p:fltVal val="0"/>
                                          </p:val>
                                        </p:tav>
                                        <p:tav tm="100000">
                                          <p:val>
                                            <p:strVal val="#ppt_w"/>
                                          </p:val>
                                        </p:tav>
                                      </p:tavLst>
                                    </p:anim>
                                    <p:anim calcmode="lin" valueType="num">
                                      <p:cBhvr>
                                        <p:cTn id="76" dur="500" fill="hold"/>
                                        <p:tgtEl>
                                          <p:spTgt spid="83"/>
                                        </p:tgtEl>
                                        <p:attrNameLst>
                                          <p:attrName>ppt_h</p:attrName>
                                        </p:attrNameLst>
                                      </p:cBhvr>
                                      <p:tavLst>
                                        <p:tav tm="0">
                                          <p:val>
                                            <p:fltVal val="0"/>
                                          </p:val>
                                        </p:tav>
                                        <p:tav tm="100000">
                                          <p:val>
                                            <p:strVal val="#ppt_h"/>
                                          </p:val>
                                        </p:tav>
                                      </p:tavLst>
                                    </p:anim>
                                    <p:animEffect transition="in" filter="fade">
                                      <p:cBhvr>
                                        <p:cTn id="77" dur="500"/>
                                        <p:tgtEl>
                                          <p:spTgt spid="83"/>
                                        </p:tgtEl>
                                      </p:cBhvr>
                                    </p:animEffect>
                                  </p:childTnLst>
                                </p:cTn>
                              </p:par>
                            </p:childTnLst>
                          </p:cTn>
                        </p:par>
                        <p:par>
                          <p:cTn id="78" fill="hold">
                            <p:stCondLst>
                              <p:cond delay="7000"/>
                            </p:stCondLst>
                            <p:childTnLst>
                              <p:par>
                                <p:cTn id="79" presetID="53" presetClass="entr" presetSubtype="16" fill="hold" grpId="0" nodeType="afterEffect">
                                  <p:stCondLst>
                                    <p:cond delay="0"/>
                                  </p:stCondLst>
                                  <p:childTnLst>
                                    <p:set>
                                      <p:cBhvr>
                                        <p:cTn id="80" dur="1" fill="hold">
                                          <p:stCondLst>
                                            <p:cond delay="0"/>
                                          </p:stCondLst>
                                        </p:cTn>
                                        <p:tgtEl>
                                          <p:spTgt spid="107"/>
                                        </p:tgtEl>
                                        <p:attrNameLst>
                                          <p:attrName>style.visibility</p:attrName>
                                        </p:attrNameLst>
                                      </p:cBhvr>
                                      <p:to>
                                        <p:strVal val="visible"/>
                                      </p:to>
                                    </p:set>
                                    <p:anim calcmode="lin" valueType="num">
                                      <p:cBhvr>
                                        <p:cTn id="81" dur="500" fill="hold"/>
                                        <p:tgtEl>
                                          <p:spTgt spid="107"/>
                                        </p:tgtEl>
                                        <p:attrNameLst>
                                          <p:attrName>ppt_w</p:attrName>
                                        </p:attrNameLst>
                                      </p:cBhvr>
                                      <p:tavLst>
                                        <p:tav tm="0">
                                          <p:val>
                                            <p:fltVal val="0"/>
                                          </p:val>
                                        </p:tav>
                                        <p:tav tm="100000">
                                          <p:val>
                                            <p:strVal val="#ppt_w"/>
                                          </p:val>
                                        </p:tav>
                                      </p:tavLst>
                                    </p:anim>
                                    <p:anim calcmode="lin" valueType="num">
                                      <p:cBhvr>
                                        <p:cTn id="82" dur="500" fill="hold"/>
                                        <p:tgtEl>
                                          <p:spTgt spid="107"/>
                                        </p:tgtEl>
                                        <p:attrNameLst>
                                          <p:attrName>ppt_h</p:attrName>
                                        </p:attrNameLst>
                                      </p:cBhvr>
                                      <p:tavLst>
                                        <p:tav tm="0">
                                          <p:val>
                                            <p:fltVal val="0"/>
                                          </p:val>
                                        </p:tav>
                                        <p:tav tm="100000">
                                          <p:val>
                                            <p:strVal val="#ppt_h"/>
                                          </p:val>
                                        </p:tav>
                                      </p:tavLst>
                                    </p:anim>
                                    <p:animEffect transition="in" filter="fade">
                                      <p:cBhvr>
                                        <p:cTn id="83" dur="500"/>
                                        <p:tgtEl>
                                          <p:spTgt spid="107"/>
                                        </p:tgtEl>
                                      </p:cBhvr>
                                    </p:animEffect>
                                  </p:childTnLst>
                                </p:cTn>
                              </p:par>
                            </p:childTnLst>
                          </p:cTn>
                        </p:par>
                        <p:par>
                          <p:cTn id="84" fill="hold">
                            <p:stCondLst>
                              <p:cond delay="7500"/>
                            </p:stCondLst>
                            <p:childTnLst>
                              <p:par>
                                <p:cTn id="85" presetID="22" presetClass="entr" presetSubtype="1" fill="hold" grpId="0" nodeType="afterEffect">
                                  <p:stCondLst>
                                    <p:cond delay="0"/>
                                  </p:stCondLst>
                                  <p:childTnLst>
                                    <p:set>
                                      <p:cBhvr>
                                        <p:cTn id="86" dur="1" fill="hold">
                                          <p:stCondLst>
                                            <p:cond delay="0"/>
                                          </p:stCondLst>
                                        </p:cTn>
                                        <p:tgtEl>
                                          <p:spTgt spid="108"/>
                                        </p:tgtEl>
                                        <p:attrNameLst>
                                          <p:attrName>style.visibility</p:attrName>
                                        </p:attrNameLst>
                                      </p:cBhvr>
                                      <p:to>
                                        <p:strVal val="visible"/>
                                      </p:to>
                                    </p:set>
                                    <p:animEffect transition="in" filter="wipe(up)">
                                      <p:cBhvr>
                                        <p:cTn id="87" dur="500"/>
                                        <p:tgtEl>
                                          <p:spTgt spid="10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63" grpId="0" animBg="1"/>
      <p:bldP spid="45" grpId="0" animBg="1"/>
      <p:bldP spid="64" grpId="0" animBg="1"/>
      <p:bldP spid="83" grpId="0" animBg="1"/>
      <p:bldP spid="101" grpId="0" animBg="1"/>
      <p:bldP spid="102" grpId="0"/>
      <p:bldP spid="103" grpId="0" animBg="1"/>
      <p:bldP spid="104" grpId="0"/>
      <p:bldP spid="105" grpId="0" animBg="1"/>
      <p:bldP spid="106" grpId="0"/>
      <p:bldP spid="107" grpId="0" animBg="1"/>
      <p:bldP spid="108" grpId="0"/>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7410918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Animations:</a:t>
            </a:r>
          </a:p>
          <a:p>
            <a:r>
              <a:rPr lang="en-US" sz="1600" dirty="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a:solidFill>
                  <a:schemeClr val="tx1"/>
                </a:solidFill>
              </a:rPr>
              <a:t>Slide Pause:</a:t>
            </a:r>
          </a:p>
          <a:p>
            <a:r>
              <a:rPr lang="en-US" sz="1600" dirty="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endParaRPr>
          </a:p>
          <a:p>
            <a:r>
              <a:rPr lang="en-US" sz="2000" b="1" u="sng" dirty="0">
                <a:solidFill>
                  <a:schemeClr val="tx1"/>
                </a:solidFill>
              </a:rPr>
              <a:t>Animation Changes:</a:t>
            </a:r>
          </a:p>
          <a:p>
            <a:r>
              <a:rPr lang="en-US" sz="1600" dirty="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endParaRPr>
          </a:p>
          <a:p>
            <a:r>
              <a:rPr lang="en-US" sz="2000" b="1" u="sng" dirty="0">
                <a:solidFill>
                  <a:schemeClr val="tx1"/>
                </a:solidFill>
              </a:rPr>
              <a:t>Transitions:</a:t>
            </a:r>
          </a:p>
          <a:p>
            <a:r>
              <a:rPr lang="en-US" sz="1600" dirty="0">
                <a:solidFill>
                  <a:schemeClr val="tx1"/>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2724131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Background 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rPr>
              <a:t>Changing Image Elements :</a:t>
            </a: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rPr>
              <a:t>Color Transparency Screen:</a:t>
            </a:r>
          </a:p>
          <a:p>
            <a:r>
              <a:rPr lang="en-US" sz="1600" dirty="0">
                <a:solidFill>
                  <a:schemeClr val="tx1"/>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8687743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tx1"/>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387490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3030</TotalTime>
  <Words>1188</Words>
  <Application>Microsoft Office PowerPoint</Application>
  <PresentationFormat>Widescreen</PresentationFormat>
  <Paragraphs>49</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Open Sans</vt:lpstr>
      <vt:lpstr>1_Custom Design</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609</cp:revision>
  <dcterms:created xsi:type="dcterms:W3CDTF">2015-12-31T02:20:12Z</dcterms:created>
  <dcterms:modified xsi:type="dcterms:W3CDTF">2016-09-18T18:43:26Z</dcterms:modified>
</cp:coreProperties>
</file>