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70"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8235"/>
    <a:srgbClr val="A5A5A5"/>
    <a:srgbClr val="ED7D31"/>
    <a:srgbClr val="00B0F0"/>
    <a:srgbClr val="5B9BD5"/>
    <a:srgbClr val="4472C4"/>
    <a:srgbClr val="FFC000"/>
    <a:srgbClr val="70AD47"/>
    <a:srgbClr val="878889"/>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1BBFFC7-5AFF-4374-B478-E246B74FFF84}" type="datetimeFigureOut">
              <a:rPr lang="en-US" smtClean="0"/>
              <a:t>9/18/2016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dirty="0"/>
          </a:p>
        </p:txBody>
      </p:sp>
    </p:spTree>
    <p:extLst>
      <p:ext uri="{BB962C8B-B14F-4D97-AF65-F5344CB8AC3E}">
        <p14:creationId xmlns:p14="http://schemas.microsoft.com/office/powerpoint/2010/main" val="423574565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Arc 61"/>
          <p:cNvSpPr/>
          <p:nvPr/>
        </p:nvSpPr>
        <p:spPr>
          <a:xfrm rot="14981846" flipH="1">
            <a:off x="1343314" y="2463007"/>
            <a:ext cx="2921000" cy="2921005"/>
          </a:xfrm>
          <a:prstGeom prst="arc">
            <a:avLst>
              <a:gd name="adj1" fmla="val 15950231"/>
              <a:gd name="adj2" fmla="val 19215616"/>
            </a:avLst>
          </a:prstGeom>
          <a:ln w="28575">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61" name="Arc 60"/>
          <p:cNvSpPr/>
          <p:nvPr/>
        </p:nvSpPr>
        <p:spPr>
          <a:xfrm rot="9413157" flipH="1">
            <a:off x="1326929" y="2463007"/>
            <a:ext cx="2921000" cy="2921005"/>
          </a:xfrm>
          <a:prstGeom prst="arc">
            <a:avLst>
              <a:gd name="adj1" fmla="val 15950231"/>
              <a:gd name="adj2" fmla="val 19215616"/>
            </a:avLst>
          </a:prstGeom>
          <a:ln w="28575">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59" name="Arc 58"/>
          <p:cNvSpPr/>
          <p:nvPr/>
        </p:nvSpPr>
        <p:spPr>
          <a:xfrm rot="4026624" flipH="1">
            <a:off x="1306271" y="2426819"/>
            <a:ext cx="2921000" cy="2921005"/>
          </a:xfrm>
          <a:prstGeom prst="arc">
            <a:avLst>
              <a:gd name="adj1" fmla="val 15950231"/>
              <a:gd name="adj2" fmla="val 19215616"/>
            </a:avLst>
          </a:prstGeom>
          <a:ln w="28575">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63" name="Arc 62"/>
          <p:cNvSpPr/>
          <p:nvPr/>
        </p:nvSpPr>
        <p:spPr>
          <a:xfrm rot="20425522" flipH="1">
            <a:off x="1297402" y="2494160"/>
            <a:ext cx="2921000" cy="2921005"/>
          </a:xfrm>
          <a:prstGeom prst="arc">
            <a:avLst>
              <a:gd name="adj1" fmla="val 15950231"/>
              <a:gd name="adj2" fmla="val 19215616"/>
            </a:avLst>
          </a:prstGeom>
          <a:ln w="28575">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grpSp>
        <p:nvGrpSpPr>
          <p:cNvPr id="13" name="Group 12"/>
          <p:cNvGrpSpPr/>
          <p:nvPr/>
        </p:nvGrpSpPr>
        <p:grpSpPr>
          <a:xfrm>
            <a:off x="2310257" y="4804977"/>
            <a:ext cx="954857" cy="954857"/>
            <a:chOff x="2310257" y="4804977"/>
            <a:chExt cx="954857" cy="954857"/>
          </a:xfrm>
        </p:grpSpPr>
        <p:sp>
          <p:nvSpPr>
            <p:cNvPr id="20" name="Овал 19"/>
            <p:cNvSpPr/>
            <p:nvPr/>
          </p:nvSpPr>
          <p:spPr>
            <a:xfrm>
              <a:off x="2310257" y="4804977"/>
              <a:ext cx="954857" cy="954857"/>
            </a:xfrm>
            <a:prstGeom prst="ellipse">
              <a:avLst/>
            </a:prstGeom>
            <a:solidFill>
              <a:schemeClr val="accent6">
                <a:lumMod val="75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22" name="Группа 21"/>
            <p:cNvGrpSpPr/>
            <p:nvPr/>
          </p:nvGrpSpPr>
          <p:grpSpPr>
            <a:xfrm>
              <a:off x="2575808" y="5119491"/>
              <a:ext cx="445527" cy="339629"/>
              <a:chOff x="4217221" y="1694427"/>
              <a:chExt cx="445527" cy="339629"/>
            </a:xfrm>
            <a:solidFill>
              <a:schemeClr val="bg1"/>
            </a:solidFill>
            <a:effectLst>
              <a:outerShdw blurRad="50800" dist="38100" dir="2700000" algn="tl" rotWithShape="0">
                <a:prstClr val="black">
                  <a:alpha val="40000"/>
                </a:prstClr>
              </a:outerShdw>
            </a:effectLst>
          </p:grpSpPr>
          <p:sp>
            <p:nvSpPr>
              <p:cNvPr id="23" name="Freeform 236"/>
              <p:cNvSpPr>
                <a:spLocks/>
              </p:cNvSpPr>
              <p:nvPr/>
            </p:nvSpPr>
            <p:spPr bwMode="auto">
              <a:xfrm>
                <a:off x="4227913" y="1874934"/>
                <a:ext cx="127282" cy="148588"/>
              </a:xfrm>
              <a:custGeom>
                <a:avLst/>
                <a:gdLst>
                  <a:gd name="T0" fmla="*/ 67 w 1619"/>
                  <a:gd name="T1" fmla="*/ 0 h 1890"/>
                  <a:gd name="T2" fmla="*/ 87 w 1619"/>
                  <a:gd name="T3" fmla="*/ 3 h 1890"/>
                  <a:gd name="T4" fmla="*/ 106 w 1619"/>
                  <a:gd name="T5" fmla="*/ 12 h 1890"/>
                  <a:gd name="T6" fmla="*/ 120 w 1619"/>
                  <a:gd name="T7" fmla="*/ 27 h 1890"/>
                  <a:gd name="T8" fmla="*/ 130 w 1619"/>
                  <a:gd name="T9" fmla="*/ 46 h 1890"/>
                  <a:gd name="T10" fmla="*/ 134 w 1619"/>
                  <a:gd name="T11" fmla="*/ 67 h 1890"/>
                  <a:gd name="T12" fmla="*/ 134 w 1619"/>
                  <a:gd name="T13" fmla="*/ 1687 h 1890"/>
                  <a:gd name="T14" fmla="*/ 137 w 1619"/>
                  <a:gd name="T15" fmla="*/ 1709 h 1890"/>
                  <a:gd name="T16" fmla="*/ 148 w 1619"/>
                  <a:gd name="T17" fmla="*/ 1726 h 1890"/>
                  <a:gd name="T18" fmla="*/ 161 w 1619"/>
                  <a:gd name="T19" fmla="*/ 1742 h 1890"/>
                  <a:gd name="T20" fmla="*/ 180 w 1619"/>
                  <a:gd name="T21" fmla="*/ 1751 h 1890"/>
                  <a:gd name="T22" fmla="*/ 201 w 1619"/>
                  <a:gd name="T23" fmla="*/ 1754 h 1890"/>
                  <a:gd name="T24" fmla="*/ 1550 w 1619"/>
                  <a:gd name="T25" fmla="*/ 1754 h 1890"/>
                  <a:gd name="T26" fmla="*/ 1572 w 1619"/>
                  <a:gd name="T27" fmla="*/ 1757 h 1890"/>
                  <a:gd name="T28" fmla="*/ 1590 w 1619"/>
                  <a:gd name="T29" fmla="*/ 1768 h 1890"/>
                  <a:gd name="T30" fmla="*/ 1605 w 1619"/>
                  <a:gd name="T31" fmla="*/ 1782 h 1890"/>
                  <a:gd name="T32" fmla="*/ 1615 w 1619"/>
                  <a:gd name="T33" fmla="*/ 1800 h 1890"/>
                  <a:gd name="T34" fmla="*/ 1619 w 1619"/>
                  <a:gd name="T35" fmla="*/ 1823 h 1890"/>
                  <a:gd name="T36" fmla="*/ 1615 w 1619"/>
                  <a:gd name="T37" fmla="*/ 1843 h 1890"/>
                  <a:gd name="T38" fmla="*/ 1605 w 1619"/>
                  <a:gd name="T39" fmla="*/ 1862 h 1890"/>
                  <a:gd name="T40" fmla="*/ 1590 w 1619"/>
                  <a:gd name="T41" fmla="*/ 1876 h 1890"/>
                  <a:gd name="T42" fmla="*/ 1572 w 1619"/>
                  <a:gd name="T43" fmla="*/ 1886 h 1890"/>
                  <a:gd name="T44" fmla="*/ 1550 w 1619"/>
                  <a:gd name="T45" fmla="*/ 1890 h 1890"/>
                  <a:gd name="T46" fmla="*/ 201 w 1619"/>
                  <a:gd name="T47" fmla="*/ 1890 h 1890"/>
                  <a:gd name="T48" fmla="*/ 154 w 1619"/>
                  <a:gd name="T49" fmla="*/ 1885 h 1890"/>
                  <a:gd name="T50" fmla="*/ 113 w 1619"/>
                  <a:gd name="T51" fmla="*/ 1869 h 1890"/>
                  <a:gd name="T52" fmla="*/ 75 w 1619"/>
                  <a:gd name="T53" fmla="*/ 1845 h 1890"/>
                  <a:gd name="T54" fmla="*/ 43 w 1619"/>
                  <a:gd name="T55" fmla="*/ 1814 h 1890"/>
                  <a:gd name="T56" fmla="*/ 19 w 1619"/>
                  <a:gd name="T57" fmla="*/ 1776 h 1890"/>
                  <a:gd name="T58" fmla="*/ 5 w 1619"/>
                  <a:gd name="T59" fmla="*/ 1733 h 1890"/>
                  <a:gd name="T60" fmla="*/ 0 w 1619"/>
                  <a:gd name="T61" fmla="*/ 1687 h 1890"/>
                  <a:gd name="T62" fmla="*/ 0 w 1619"/>
                  <a:gd name="T63" fmla="*/ 67 h 1890"/>
                  <a:gd name="T64" fmla="*/ 2 w 1619"/>
                  <a:gd name="T65" fmla="*/ 46 h 1890"/>
                  <a:gd name="T66" fmla="*/ 12 w 1619"/>
                  <a:gd name="T67" fmla="*/ 27 h 1890"/>
                  <a:gd name="T68" fmla="*/ 27 w 1619"/>
                  <a:gd name="T69" fmla="*/ 12 h 1890"/>
                  <a:gd name="T70" fmla="*/ 44 w 1619"/>
                  <a:gd name="T71" fmla="*/ 3 h 1890"/>
                  <a:gd name="T72" fmla="*/ 67 w 1619"/>
                  <a:gd name="T73" fmla="*/ 0 h 1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619" h="1890">
                    <a:moveTo>
                      <a:pt x="67" y="0"/>
                    </a:moveTo>
                    <a:lnTo>
                      <a:pt x="87" y="3"/>
                    </a:lnTo>
                    <a:lnTo>
                      <a:pt x="106" y="12"/>
                    </a:lnTo>
                    <a:lnTo>
                      <a:pt x="120" y="27"/>
                    </a:lnTo>
                    <a:lnTo>
                      <a:pt x="130" y="46"/>
                    </a:lnTo>
                    <a:lnTo>
                      <a:pt x="134" y="67"/>
                    </a:lnTo>
                    <a:lnTo>
                      <a:pt x="134" y="1687"/>
                    </a:lnTo>
                    <a:lnTo>
                      <a:pt x="137" y="1709"/>
                    </a:lnTo>
                    <a:lnTo>
                      <a:pt x="148" y="1726"/>
                    </a:lnTo>
                    <a:lnTo>
                      <a:pt x="161" y="1742"/>
                    </a:lnTo>
                    <a:lnTo>
                      <a:pt x="180" y="1751"/>
                    </a:lnTo>
                    <a:lnTo>
                      <a:pt x="201" y="1754"/>
                    </a:lnTo>
                    <a:lnTo>
                      <a:pt x="1550" y="1754"/>
                    </a:lnTo>
                    <a:lnTo>
                      <a:pt x="1572" y="1757"/>
                    </a:lnTo>
                    <a:lnTo>
                      <a:pt x="1590" y="1768"/>
                    </a:lnTo>
                    <a:lnTo>
                      <a:pt x="1605" y="1782"/>
                    </a:lnTo>
                    <a:lnTo>
                      <a:pt x="1615" y="1800"/>
                    </a:lnTo>
                    <a:lnTo>
                      <a:pt x="1619" y="1823"/>
                    </a:lnTo>
                    <a:lnTo>
                      <a:pt x="1615" y="1843"/>
                    </a:lnTo>
                    <a:lnTo>
                      <a:pt x="1605" y="1862"/>
                    </a:lnTo>
                    <a:lnTo>
                      <a:pt x="1590" y="1876"/>
                    </a:lnTo>
                    <a:lnTo>
                      <a:pt x="1572" y="1886"/>
                    </a:lnTo>
                    <a:lnTo>
                      <a:pt x="1550" y="1890"/>
                    </a:lnTo>
                    <a:lnTo>
                      <a:pt x="201" y="1890"/>
                    </a:lnTo>
                    <a:lnTo>
                      <a:pt x="154" y="1885"/>
                    </a:lnTo>
                    <a:lnTo>
                      <a:pt x="113" y="1869"/>
                    </a:lnTo>
                    <a:lnTo>
                      <a:pt x="75" y="1845"/>
                    </a:lnTo>
                    <a:lnTo>
                      <a:pt x="43" y="1814"/>
                    </a:lnTo>
                    <a:lnTo>
                      <a:pt x="19" y="1776"/>
                    </a:lnTo>
                    <a:lnTo>
                      <a:pt x="5" y="1733"/>
                    </a:lnTo>
                    <a:lnTo>
                      <a:pt x="0" y="1687"/>
                    </a:lnTo>
                    <a:lnTo>
                      <a:pt x="0" y="67"/>
                    </a:lnTo>
                    <a:lnTo>
                      <a:pt x="2" y="46"/>
                    </a:lnTo>
                    <a:lnTo>
                      <a:pt x="12" y="27"/>
                    </a:lnTo>
                    <a:lnTo>
                      <a:pt x="27" y="12"/>
                    </a:lnTo>
                    <a:lnTo>
                      <a:pt x="44" y="3"/>
                    </a:lnTo>
                    <a:lnTo>
                      <a:pt x="6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4" name="Freeform 237"/>
              <p:cNvSpPr>
                <a:spLocks/>
              </p:cNvSpPr>
              <p:nvPr/>
            </p:nvSpPr>
            <p:spPr bwMode="auto">
              <a:xfrm>
                <a:off x="4408184" y="1874934"/>
                <a:ext cx="244030" cy="148588"/>
              </a:xfrm>
              <a:custGeom>
                <a:avLst/>
                <a:gdLst>
                  <a:gd name="T0" fmla="*/ 3035 w 3104"/>
                  <a:gd name="T1" fmla="*/ 0 h 1890"/>
                  <a:gd name="T2" fmla="*/ 3057 w 3104"/>
                  <a:gd name="T3" fmla="*/ 3 h 1890"/>
                  <a:gd name="T4" fmla="*/ 3075 w 3104"/>
                  <a:gd name="T5" fmla="*/ 12 h 1890"/>
                  <a:gd name="T6" fmla="*/ 3090 w 3104"/>
                  <a:gd name="T7" fmla="*/ 27 h 1890"/>
                  <a:gd name="T8" fmla="*/ 3100 w 3104"/>
                  <a:gd name="T9" fmla="*/ 46 h 1890"/>
                  <a:gd name="T10" fmla="*/ 3104 w 3104"/>
                  <a:gd name="T11" fmla="*/ 67 h 1890"/>
                  <a:gd name="T12" fmla="*/ 3104 w 3104"/>
                  <a:gd name="T13" fmla="*/ 1687 h 1890"/>
                  <a:gd name="T14" fmla="*/ 3097 w 3104"/>
                  <a:gd name="T15" fmla="*/ 1733 h 1890"/>
                  <a:gd name="T16" fmla="*/ 3083 w 3104"/>
                  <a:gd name="T17" fmla="*/ 1776 h 1890"/>
                  <a:gd name="T18" fmla="*/ 3059 w 3104"/>
                  <a:gd name="T19" fmla="*/ 1814 h 1890"/>
                  <a:gd name="T20" fmla="*/ 3026 w 3104"/>
                  <a:gd name="T21" fmla="*/ 1845 h 1890"/>
                  <a:gd name="T22" fmla="*/ 2990 w 3104"/>
                  <a:gd name="T23" fmla="*/ 1869 h 1890"/>
                  <a:gd name="T24" fmla="*/ 2947 w 3104"/>
                  <a:gd name="T25" fmla="*/ 1885 h 1890"/>
                  <a:gd name="T26" fmla="*/ 2901 w 3104"/>
                  <a:gd name="T27" fmla="*/ 1890 h 1890"/>
                  <a:gd name="T28" fmla="*/ 67 w 3104"/>
                  <a:gd name="T29" fmla="*/ 1890 h 1890"/>
                  <a:gd name="T30" fmla="*/ 46 w 3104"/>
                  <a:gd name="T31" fmla="*/ 1886 h 1890"/>
                  <a:gd name="T32" fmla="*/ 27 w 3104"/>
                  <a:gd name="T33" fmla="*/ 1876 h 1890"/>
                  <a:gd name="T34" fmla="*/ 13 w 3104"/>
                  <a:gd name="T35" fmla="*/ 1862 h 1890"/>
                  <a:gd name="T36" fmla="*/ 3 w 3104"/>
                  <a:gd name="T37" fmla="*/ 1843 h 1890"/>
                  <a:gd name="T38" fmla="*/ 0 w 3104"/>
                  <a:gd name="T39" fmla="*/ 1823 h 1890"/>
                  <a:gd name="T40" fmla="*/ 3 w 3104"/>
                  <a:gd name="T41" fmla="*/ 1800 h 1890"/>
                  <a:gd name="T42" fmla="*/ 13 w 3104"/>
                  <a:gd name="T43" fmla="*/ 1782 h 1890"/>
                  <a:gd name="T44" fmla="*/ 27 w 3104"/>
                  <a:gd name="T45" fmla="*/ 1768 h 1890"/>
                  <a:gd name="T46" fmla="*/ 46 w 3104"/>
                  <a:gd name="T47" fmla="*/ 1757 h 1890"/>
                  <a:gd name="T48" fmla="*/ 67 w 3104"/>
                  <a:gd name="T49" fmla="*/ 1754 h 1890"/>
                  <a:gd name="T50" fmla="*/ 2901 w 3104"/>
                  <a:gd name="T51" fmla="*/ 1754 h 1890"/>
                  <a:gd name="T52" fmla="*/ 2922 w 3104"/>
                  <a:gd name="T53" fmla="*/ 1751 h 1890"/>
                  <a:gd name="T54" fmla="*/ 2940 w 3104"/>
                  <a:gd name="T55" fmla="*/ 1742 h 1890"/>
                  <a:gd name="T56" fmla="*/ 2954 w 3104"/>
                  <a:gd name="T57" fmla="*/ 1726 h 1890"/>
                  <a:gd name="T58" fmla="*/ 2965 w 3104"/>
                  <a:gd name="T59" fmla="*/ 1709 h 1890"/>
                  <a:gd name="T60" fmla="*/ 2968 w 3104"/>
                  <a:gd name="T61" fmla="*/ 1687 h 1890"/>
                  <a:gd name="T62" fmla="*/ 2968 w 3104"/>
                  <a:gd name="T63" fmla="*/ 67 h 1890"/>
                  <a:gd name="T64" fmla="*/ 2971 w 3104"/>
                  <a:gd name="T65" fmla="*/ 46 h 1890"/>
                  <a:gd name="T66" fmla="*/ 2982 w 3104"/>
                  <a:gd name="T67" fmla="*/ 27 h 1890"/>
                  <a:gd name="T68" fmla="*/ 2995 w 3104"/>
                  <a:gd name="T69" fmla="*/ 12 h 1890"/>
                  <a:gd name="T70" fmla="*/ 3014 w 3104"/>
                  <a:gd name="T71" fmla="*/ 3 h 1890"/>
                  <a:gd name="T72" fmla="*/ 3035 w 3104"/>
                  <a:gd name="T73" fmla="*/ 0 h 1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104" h="1890">
                    <a:moveTo>
                      <a:pt x="3035" y="0"/>
                    </a:moveTo>
                    <a:lnTo>
                      <a:pt x="3057" y="3"/>
                    </a:lnTo>
                    <a:lnTo>
                      <a:pt x="3075" y="12"/>
                    </a:lnTo>
                    <a:lnTo>
                      <a:pt x="3090" y="27"/>
                    </a:lnTo>
                    <a:lnTo>
                      <a:pt x="3100" y="46"/>
                    </a:lnTo>
                    <a:lnTo>
                      <a:pt x="3104" y="67"/>
                    </a:lnTo>
                    <a:lnTo>
                      <a:pt x="3104" y="1687"/>
                    </a:lnTo>
                    <a:lnTo>
                      <a:pt x="3097" y="1733"/>
                    </a:lnTo>
                    <a:lnTo>
                      <a:pt x="3083" y="1776"/>
                    </a:lnTo>
                    <a:lnTo>
                      <a:pt x="3059" y="1814"/>
                    </a:lnTo>
                    <a:lnTo>
                      <a:pt x="3026" y="1845"/>
                    </a:lnTo>
                    <a:lnTo>
                      <a:pt x="2990" y="1869"/>
                    </a:lnTo>
                    <a:lnTo>
                      <a:pt x="2947" y="1885"/>
                    </a:lnTo>
                    <a:lnTo>
                      <a:pt x="2901" y="1890"/>
                    </a:lnTo>
                    <a:lnTo>
                      <a:pt x="67" y="1890"/>
                    </a:lnTo>
                    <a:lnTo>
                      <a:pt x="46" y="1886"/>
                    </a:lnTo>
                    <a:lnTo>
                      <a:pt x="27" y="1876"/>
                    </a:lnTo>
                    <a:lnTo>
                      <a:pt x="13" y="1862"/>
                    </a:lnTo>
                    <a:lnTo>
                      <a:pt x="3" y="1843"/>
                    </a:lnTo>
                    <a:lnTo>
                      <a:pt x="0" y="1823"/>
                    </a:lnTo>
                    <a:lnTo>
                      <a:pt x="3" y="1800"/>
                    </a:lnTo>
                    <a:lnTo>
                      <a:pt x="13" y="1782"/>
                    </a:lnTo>
                    <a:lnTo>
                      <a:pt x="27" y="1768"/>
                    </a:lnTo>
                    <a:lnTo>
                      <a:pt x="46" y="1757"/>
                    </a:lnTo>
                    <a:lnTo>
                      <a:pt x="67" y="1754"/>
                    </a:lnTo>
                    <a:lnTo>
                      <a:pt x="2901" y="1754"/>
                    </a:lnTo>
                    <a:lnTo>
                      <a:pt x="2922" y="1751"/>
                    </a:lnTo>
                    <a:lnTo>
                      <a:pt x="2940" y="1742"/>
                    </a:lnTo>
                    <a:lnTo>
                      <a:pt x="2954" y="1726"/>
                    </a:lnTo>
                    <a:lnTo>
                      <a:pt x="2965" y="1709"/>
                    </a:lnTo>
                    <a:lnTo>
                      <a:pt x="2968" y="1687"/>
                    </a:lnTo>
                    <a:lnTo>
                      <a:pt x="2968" y="67"/>
                    </a:lnTo>
                    <a:lnTo>
                      <a:pt x="2971" y="46"/>
                    </a:lnTo>
                    <a:lnTo>
                      <a:pt x="2982" y="27"/>
                    </a:lnTo>
                    <a:lnTo>
                      <a:pt x="2995" y="12"/>
                    </a:lnTo>
                    <a:lnTo>
                      <a:pt x="3014" y="3"/>
                    </a:lnTo>
                    <a:lnTo>
                      <a:pt x="303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5" name="Freeform 238"/>
              <p:cNvSpPr>
                <a:spLocks/>
              </p:cNvSpPr>
              <p:nvPr/>
            </p:nvSpPr>
            <p:spPr bwMode="auto">
              <a:xfrm>
                <a:off x="4408184" y="1705119"/>
                <a:ext cx="244030" cy="116276"/>
              </a:xfrm>
              <a:custGeom>
                <a:avLst/>
                <a:gdLst>
                  <a:gd name="T0" fmla="*/ 67 w 3104"/>
                  <a:gd name="T1" fmla="*/ 0 h 1479"/>
                  <a:gd name="T2" fmla="*/ 2901 w 3104"/>
                  <a:gd name="T3" fmla="*/ 0 h 1479"/>
                  <a:gd name="T4" fmla="*/ 2947 w 3104"/>
                  <a:gd name="T5" fmla="*/ 5 h 1479"/>
                  <a:gd name="T6" fmla="*/ 2990 w 3104"/>
                  <a:gd name="T7" fmla="*/ 20 h 1479"/>
                  <a:gd name="T8" fmla="*/ 3026 w 3104"/>
                  <a:gd name="T9" fmla="*/ 45 h 1479"/>
                  <a:gd name="T10" fmla="*/ 3059 w 3104"/>
                  <a:gd name="T11" fmla="*/ 76 h 1479"/>
                  <a:gd name="T12" fmla="*/ 3083 w 3104"/>
                  <a:gd name="T13" fmla="*/ 113 h 1479"/>
                  <a:gd name="T14" fmla="*/ 3097 w 3104"/>
                  <a:gd name="T15" fmla="*/ 156 h 1479"/>
                  <a:gd name="T16" fmla="*/ 3104 w 3104"/>
                  <a:gd name="T17" fmla="*/ 203 h 1479"/>
                  <a:gd name="T18" fmla="*/ 3104 w 3104"/>
                  <a:gd name="T19" fmla="*/ 1412 h 1479"/>
                  <a:gd name="T20" fmla="*/ 3100 w 3104"/>
                  <a:gd name="T21" fmla="*/ 1432 h 1479"/>
                  <a:gd name="T22" fmla="*/ 3090 w 3104"/>
                  <a:gd name="T23" fmla="*/ 1451 h 1479"/>
                  <a:gd name="T24" fmla="*/ 3075 w 3104"/>
                  <a:gd name="T25" fmla="*/ 1467 h 1479"/>
                  <a:gd name="T26" fmla="*/ 3057 w 3104"/>
                  <a:gd name="T27" fmla="*/ 1475 h 1479"/>
                  <a:gd name="T28" fmla="*/ 3035 w 3104"/>
                  <a:gd name="T29" fmla="*/ 1479 h 1479"/>
                  <a:gd name="T30" fmla="*/ 3014 w 3104"/>
                  <a:gd name="T31" fmla="*/ 1475 h 1479"/>
                  <a:gd name="T32" fmla="*/ 2995 w 3104"/>
                  <a:gd name="T33" fmla="*/ 1467 h 1479"/>
                  <a:gd name="T34" fmla="*/ 2982 w 3104"/>
                  <a:gd name="T35" fmla="*/ 1451 h 1479"/>
                  <a:gd name="T36" fmla="*/ 2971 w 3104"/>
                  <a:gd name="T37" fmla="*/ 1432 h 1479"/>
                  <a:gd name="T38" fmla="*/ 2968 w 3104"/>
                  <a:gd name="T39" fmla="*/ 1412 h 1479"/>
                  <a:gd name="T40" fmla="*/ 2968 w 3104"/>
                  <a:gd name="T41" fmla="*/ 203 h 1479"/>
                  <a:gd name="T42" fmla="*/ 2965 w 3104"/>
                  <a:gd name="T43" fmla="*/ 180 h 1479"/>
                  <a:gd name="T44" fmla="*/ 2954 w 3104"/>
                  <a:gd name="T45" fmla="*/ 162 h 1479"/>
                  <a:gd name="T46" fmla="*/ 2940 w 3104"/>
                  <a:gd name="T47" fmla="*/ 148 h 1479"/>
                  <a:gd name="T48" fmla="*/ 2922 w 3104"/>
                  <a:gd name="T49" fmla="*/ 137 h 1479"/>
                  <a:gd name="T50" fmla="*/ 2901 w 3104"/>
                  <a:gd name="T51" fmla="*/ 134 h 1479"/>
                  <a:gd name="T52" fmla="*/ 67 w 3104"/>
                  <a:gd name="T53" fmla="*/ 134 h 1479"/>
                  <a:gd name="T54" fmla="*/ 46 w 3104"/>
                  <a:gd name="T55" fmla="*/ 131 h 1479"/>
                  <a:gd name="T56" fmla="*/ 27 w 3104"/>
                  <a:gd name="T57" fmla="*/ 122 h 1479"/>
                  <a:gd name="T58" fmla="*/ 13 w 3104"/>
                  <a:gd name="T59" fmla="*/ 106 h 1479"/>
                  <a:gd name="T60" fmla="*/ 3 w 3104"/>
                  <a:gd name="T61" fmla="*/ 89 h 1479"/>
                  <a:gd name="T62" fmla="*/ 0 w 3104"/>
                  <a:gd name="T63" fmla="*/ 67 h 1479"/>
                  <a:gd name="T64" fmla="*/ 3 w 3104"/>
                  <a:gd name="T65" fmla="*/ 46 h 1479"/>
                  <a:gd name="T66" fmla="*/ 13 w 3104"/>
                  <a:gd name="T67" fmla="*/ 27 h 1479"/>
                  <a:gd name="T68" fmla="*/ 27 w 3104"/>
                  <a:gd name="T69" fmla="*/ 12 h 1479"/>
                  <a:gd name="T70" fmla="*/ 46 w 3104"/>
                  <a:gd name="T71" fmla="*/ 3 h 1479"/>
                  <a:gd name="T72" fmla="*/ 67 w 3104"/>
                  <a:gd name="T73" fmla="*/ 0 h 1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104" h="1479">
                    <a:moveTo>
                      <a:pt x="67" y="0"/>
                    </a:moveTo>
                    <a:lnTo>
                      <a:pt x="2901" y="0"/>
                    </a:lnTo>
                    <a:lnTo>
                      <a:pt x="2947" y="5"/>
                    </a:lnTo>
                    <a:lnTo>
                      <a:pt x="2990" y="20"/>
                    </a:lnTo>
                    <a:lnTo>
                      <a:pt x="3026" y="45"/>
                    </a:lnTo>
                    <a:lnTo>
                      <a:pt x="3059" y="76"/>
                    </a:lnTo>
                    <a:lnTo>
                      <a:pt x="3083" y="113"/>
                    </a:lnTo>
                    <a:lnTo>
                      <a:pt x="3097" y="156"/>
                    </a:lnTo>
                    <a:lnTo>
                      <a:pt x="3104" y="203"/>
                    </a:lnTo>
                    <a:lnTo>
                      <a:pt x="3104" y="1412"/>
                    </a:lnTo>
                    <a:lnTo>
                      <a:pt x="3100" y="1432"/>
                    </a:lnTo>
                    <a:lnTo>
                      <a:pt x="3090" y="1451"/>
                    </a:lnTo>
                    <a:lnTo>
                      <a:pt x="3075" y="1467"/>
                    </a:lnTo>
                    <a:lnTo>
                      <a:pt x="3057" y="1475"/>
                    </a:lnTo>
                    <a:lnTo>
                      <a:pt x="3035" y="1479"/>
                    </a:lnTo>
                    <a:lnTo>
                      <a:pt x="3014" y="1475"/>
                    </a:lnTo>
                    <a:lnTo>
                      <a:pt x="2995" y="1467"/>
                    </a:lnTo>
                    <a:lnTo>
                      <a:pt x="2982" y="1451"/>
                    </a:lnTo>
                    <a:lnTo>
                      <a:pt x="2971" y="1432"/>
                    </a:lnTo>
                    <a:lnTo>
                      <a:pt x="2968" y="1412"/>
                    </a:lnTo>
                    <a:lnTo>
                      <a:pt x="2968" y="203"/>
                    </a:lnTo>
                    <a:lnTo>
                      <a:pt x="2965" y="180"/>
                    </a:lnTo>
                    <a:lnTo>
                      <a:pt x="2954" y="162"/>
                    </a:lnTo>
                    <a:lnTo>
                      <a:pt x="2940" y="148"/>
                    </a:lnTo>
                    <a:lnTo>
                      <a:pt x="2922" y="137"/>
                    </a:lnTo>
                    <a:lnTo>
                      <a:pt x="2901" y="134"/>
                    </a:lnTo>
                    <a:lnTo>
                      <a:pt x="67" y="134"/>
                    </a:lnTo>
                    <a:lnTo>
                      <a:pt x="46" y="131"/>
                    </a:lnTo>
                    <a:lnTo>
                      <a:pt x="27" y="122"/>
                    </a:lnTo>
                    <a:lnTo>
                      <a:pt x="13" y="106"/>
                    </a:lnTo>
                    <a:lnTo>
                      <a:pt x="3" y="89"/>
                    </a:lnTo>
                    <a:lnTo>
                      <a:pt x="0" y="67"/>
                    </a:lnTo>
                    <a:lnTo>
                      <a:pt x="3" y="46"/>
                    </a:lnTo>
                    <a:lnTo>
                      <a:pt x="13" y="27"/>
                    </a:lnTo>
                    <a:lnTo>
                      <a:pt x="27" y="12"/>
                    </a:lnTo>
                    <a:lnTo>
                      <a:pt x="46" y="3"/>
                    </a:lnTo>
                    <a:lnTo>
                      <a:pt x="6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6" name="Freeform 239"/>
              <p:cNvSpPr>
                <a:spLocks/>
              </p:cNvSpPr>
              <p:nvPr/>
            </p:nvSpPr>
            <p:spPr bwMode="auto">
              <a:xfrm>
                <a:off x="4227913" y="1705119"/>
                <a:ext cx="127282" cy="116276"/>
              </a:xfrm>
              <a:custGeom>
                <a:avLst/>
                <a:gdLst>
                  <a:gd name="T0" fmla="*/ 201 w 1619"/>
                  <a:gd name="T1" fmla="*/ 0 h 1479"/>
                  <a:gd name="T2" fmla="*/ 1550 w 1619"/>
                  <a:gd name="T3" fmla="*/ 0 h 1479"/>
                  <a:gd name="T4" fmla="*/ 1572 w 1619"/>
                  <a:gd name="T5" fmla="*/ 3 h 1479"/>
                  <a:gd name="T6" fmla="*/ 1590 w 1619"/>
                  <a:gd name="T7" fmla="*/ 12 h 1479"/>
                  <a:gd name="T8" fmla="*/ 1605 w 1619"/>
                  <a:gd name="T9" fmla="*/ 27 h 1479"/>
                  <a:gd name="T10" fmla="*/ 1615 w 1619"/>
                  <a:gd name="T11" fmla="*/ 46 h 1479"/>
                  <a:gd name="T12" fmla="*/ 1619 w 1619"/>
                  <a:gd name="T13" fmla="*/ 67 h 1479"/>
                  <a:gd name="T14" fmla="*/ 1615 w 1619"/>
                  <a:gd name="T15" fmla="*/ 89 h 1479"/>
                  <a:gd name="T16" fmla="*/ 1605 w 1619"/>
                  <a:gd name="T17" fmla="*/ 106 h 1479"/>
                  <a:gd name="T18" fmla="*/ 1590 w 1619"/>
                  <a:gd name="T19" fmla="*/ 122 h 1479"/>
                  <a:gd name="T20" fmla="*/ 1572 w 1619"/>
                  <a:gd name="T21" fmla="*/ 131 h 1479"/>
                  <a:gd name="T22" fmla="*/ 1550 w 1619"/>
                  <a:gd name="T23" fmla="*/ 134 h 1479"/>
                  <a:gd name="T24" fmla="*/ 201 w 1619"/>
                  <a:gd name="T25" fmla="*/ 134 h 1479"/>
                  <a:gd name="T26" fmla="*/ 180 w 1619"/>
                  <a:gd name="T27" fmla="*/ 137 h 1479"/>
                  <a:gd name="T28" fmla="*/ 161 w 1619"/>
                  <a:gd name="T29" fmla="*/ 148 h 1479"/>
                  <a:gd name="T30" fmla="*/ 148 w 1619"/>
                  <a:gd name="T31" fmla="*/ 162 h 1479"/>
                  <a:gd name="T32" fmla="*/ 137 w 1619"/>
                  <a:gd name="T33" fmla="*/ 180 h 1479"/>
                  <a:gd name="T34" fmla="*/ 134 w 1619"/>
                  <a:gd name="T35" fmla="*/ 203 h 1479"/>
                  <a:gd name="T36" fmla="*/ 134 w 1619"/>
                  <a:gd name="T37" fmla="*/ 1412 h 1479"/>
                  <a:gd name="T38" fmla="*/ 130 w 1619"/>
                  <a:gd name="T39" fmla="*/ 1432 h 1479"/>
                  <a:gd name="T40" fmla="*/ 120 w 1619"/>
                  <a:gd name="T41" fmla="*/ 1451 h 1479"/>
                  <a:gd name="T42" fmla="*/ 106 w 1619"/>
                  <a:gd name="T43" fmla="*/ 1467 h 1479"/>
                  <a:gd name="T44" fmla="*/ 87 w 1619"/>
                  <a:gd name="T45" fmla="*/ 1475 h 1479"/>
                  <a:gd name="T46" fmla="*/ 67 w 1619"/>
                  <a:gd name="T47" fmla="*/ 1479 h 1479"/>
                  <a:gd name="T48" fmla="*/ 44 w 1619"/>
                  <a:gd name="T49" fmla="*/ 1475 h 1479"/>
                  <a:gd name="T50" fmla="*/ 27 w 1619"/>
                  <a:gd name="T51" fmla="*/ 1467 h 1479"/>
                  <a:gd name="T52" fmla="*/ 12 w 1619"/>
                  <a:gd name="T53" fmla="*/ 1451 h 1479"/>
                  <a:gd name="T54" fmla="*/ 2 w 1619"/>
                  <a:gd name="T55" fmla="*/ 1432 h 1479"/>
                  <a:gd name="T56" fmla="*/ 0 w 1619"/>
                  <a:gd name="T57" fmla="*/ 1412 h 1479"/>
                  <a:gd name="T58" fmla="*/ 0 w 1619"/>
                  <a:gd name="T59" fmla="*/ 203 h 1479"/>
                  <a:gd name="T60" fmla="*/ 5 w 1619"/>
                  <a:gd name="T61" fmla="*/ 156 h 1479"/>
                  <a:gd name="T62" fmla="*/ 19 w 1619"/>
                  <a:gd name="T63" fmla="*/ 113 h 1479"/>
                  <a:gd name="T64" fmla="*/ 43 w 1619"/>
                  <a:gd name="T65" fmla="*/ 76 h 1479"/>
                  <a:gd name="T66" fmla="*/ 75 w 1619"/>
                  <a:gd name="T67" fmla="*/ 45 h 1479"/>
                  <a:gd name="T68" fmla="*/ 113 w 1619"/>
                  <a:gd name="T69" fmla="*/ 20 h 1479"/>
                  <a:gd name="T70" fmla="*/ 154 w 1619"/>
                  <a:gd name="T71" fmla="*/ 5 h 1479"/>
                  <a:gd name="T72" fmla="*/ 201 w 1619"/>
                  <a:gd name="T73" fmla="*/ 0 h 1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619" h="1479">
                    <a:moveTo>
                      <a:pt x="201" y="0"/>
                    </a:moveTo>
                    <a:lnTo>
                      <a:pt x="1550" y="0"/>
                    </a:lnTo>
                    <a:lnTo>
                      <a:pt x="1572" y="3"/>
                    </a:lnTo>
                    <a:lnTo>
                      <a:pt x="1590" y="12"/>
                    </a:lnTo>
                    <a:lnTo>
                      <a:pt x="1605" y="27"/>
                    </a:lnTo>
                    <a:lnTo>
                      <a:pt x="1615" y="46"/>
                    </a:lnTo>
                    <a:lnTo>
                      <a:pt x="1619" y="67"/>
                    </a:lnTo>
                    <a:lnTo>
                      <a:pt x="1615" y="89"/>
                    </a:lnTo>
                    <a:lnTo>
                      <a:pt x="1605" y="106"/>
                    </a:lnTo>
                    <a:lnTo>
                      <a:pt x="1590" y="122"/>
                    </a:lnTo>
                    <a:lnTo>
                      <a:pt x="1572" y="131"/>
                    </a:lnTo>
                    <a:lnTo>
                      <a:pt x="1550" y="134"/>
                    </a:lnTo>
                    <a:lnTo>
                      <a:pt x="201" y="134"/>
                    </a:lnTo>
                    <a:lnTo>
                      <a:pt x="180" y="137"/>
                    </a:lnTo>
                    <a:lnTo>
                      <a:pt x="161" y="148"/>
                    </a:lnTo>
                    <a:lnTo>
                      <a:pt x="148" y="162"/>
                    </a:lnTo>
                    <a:lnTo>
                      <a:pt x="137" y="180"/>
                    </a:lnTo>
                    <a:lnTo>
                      <a:pt x="134" y="203"/>
                    </a:lnTo>
                    <a:lnTo>
                      <a:pt x="134" y="1412"/>
                    </a:lnTo>
                    <a:lnTo>
                      <a:pt x="130" y="1432"/>
                    </a:lnTo>
                    <a:lnTo>
                      <a:pt x="120" y="1451"/>
                    </a:lnTo>
                    <a:lnTo>
                      <a:pt x="106" y="1467"/>
                    </a:lnTo>
                    <a:lnTo>
                      <a:pt x="87" y="1475"/>
                    </a:lnTo>
                    <a:lnTo>
                      <a:pt x="67" y="1479"/>
                    </a:lnTo>
                    <a:lnTo>
                      <a:pt x="44" y="1475"/>
                    </a:lnTo>
                    <a:lnTo>
                      <a:pt x="27" y="1467"/>
                    </a:lnTo>
                    <a:lnTo>
                      <a:pt x="12" y="1451"/>
                    </a:lnTo>
                    <a:lnTo>
                      <a:pt x="2" y="1432"/>
                    </a:lnTo>
                    <a:lnTo>
                      <a:pt x="0" y="1412"/>
                    </a:lnTo>
                    <a:lnTo>
                      <a:pt x="0" y="203"/>
                    </a:lnTo>
                    <a:lnTo>
                      <a:pt x="5" y="156"/>
                    </a:lnTo>
                    <a:lnTo>
                      <a:pt x="19" y="113"/>
                    </a:lnTo>
                    <a:lnTo>
                      <a:pt x="43" y="76"/>
                    </a:lnTo>
                    <a:lnTo>
                      <a:pt x="75" y="45"/>
                    </a:lnTo>
                    <a:lnTo>
                      <a:pt x="113" y="20"/>
                    </a:lnTo>
                    <a:lnTo>
                      <a:pt x="154" y="5"/>
                    </a:lnTo>
                    <a:lnTo>
                      <a:pt x="20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7" name="Freeform 240"/>
              <p:cNvSpPr>
                <a:spLocks noEditPoints="1"/>
              </p:cNvSpPr>
              <p:nvPr/>
            </p:nvSpPr>
            <p:spPr bwMode="auto">
              <a:xfrm>
                <a:off x="4217221" y="1694427"/>
                <a:ext cx="445527" cy="339629"/>
              </a:xfrm>
              <a:custGeom>
                <a:avLst/>
                <a:gdLst>
                  <a:gd name="T0" fmla="*/ 1719 w 5667"/>
                  <a:gd name="T1" fmla="*/ 2055 h 4320"/>
                  <a:gd name="T2" fmla="*/ 1366 w 5667"/>
                  <a:gd name="T3" fmla="*/ 2150 h 4320"/>
                  <a:gd name="T4" fmla="*/ 1189 w 5667"/>
                  <a:gd name="T5" fmla="*/ 2392 h 4320"/>
                  <a:gd name="T6" fmla="*/ 1256 w 5667"/>
                  <a:gd name="T7" fmla="*/ 2703 h 4320"/>
                  <a:gd name="T8" fmla="*/ 1542 w 5667"/>
                  <a:gd name="T9" fmla="*/ 2856 h 4320"/>
                  <a:gd name="T10" fmla="*/ 1843 w 5667"/>
                  <a:gd name="T11" fmla="*/ 2746 h 4320"/>
                  <a:gd name="T12" fmla="*/ 1965 w 5667"/>
                  <a:gd name="T13" fmla="*/ 2440 h 4320"/>
                  <a:gd name="T14" fmla="*/ 2018 w 5667"/>
                  <a:gd name="T15" fmla="*/ 2022 h 4320"/>
                  <a:gd name="T16" fmla="*/ 2336 w 5667"/>
                  <a:gd name="T17" fmla="*/ 1156 h 4320"/>
                  <a:gd name="T18" fmla="*/ 2214 w 5667"/>
                  <a:gd name="T19" fmla="*/ 1464 h 4320"/>
                  <a:gd name="T20" fmla="*/ 2161 w 5667"/>
                  <a:gd name="T21" fmla="*/ 1881 h 4320"/>
                  <a:gd name="T22" fmla="*/ 2527 w 5667"/>
                  <a:gd name="T23" fmla="*/ 1837 h 4320"/>
                  <a:gd name="T24" fmla="*/ 2853 w 5667"/>
                  <a:gd name="T25" fmla="*/ 1730 h 4320"/>
                  <a:gd name="T26" fmla="*/ 2996 w 5667"/>
                  <a:gd name="T27" fmla="*/ 1458 h 4320"/>
                  <a:gd name="T28" fmla="*/ 2884 w 5667"/>
                  <a:gd name="T29" fmla="*/ 1156 h 4320"/>
                  <a:gd name="T30" fmla="*/ 2092 w 5667"/>
                  <a:gd name="T31" fmla="*/ 0 h 4320"/>
                  <a:gd name="T32" fmla="*/ 2159 w 5667"/>
                  <a:gd name="T33" fmla="*/ 1188 h 4320"/>
                  <a:gd name="T34" fmla="*/ 2396 w 5667"/>
                  <a:gd name="T35" fmla="*/ 956 h 4320"/>
                  <a:gd name="T36" fmla="*/ 2764 w 5667"/>
                  <a:gd name="T37" fmla="*/ 934 h 4320"/>
                  <a:gd name="T38" fmla="*/ 3059 w 5667"/>
                  <a:gd name="T39" fmla="*/ 1163 h 4320"/>
                  <a:gd name="T40" fmla="*/ 3125 w 5667"/>
                  <a:gd name="T41" fmla="*/ 1524 h 4320"/>
                  <a:gd name="T42" fmla="*/ 2943 w 5667"/>
                  <a:gd name="T43" fmla="*/ 1832 h 4320"/>
                  <a:gd name="T44" fmla="*/ 5653 w 5667"/>
                  <a:gd name="T45" fmla="*/ 1912 h 4320"/>
                  <a:gd name="T46" fmla="*/ 5620 w 5667"/>
                  <a:gd name="T47" fmla="*/ 2017 h 4320"/>
                  <a:gd name="T48" fmla="*/ 2693 w 5667"/>
                  <a:gd name="T49" fmla="*/ 2169 h 4320"/>
                  <a:gd name="T50" fmla="*/ 2992 w 5667"/>
                  <a:gd name="T51" fmla="*/ 2447 h 4320"/>
                  <a:gd name="T52" fmla="*/ 3023 w 5667"/>
                  <a:gd name="T53" fmla="*/ 2898 h 4320"/>
                  <a:gd name="T54" fmla="*/ 2784 w 5667"/>
                  <a:gd name="T55" fmla="*/ 3206 h 4320"/>
                  <a:gd name="T56" fmla="*/ 2647 w 5667"/>
                  <a:gd name="T57" fmla="*/ 3225 h 4320"/>
                  <a:gd name="T58" fmla="*/ 2666 w 5667"/>
                  <a:gd name="T59" fmla="*/ 3118 h 4320"/>
                  <a:gd name="T60" fmla="*/ 2894 w 5667"/>
                  <a:gd name="T61" fmla="*/ 2855 h 4320"/>
                  <a:gd name="T62" fmla="*/ 2872 w 5667"/>
                  <a:gd name="T63" fmla="*/ 2507 h 4320"/>
                  <a:gd name="T64" fmla="*/ 2602 w 5667"/>
                  <a:gd name="T65" fmla="*/ 2272 h 4320"/>
                  <a:gd name="T66" fmla="*/ 2216 w 5667"/>
                  <a:gd name="T67" fmla="*/ 2076 h 4320"/>
                  <a:gd name="T68" fmla="*/ 2112 w 5667"/>
                  <a:gd name="T69" fmla="*/ 4317 h 4320"/>
                  <a:gd name="T70" fmla="*/ 2025 w 5667"/>
                  <a:gd name="T71" fmla="*/ 4253 h 4320"/>
                  <a:gd name="T72" fmla="*/ 1829 w 5667"/>
                  <a:gd name="T73" fmla="*/ 2927 h 4320"/>
                  <a:gd name="T74" fmla="*/ 1432 w 5667"/>
                  <a:gd name="T75" fmla="*/ 2979 h 4320"/>
                  <a:gd name="T76" fmla="*/ 1119 w 5667"/>
                  <a:gd name="T77" fmla="*/ 2741 h 4320"/>
                  <a:gd name="T78" fmla="*/ 1054 w 5667"/>
                  <a:gd name="T79" fmla="*/ 2380 h 4320"/>
                  <a:gd name="T80" fmla="*/ 1236 w 5667"/>
                  <a:gd name="T81" fmla="*/ 2072 h 4320"/>
                  <a:gd name="T82" fmla="*/ 14 w 5667"/>
                  <a:gd name="T83" fmla="*/ 1993 h 4320"/>
                  <a:gd name="T84" fmla="*/ 46 w 5667"/>
                  <a:gd name="T85" fmla="*/ 1888 h 4320"/>
                  <a:gd name="T86" fmla="*/ 1487 w 5667"/>
                  <a:gd name="T87" fmla="*/ 1735 h 4320"/>
                  <a:gd name="T88" fmla="*/ 1186 w 5667"/>
                  <a:gd name="T89" fmla="*/ 1457 h 4320"/>
                  <a:gd name="T90" fmla="*/ 1155 w 5667"/>
                  <a:gd name="T91" fmla="*/ 1006 h 4320"/>
                  <a:gd name="T92" fmla="*/ 1394 w 5667"/>
                  <a:gd name="T93" fmla="*/ 698 h 4320"/>
                  <a:gd name="T94" fmla="*/ 1543 w 5667"/>
                  <a:gd name="T95" fmla="*/ 696 h 4320"/>
                  <a:gd name="T96" fmla="*/ 1461 w 5667"/>
                  <a:gd name="T97" fmla="*/ 817 h 4320"/>
                  <a:gd name="T98" fmla="*/ 1268 w 5667"/>
                  <a:gd name="T99" fmla="*/ 1108 h 4320"/>
                  <a:gd name="T100" fmla="*/ 1332 w 5667"/>
                  <a:gd name="T101" fmla="*/ 1436 h 4320"/>
                  <a:gd name="T102" fmla="*/ 1643 w 5667"/>
                  <a:gd name="T103" fmla="*/ 1672 h 4320"/>
                  <a:gd name="T104" fmla="*/ 2025 w 5667"/>
                  <a:gd name="T105" fmla="*/ 1854 h 4320"/>
                  <a:gd name="T106" fmla="*/ 2092 w 5667"/>
                  <a:gd name="T107" fmla="*/ 0 h 4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5667" h="4320">
                    <a:moveTo>
                      <a:pt x="2018" y="2022"/>
                    </a:moveTo>
                    <a:lnTo>
                      <a:pt x="1966" y="2026"/>
                    </a:lnTo>
                    <a:lnTo>
                      <a:pt x="1910" y="2031"/>
                    </a:lnTo>
                    <a:lnTo>
                      <a:pt x="1848" y="2038"/>
                    </a:lnTo>
                    <a:lnTo>
                      <a:pt x="1784" y="2046"/>
                    </a:lnTo>
                    <a:lnTo>
                      <a:pt x="1719" y="2055"/>
                    </a:lnTo>
                    <a:lnTo>
                      <a:pt x="1652" y="2065"/>
                    </a:lnTo>
                    <a:lnTo>
                      <a:pt x="1588" y="2079"/>
                    </a:lnTo>
                    <a:lnTo>
                      <a:pt x="1526" y="2093"/>
                    </a:lnTo>
                    <a:lnTo>
                      <a:pt x="1466" y="2110"/>
                    </a:lnTo>
                    <a:lnTo>
                      <a:pt x="1413" y="2129"/>
                    </a:lnTo>
                    <a:lnTo>
                      <a:pt x="1366" y="2150"/>
                    </a:lnTo>
                    <a:lnTo>
                      <a:pt x="1325" y="2174"/>
                    </a:lnTo>
                    <a:lnTo>
                      <a:pt x="1294" y="2198"/>
                    </a:lnTo>
                    <a:lnTo>
                      <a:pt x="1256" y="2243"/>
                    </a:lnTo>
                    <a:lnTo>
                      <a:pt x="1227" y="2289"/>
                    </a:lnTo>
                    <a:lnTo>
                      <a:pt x="1205" y="2339"/>
                    </a:lnTo>
                    <a:lnTo>
                      <a:pt x="1189" y="2392"/>
                    </a:lnTo>
                    <a:lnTo>
                      <a:pt x="1183" y="2445"/>
                    </a:lnTo>
                    <a:lnTo>
                      <a:pt x="1183" y="2501"/>
                    </a:lnTo>
                    <a:lnTo>
                      <a:pt x="1189" y="2554"/>
                    </a:lnTo>
                    <a:lnTo>
                      <a:pt x="1205" y="2605"/>
                    </a:lnTo>
                    <a:lnTo>
                      <a:pt x="1227" y="2657"/>
                    </a:lnTo>
                    <a:lnTo>
                      <a:pt x="1256" y="2703"/>
                    </a:lnTo>
                    <a:lnTo>
                      <a:pt x="1294" y="2746"/>
                    </a:lnTo>
                    <a:lnTo>
                      <a:pt x="1337" y="2784"/>
                    </a:lnTo>
                    <a:lnTo>
                      <a:pt x="1384" y="2814"/>
                    </a:lnTo>
                    <a:lnTo>
                      <a:pt x="1433" y="2834"/>
                    </a:lnTo>
                    <a:lnTo>
                      <a:pt x="1487" y="2850"/>
                    </a:lnTo>
                    <a:lnTo>
                      <a:pt x="1542" y="2856"/>
                    </a:lnTo>
                    <a:lnTo>
                      <a:pt x="1597" y="2856"/>
                    </a:lnTo>
                    <a:lnTo>
                      <a:pt x="1650" y="2850"/>
                    </a:lnTo>
                    <a:lnTo>
                      <a:pt x="1703" y="2834"/>
                    </a:lnTo>
                    <a:lnTo>
                      <a:pt x="1753" y="2814"/>
                    </a:lnTo>
                    <a:lnTo>
                      <a:pt x="1800" y="2784"/>
                    </a:lnTo>
                    <a:lnTo>
                      <a:pt x="1843" y="2746"/>
                    </a:lnTo>
                    <a:lnTo>
                      <a:pt x="1868" y="2715"/>
                    </a:lnTo>
                    <a:lnTo>
                      <a:pt x="1891" y="2674"/>
                    </a:lnTo>
                    <a:lnTo>
                      <a:pt x="1913" y="2624"/>
                    </a:lnTo>
                    <a:lnTo>
                      <a:pt x="1932" y="2569"/>
                    </a:lnTo>
                    <a:lnTo>
                      <a:pt x="1949" y="2506"/>
                    </a:lnTo>
                    <a:lnTo>
                      <a:pt x="1965" y="2440"/>
                    </a:lnTo>
                    <a:lnTo>
                      <a:pt x="1978" y="2370"/>
                    </a:lnTo>
                    <a:lnTo>
                      <a:pt x="1990" y="2299"/>
                    </a:lnTo>
                    <a:lnTo>
                      <a:pt x="1999" y="2227"/>
                    </a:lnTo>
                    <a:lnTo>
                      <a:pt x="2008" y="2157"/>
                    </a:lnTo>
                    <a:lnTo>
                      <a:pt x="2014" y="2088"/>
                    </a:lnTo>
                    <a:lnTo>
                      <a:pt x="2018" y="2022"/>
                    </a:lnTo>
                    <a:close/>
                    <a:moveTo>
                      <a:pt x="2609" y="1042"/>
                    </a:moveTo>
                    <a:lnTo>
                      <a:pt x="2549" y="1047"/>
                    </a:lnTo>
                    <a:lnTo>
                      <a:pt x="2491" y="1061"/>
                    </a:lnTo>
                    <a:lnTo>
                      <a:pt x="2434" y="1085"/>
                    </a:lnTo>
                    <a:lnTo>
                      <a:pt x="2382" y="1116"/>
                    </a:lnTo>
                    <a:lnTo>
                      <a:pt x="2336" y="1156"/>
                    </a:lnTo>
                    <a:lnTo>
                      <a:pt x="2310" y="1188"/>
                    </a:lnTo>
                    <a:lnTo>
                      <a:pt x="2288" y="1230"/>
                    </a:lnTo>
                    <a:lnTo>
                      <a:pt x="2265" y="1278"/>
                    </a:lnTo>
                    <a:lnTo>
                      <a:pt x="2246" y="1335"/>
                    </a:lnTo>
                    <a:lnTo>
                      <a:pt x="2229" y="1396"/>
                    </a:lnTo>
                    <a:lnTo>
                      <a:pt x="2214" y="1464"/>
                    </a:lnTo>
                    <a:lnTo>
                      <a:pt x="2200" y="1534"/>
                    </a:lnTo>
                    <a:lnTo>
                      <a:pt x="2190" y="1605"/>
                    </a:lnTo>
                    <a:lnTo>
                      <a:pt x="2179" y="1677"/>
                    </a:lnTo>
                    <a:lnTo>
                      <a:pt x="2171" y="1747"/>
                    </a:lnTo>
                    <a:lnTo>
                      <a:pt x="2164" y="1816"/>
                    </a:lnTo>
                    <a:lnTo>
                      <a:pt x="2161" y="1881"/>
                    </a:lnTo>
                    <a:lnTo>
                      <a:pt x="2212" y="1878"/>
                    </a:lnTo>
                    <a:lnTo>
                      <a:pt x="2269" y="1873"/>
                    </a:lnTo>
                    <a:lnTo>
                      <a:pt x="2331" y="1866"/>
                    </a:lnTo>
                    <a:lnTo>
                      <a:pt x="2394" y="1857"/>
                    </a:lnTo>
                    <a:lnTo>
                      <a:pt x="2461" y="1849"/>
                    </a:lnTo>
                    <a:lnTo>
                      <a:pt x="2527" y="1837"/>
                    </a:lnTo>
                    <a:lnTo>
                      <a:pt x="2590" y="1825"/>
                    </a:lnTo>
                    <a:lnTo>
                      <a:pt x="2654" y="1809"/>
                    </a:lnTo>
                    <a:lnTo>
                      <a:pt x="2712" y="1794"/>
                    </a:lnTo>
                    <a:lnTo>
                      <a:pt x="2766" y="1775"/>
                    </a:lnTo>
                    <a:lnTo>
                      <a:pt x="2814" y="1754"/>
                    </a:lnTo>
                    <a:lnTo>
                      <a:pt x="2853" y="1730"/>
                    </a:lnTo>
                    <a:lnTo>
                      <a:pt x="2884" y="1706"/>
                    </a:lnTo>
                    <a:lnTo>
                      <a:pt x="2922" y="1661"/>
                    </a:lnTo>
                    <a:lnTo>
                      <a:pt x="2951" y="1615"/>
                    </a:lnTo>
                    <a:lnTo>
                      <a:pt x="2974" y="1565"/>
                    </a:lnTo>
                    <a:lnTo>
                      <a:pt x="2989" y="1512"/>
                    </a:lnTo>
                    <a:lnTo>
                      <a:pt x="2996" y="1458"/>
                    </a:lnTo>
                    <a:lnTo>
                      <a:pt x="2996" y="1403"/>
                    </a:lnTo>
                    <a:lnTo>
                      <a:pt x="2989" y="1350"/>
                    </a:lnTo>
                    <a:lnTo>
                      <a:pt x="2974" y="1298"/>
                    </a:lnTo>
                    <a:lnTo>
                      <a:pt x="2951" y="1247"/>
                    </a:lnTo>
                    <a:lnTo>
                      <a:pt x="2922" y="1200"/>
                    </a:lnTo>
                    <a:lnTo>
                      <a:pt x="2884" y="1156"/>
                    </a:lnTo>
                    <a:lnTo>
                      <a:pt x="2838" y="1116"/>
                    </a:lnTo>
                    <a:lnTo>
                      <a:pt x="2786" y="1085"/>
                    </a:lnTo>
                    <a:lnTo>
                      <a:pt x="2729" y="1061"/>
                    </a:lnTo>
                    <a:lnTo>
                      <a:pt x="2671" y="1047"/>
                    </a:lnTo>
                    <a:lnTo>
                      <a:pt x="2609" y="1042"/>
                    </a:lnTo>
                    <a:close/>
                    <a:moveTo>
                      <a:pt x="2092" y="0"/>
                    </a:moveTo>
                    <a:lnTo>
                      <a:pt x="2112" y="3"/>
                    </a:lnTo>
                    <a:lnTo>
                      <a:pt x="2131" y="14"/>
                    </a:lnTo>
                    <a:lnTo>
                      <a:pt x="2145" y="28"/>
                    </a:lnTo>
                    <a:lnTo>
                      <a:pt x="2155" y="46"/>
                    </a:lnTo>
                    <a:lnTo>
                      <a:pt x="2159" y="69"/>
                    </a:lnTo>
                    <a:lnTo>
                      <a:pt x="2159" y="1188"/>
                    </a:lnTo>
                    <a:lnTo>
                      <a:pt x="2183" y="1138"/>
                    </a:lnTo>
                    <a:lnTo>
                      <a:pt x="2210" y="1097"/>
                    </a:lnTo>
                    <a:lnTo>
                      <a:pt x="2240" y="1061"/>
                    </a:lnTo>
                    <a:lnTo>
                      <a:pt x="2288" y="1018"/>
                    </a:lnTo>
                    <a:lnTo>
                      <a:pt x="2341" y="984"/>
                    </a:lnTo>
                    <a:lnTo>
                      <a:pt x="2396" y="956"/>
                    </a:lnTo>
                    <a:lnTo>
                      <a:pt x="2456" y="934"/>
                    </a:lnTo>
                    <a:lnTo>
                      <a:pt x="2516" y="920"/>
                    </a:lnTo>
                    <a:lnTo>
                      <a:pt x="2578" y="913"/>
                    </a:lnTo>
                    <a:lnTo>
                      <a:pt x="2642" y="913"/>
                    </a:lnTo>
                    <a:lnTo>
                      <a:pt x="2704" y="920"/>
                    </a:lnTo>
                    <a:lnTo>
                      <a:pt x="2764" y="934"/>
                    </a:lnTo>
                    <a:lnTo>
                      <a:pt x="2822" y="956"/>
                    </a:lnTo>
                    <a:lnTo>
                      <a:pt x="2879" y="984"/>
                    </a:lnTo>
                    <a:lnTo>
                      <a:pt x="2932" y="1018"/>
                    </a:lnTo>
                    <a:lnTo>
                      <a:pt x="2980" y="1061"/>
                    </a:lnTo>
                    <a:lnTo>
                      <a:pt x="3023" y="1111"/>
                    </a:lnTo>
                    <a:lnTo>
                      <a:pt x="3059" y="1163"/>
                    </a:lnTo>
                    <a:lnTo>
                      <a:pt x="3089" y="1219"/>
                    </a:lnTo>
                    <a:lnTo>
                      <a:pt x="3109" y="1278"/>
                    </a:lnTo>
                    <a:lnTo>
                      <a:pt x="3125" y="1338"/>
                    </a:lnTo>
                    <a:lnTo>
                      <a:pt x="3132" y="1400"/>
                    </a:lnTo>
                    <a:lnTo>
                      <a:pt x="3132" y="1462"/>
                    </a:lnTo>
                    <a:lnTo>
                      <a:pt x="3125" y="1524"/>
                    </a:lnTo>
                    <a:lnTo>
                      <a:pt x="3109" y="1584"/>
                    </a:lnTo>
                    <a:lnTo>
                      <a:pt x="3089" y="1642"/>
                    </a:lnTo>
                    <a:lnTo>
                      <a:pt x="3059" y="1699"/>
                    </a:lnTo>
                    <a:lnTo>
                      <a:pt x="3023" y="1751"/>
                    </a:lnTo>
                    <a:lnTo>
                      <a:pt x="2980" y="1801"/>
                    </a:lnTo>
                    <a:lnTo>
                      <a:pt x="2943" y="1832"/>
                    </a:lnTo>
                    <a:lnTo>
                      <a:pt x="2898" y="1861"/>
                    </a:lnTo>
                    <a:lnTo>
                      <a:pt x="2846" y="1885"/>
                    </a:lnTo>
                    <a:lnTo>
                      <a:pt x="5600" y="1885"/>
                    </a:lnTo>
                    <a:lnTo>
                      <a:pt x="5620" y="1888"/>
                    </a:lnTo>
                    <a:lnTo>
                      <a:pt x="5639" y="1899"/>
                    </a:lnTo>
                    <a:lnTo>
                      <a:pt x="5653" y="1912"/>
                    </a:lnTo>
                    <a:lnTo>
                      <a:pt x="5663" y="1931"/>
                    </a:lnTo>
                    <a:lnTo>
                      <a:pt x="5667" y="1952"/>
                    </a:lnTo>
                    <a:lnTo>
                      <a:pt x="5663" y="1974"/>
                    </a:lnTo>
                    <a:lnTo>
                      <a:pt x="5653" y="1993"/>
                    </a:lnTo>
                    <a:lnTo>
                      <a:pt x="5639" y="2007"/>
                    </a:lnTo>
                    <a:lnTo>
                      <a:pt x="5620" y="2017"/>
                    </a:lnTo>
                    <a:lnTo>
                      <a:pt x="5600" y="2021"/>
                    </a:lnTo>
                    <a:lnTo>
                      <a:pt x="2418" y="2021"/>
                    </a:lnTo>
                    <a:lnTo>
                      <a:pt x="2487" y="2053"/>
                    </a:lnTo>
                    <a:lnTo>
                      <a:pt x="2556" y="2089"/>
                    </a:lnTo>
                    <a:lnTo>
                      <a:pt x="2625" y="2129"/>
                    </a:lnTo>
                    <a:lnTo>
                      <a:pt x="2693" y="2169"/>
                    </a:lnTo>
                    <a:lnTo>
                      <a:pt x="2759" y="2212"/>
                    </a:lnTo>
                    <a:lnTo>
                      <a:pt x="2819" y="2256"/>
                    </a:lnTo>
                    <a:lnTo>
                      <a:pt x="2876" y="2303"/>
                    </a:lnTo>
                    <a:lnTo>
                      <a:pt x="2924" y="2351"/>
                    </a:lnTo>
                    <a:lnTo>
                      <a:pt x="2963" y="2399"/>
                    </a:lnTo>
                    <a:lnTo>
                      <a:pt x="2992" y="2447"/>
                    </a:lnTo>
                    <a:lnTo>
                      <a:pt x="3023" y="2519"/>
                    </a:lnTo>
                    <a:lnTo>
                      <a:pt x="3042" y="2593"/>
                    </a:lnTo>
                    <a:lnTo>
                      <a:pt x="3053" y="2669"/>
                    </a:lnTo>
                    <a:lnTo>
                      <a:pt x="3053" y="2746"/>
                    </a:lnTo>
                    <a:lnTo>
                      <a:pt x="3044" y="2822"/>
                    </a:lnTo>
                    <a:lnTo>
                      <a:pt x="3023" y="2898"/>
                    </a:lnTo>
                    <a:lnTo>
                      <a:pt x="2998" y="2960"/>
                    </a:lnTo>
                    <a:lnTo>
                      <a:pt x="2967" y="3018"/>
                    </a:lnTo>
                    <a:lnTo>
                      <a:pt x="2929" y="3073"/>
                    </a:lnTo>
                    <a:lnTo>
                      <a:pt x="2886" y="3123"/>
                    </a:lnTo>
                    <a:lnTo>
                      <a:pt x="2838" y="3166"/>
                    </a:lnTo>
                    <a:lnTo>
                      <a:pt x="2784" y="3206"/>
                    </a:lnTo>
                    <a:lnTo>
                      <a:pt x="2726" y="3238"/>
                    </a:lnTo>
                    <a:lnTo>
                      <a:pt x="2711" y="3243"/>
                    </a:lnTo>
                    <a:lnTo>
                      <a:pt x="2697" y="3245"/>
                    </a:lnTo>
                    <a:lnTo>
                      <a:pt x="2678" y="3243"/>
                    </a:lnTo>
                    <a:lnTo>
                      <a:pt x="2661" y="3235"/>
                    </a:lnTo>
                    <a:lnTo>
                      <a:pt x="2647" y="3225"/>
                    </a:lnTo>
                    <a:lnTo>
                      <a:pt x="2635" y="3207"/>
                    </a:lnTo>
                    <a:lnTo>
                      <a:pt x="2630" y="3187"/>
                    </a:lnTo>
                    <a:lnTo>
                      <a:pt x="2630" y="3166"/>
                    </a:lnTo>
                    <a:lnTo>
                      <a:pt x="2637" y="3147"/>
                    </a:lnTo>
                    <a:lnTo>
                      <a:pt x="2649" y="3130"/>
                    </a:lnTo>
                    <a:lnTo>
                      <a:pt x="2666" y="3118"/>
                    </a:lnTo>
                    <a:lnTo>
                      <a:pt x="2717" y="3087"/>
                    </a:lnTo>
                    <a:lnTo>
                      <a:pt x="2766" y="3051"/>
                    </a:lnTo>
                    <a:lnTo>
                      <a:pt x="2807" y="3010"/>
                    </a:lnTo>
                    <a:lnTo>
                      <a:pt x="2843" y="2963"/>
                    </a:lnTo>
                    <a:lnTo>
                      <a:pt x="2872" y="2912"/>
                    </a:lnTo>
                    <a:lnTo>
                      <a:pt x="2894" y="2855"/>
                    </a:lnTo>
                    <a:lnTo>
                      <a:pt x="2910" y="2796"/>
                    </a:lnTo>
                    <a:lnTo>
                      <a:pt x="2919" y="2738"/>
                    </a:lnTo>
                    <a:lnTo>
                      <a:pt x="2919" y="2679"/>
                    </a:lnTo>
                    <a:lnTo>
                      <a:pt x="2910" y="2621"/>
                    </a:lnTo>
                    <a:lnTo>
                      <a:pt x="2894" y="2562"/>
                    </a:lnTo>
                    <a:lnTo>
                      <a:pt x="2872" y="2507"/>
                    </a:lnTo>
                    <a:lnTo>
                      <a:pt x="2848" y="2468"/>
                    </a:lnTo>
                    <a:lnTo>
                      <a:pt x="2814" y="2428"/>
                    </a:lnTo>
                    <a:lnTo>
                      <a:pt x="2771" y="2389"/>
                    </a:lnTo>
                    <a:lnTo>
                      <a:pt x="2719" y="2349"/>
                    </a:lnTo>
                    <a:lnTo>
                      <a:pt x="2664" y="2310"/>
                    </a:lnTo>
                    <a:lnTo>
                      <a:pt x="2602" y="2272"/>
                    </a:lnTo>
                    <a:lnTo>
                      <a:pt x="2539" y="2234"/>
                    </a:lnTo>
                    <a:lnTo>
                      <a:pt x="2472" y="2198"/>
                    </a:lnTo>
                    <a:lnTo>
                      <a:pt x="2406" y="2163"/>
                    </a:lnTo>
                    <a:lnTo>
                      <a:pt x="2339" y="2132"/>
                    </a:lnTo>
                    <a:lnTo>
                      <a:pt x="2276" y="2103"/>
                    </a:lnTo>
                    <a:lnTo>
                      <a:pt x="2216" y="2076"/>
                    </a:lnTo>
                    <a:lnTo>
                      <a:pt x="2159" y="2052"/>
                    </a:lnTo>
                    <a:lnTo>
                      <a:pt x="2159" y="4253"/>
                    </a:lnTo>
                    <a:lnTo>
                      <a:pt x="2155" y="4275"/>
                    </a:lnTo>
                    <a:lnTo>
                      <a:pt x="2145" y="4292"/>
                    </a:lnTo>
                    <a:lnTo>
                      <a:pt x="2131" y="4308"/>
                    </a:lnTo>
                    <a:lnTo>
                      <a:pt x="2112" y="4317"/>
                    </a:lnTo>
                    <a:lnTo>
                      <a:pt x="2092" y="4320"/>
                    </a:lnTo>
                    <a:lnTo>
                      <a:pt x="2069" y="4317"/>
                    </a:lnTo>
                    <a:lnTo>
                      <a:pt x="2052" y="4308"/>
                    </a:lnTo>
                    <a:lnTo>
                      <a:pt x="2037" y="4292"/>
                    </a:lnTo>
                    <a:lnTo>
                      <a:pt x="2028" y="4275"/>
                    </a:lnTo>
                    <a:lnTo>
                      <a:pt x="2025" y="4253"/>
                    </a:lnTo>
                    <a:lnTo>
                      <a:pt x="2025" y="2707"/>
                    </a:lnTo>
                    <a:lnTo>
                      <a:pt x="1999" y="2758"/>
                    </a:lnTo>
                    <a:lnTo>
                      <a:pt x="1970" y="2805"/>
                    </a:lnTo>
                    <a:lnTo>
                      <a:pt x="1939" y="2843"/>
                    </a:lnTo>
                    <a:lnTo>
                      <a:pt x="1886" y="2889"/>
                    </a:lnTo>
                    <a:lnTo>
                      <a:pt x="1829" y="2927"/>
                    </a:lnTo>
                    <a:lnTo>
                      <a:pt x="1769" y="2956"/>
                    </a:lnTo>
                    <a:lnTo>
                      <a:pt x="1705" y="2979"/>
                    </a:lnTo>
                    <a:lnTo>
                      <a:pt x="1638" y="2991"/>
                    </a:lnTo>
                    <a:lnTo>
                      <a:pt x="1569" y="2996"/>
                    </a:lnTo>
                    <a:lnTo>
                      <a:pt x="1499" y="2991"/>
                    </a:lnTo>
                    <a:lnTo>
                      <a:pt x="1432" y="2979"/>
                    </a:lnTo>
                    <a:lnTo>
                      <a:pt x="1368" y="2956"/>
                    </a:lnTo>
                    <a:lnTo>
                      <a:pt x="1308" y="2927"/>
                    </a:lnTo>
                    <a:lnTo>
                      <a:pt x="1251" y="2889"/>
                    </a:lnTo>
                    <a:lnTo>
                      <a:pt x="1198" y="2843"/>
                    </a:lnTo>
                    <a:lnTo>
                      <a:pt x="1155" y="2793"/>
                    </a:lnTo>
                    <a:lnTo>
                      <a:pt x="1119" y="2741"/>
                    </a:lnTo>
                    <a:lnTo>
                      <a:pt x="1090" y="2685"/>
                    </a:lnTo>
                    <a:lnTo>
                      <a:pt x="1069" y="2626"/>
                    </a:lnTo>
                    <a:lnTo>
                      <a:pt x="1054" y="2566"/>
                    </a:lnTo>
                    <a:lnTo>
                      <a:pt x="1047" y="2504"/>
                    </a:lnTo>
                    <a:lnTo>
                      <a:pt x="1047" y="2442"/>
                    </a:lnTo>
                    <a:lnTo>
                      <a:pt x="1054" y="2380"/>
                    </a:lnTo>
                    <a:lnTo>
                      <a:pt x="1069" y="2320"/>
                    </a:lnTo>
                    <a:lnTo>
                      <a:pt x="1090" y="2261"/>
                    </a:lnTo>
                    <a:lnTo>
                      <a:pt x="1119" y="2205"/>
                    </a:lnTo>
                    <a:lnTo>
                      <a:pt x="1155" y="2151"/>
                    </a:lnTo>
                    <a:lnTo>
                      <a:pt x="1198" y="2103"/>
                    </a:lnTo>
                    <a:lnTo>
                      <a:pt x="1236" y="2072"/>
                    </a:lnTo>
                    <a:lnTo>
                      <a:pt x="1279" y="2045"/>
                    </a:lnTo>
                    <a:lnTo>
                      <a:pt x="1329" y="2021"/>
                    </a:lnTo>
                    <a:lnTo>
                      <a:pt x="67" y="2021"/>
                    </a:lnTo>
                    <a:lnTo>
                      <a:pt x="46" y="2017"/>
                    </a:lnTo>
                    <a:lnTo>
                      <a:pt x="28" y="2007"/>
                    </a:lnTo>
                    <a:lnTo>
                      <a:pt x="14" y="1993"/>
                    </a:lnTo>
                    <a:lnTo>
                      <a:pt x="3" y="1974"/>
                    </a:lnTo>
                    <a:lnTo>
                      <a:pt x="0" y="1952"/>
                    </a:lnTo>
                    <a:lnTo>
                      <a:pt x="3" y="1931"/>
                    </a:lnTo>
                    <a:lnTo>
                      <a:pt x="14" y="1912"/>
                    </a:lnTo>
                    <a:lnTo>
                      <a:pt x="28" y="1899"/>
                    </a:lnTo>
                    <a:lnTo>
                      <a:pt x="46" y="1888"/>
                    </a:lnTo>
                    <a:lnTo>
                      <a:pt x="67" y="1885"/>
                    </a:lnTo>
                    <a:lnTo>
                      <a:pt x="1762" y="1885"/>
                    </a:lnTo>
                    <a:lnTo>
                      <a:pt x="1695" y="1852"/>
                    </a:lnTo>
                    <a:lnTo>
                      <a:pt x="1624" y="1816"/>
                    </a:lnTo>
                    <a:lnTo>
                      <a:pt x="1556" y="1776"/>
                    </a:lnTo>
                    <a:lnTo>
                      <a:pt x="1487" y="1735"/>
                    </a:lnTo>
                    <a:lnTo>
                      <a:pt x="1421" y="1692"/>
                    </a:lnTo>
                    <a:lnTo>
                      <a:pt x="1360" y="1648"/>
                    </a:lnTo>
                    <a:lnTo>
                      <a:pt x="1305" y="1601"/>
                    </a:lnTo>
                    <a:lnTo>
                      <a:pt x="1256" y="1555"/>
                    </a:lnTo>
                    <a:lnTo>
                      <a:pt x="1215" y="1505"/>
                    </a:lnTo>
                    <a:lnTo>
                      <a:pt x="1186" y="1457"/>
                    </a:lnTo>
                    <a:lnTo>
                      <a:pt x="1155" y="1384"/>
                    </a:lnTo>
                    <a:lnTo>
                      <a:pt x="1136" y="1310"/>
                    </a:lnTo>
                    <a:lnTo>
                      <a:pt x="1126" y="1233"/>
                    </a:lnTo>
                    <a:lnTo>
                      <a:pt x="1126" y="1157"/>
                    </a:lnTo>
                    <a:lnTo>
                      <a:pt x="1136" y="1082"/>
                    </a:lnTo>
                    <a:lnTo>
                      <a:pt x="1155" y="1006"/>
                    </a:lnTo>
                    <a:lnTo>
                      <a:pt x="1181" y="942"/>
                    </a:lnTo>
                    <a:lnTo>
                      <a:pt x="1212" y="886"/>
                    </a:lnTo>
                    <a:lnTo>
                      <a:pt x="1250" y="831"/>
                    </a:lnTo>
                    <a:lnTo>
                      <a:pt x="1293" y="781"/>
                    </a:lnTo>
                    <a:lnTo>
                      <a:pt x="1341" y="738"/>
                    </a:lnTo>
                    <a:lnTo>
                      <a:pt x="1394" y="698"/>
                    </a:lnTo>
                    <a:lnTo>
                      <a:pt x="1452" y="666"/>
                    </a:lnTo>
                    <a:lnTo>
                      <a:pt x="1473" y="659"/>
                    </a:lnTo>
                    <a:lnTo>
                      <a:pt x="1494" y="659"/>
                    </a:lnTo>
                    <a:lnTo>
                      <a:pt x="1514" y="666"/>
                    </a:lnTo>
                    <a:lnTo>
                      <a:pt x="1530" y="678"/>
                    </a:lnTo>
                    <a:lnTo>
                      <a:pt x="1543" y="696"/>
                    </a:lnTo>
                    <a:lnTo>
                      <a:pt x="1549" y="717"/>
                    </a:lnTo>
                    <a:lnTo>
                      <a:pt x="1549" y="738"/>
                    </a:lnTo>
                    <a:lnTo>
                      <a:pt x="1542" y="757"/>
                    </a:lnTo>
                    <a:lnTo>
                      <a:pt x="1530" y="774"/>
                    </a:lnTo>
                    <a:lnTo>
                      <a:pt x="1513" y="786"/>
                    </a:lnTo>
                    <a:lnTo>
                      <a:pt x="1461" y="817"/>
                    </a:lnTo>
                    <a:lnTo>
                      <a:pt x="1413" y="853"/>
                    </a:lnTo>
                    <a:lnTo>
                      <a:pt x="1372" y="894"/>
                    </a:lnTo>
                    <a:lnTo>
                      <a:pt x="1335" y="941"/>
                    </a:lnTo>
                    <a:lnTo>
                      <a:pt x="1306" y="992"/>
                    </a:lnTo>
                    <a:lnTo>
                      <a:pt x="1284" y="1049"/>
                    </a:lnTo>
                    <a:lnTo>
                      <a:pt x="1268" y="1108"/>
                    </a:lnTo>
                    <a:lnTo>
                      <a:pt x="1260" y="1166"/>
                    </a:lnTo>
                    <a:lnTo>
                      <a:pt x="1260" y="1224"/>
                    </a:lnTo>
                    <a:lnTo>
                      <a:pt x="1268" y="1283"/>
                    </a:lnTo>
                    <a:lnTo>
                      <a:pt x="1284" y="1341"/>
                    </a:lnTo>
                    <a:lnTo>
                      <a:pt x="1306" y="1396"/>
                    </a:lnTo>
                    <a:lnTo>
                      <a:pt x="1332" y="1436"/>
                    </a:lnTo>
                    <a:lnTo>
                      <a:pt x="1366" y="1476"/>
                    </a:lnTo>
                    <a:lnTo>
                      <a:pt x="1409" y="1515"/>
                    </a:lnTo>
                    <a:lnTo>
                      <a:pt x="1459" y="1555"/>
                    </a:lnTo>
                    <a:lnTo>
                      <a:pt x="1518" y="1594"/>
                    </a:lnTo>
                    <a:lnTo>
                      <a:pt x="1578" y="1634"/>
                    </a:lnTo>
                    <a:lnTo>
                      <a:pt x="1643" y="1672"/>
                    </a:lnTo>
                    <a:lnTo>
                      <a:pt x="1710" y="1708"/>
                    </a:lnTo>
                    <a:lnTo>
                      <a:pt x="1777" y="1742"/>
                    </a:lnTo>
                    <a:lnTo>
                      <a:pt x="1843" y="1773"/>
                    </a:lnTo>
                    <a:lnTo>
                      <a:pt x="1908" y="1802"/>
                    </a:lnTo>
                    <a:lnTo>
                      <a:pt x="1968" y="1830"/>
                    </a:lnTo>
                    <a:lnTo>
                      <a:pt x="2025" y="1854"/>
                    </a:lnTo>
                    <a:lnTo>
                      <a:pt x="2025" y="69"/>
                    </a:lnTo>
                    <a:lnTo>
                      <a:pt x="2028" y="46"/>
                    </a:lnTo>
                    <a:lnTo>
                      <a:pt x="2037" y="28"/>
                    </a:lnTo>
                    <a:lnTo>
                      <a:pt x="2052" y="14"/>
                    </a:lnTo>
                    <a:lnTo>
                      <a:pt x="2069" y="3"/>
                    </a:lnTo>
                    <a:lnTo>
                      <a:pt x="209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grpSp>
        <p:nvGrpSpPr>
          <p:cNvPr id="14" name="Group 13"/>
          <p:cNvGrpSpPr/>
          <p:nvPr/>
        </p:nvGrpSpPr>
        <p:grpSpPr>
          <a:xfrm>
            <a:off x="911225" y="3397244"/>
            <a:ext cx="954857" cy="954857"/>
            <a:chOff x="911225" y="3397244"/>
            <a:chExt cx="954857" cy="954857"/>
          </a:xfrm>
        </p:grpSpPr>
        <p:sp>
          <p:nvSpPr>
            <p:cNvPr id="18" name="Овал 17"/>
            <p:cNvSpPr/>
            <p:nvPr/>
          </p:nvSpPr>
          <p:spPr>
            <a:xfrm>
              <a:off x="911225" y="3397244"/>
              <a:ext cx="954857" cy="954857"/>
            </a:xfrm>
            <a:prstGeom prst="ellipse">
              <a:avLst/>
            </a:prstGeom>
            <a:solidFill>
              <a:srgbClr val="ED7D3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nvGrpSpPr>
            <p:cNvPr id="28" name="Группа 27"/>
            <p:cNvGrpSpPr/>
            <p:nvPr/>
          </p:nvGrpSpPr>
          <p:grpSpPr>
            <a:xfrm>
              <a:off x="1163833" y="3689470"/>
              <a:ext cx="435337" cy="414419"/>
              <a:chOff x="6423247" y="2244376"/>
              <a:chExt cx="435337" cy="414419"/>
            </a:xfrm>
            <a:solidFill>
              <a:schemeClr val="bg1"/>
            </a:solidFill>
            <a:effectLst>
              <a:outerShdw blurRad="50800" dist="38100" dir="2700000" algn="tl" rotWithShape="0">
                <a:prstClr val="black">
                  <a:alpha val="40000"/>
                </a:prstClr>
              </a:outerShdw>
            </a:effectLst>
          </p:grpSpPr>
          <p:sp>
            <p:nvSpPr>
              <p:cNvPr id="29" name="Freeform 322"/>
              <p:cNvSpPr>
                <a:spLocks/>
              </p:cNvSpPr>
              <p:nvPr/>
            </p:nvSpPr>
            <p:spPr bwMode="auto">
              <a:xfrm>
                <a:off x="6524381" y="2244376"/>
                <a:ext cx="233165" cy="12954"/>
              </a:xfrm>
              <a:custGeom>
                <a:avLst/>
                <a:gdLst>
                  <a:gd name="T0" fmla="*/ 68 w 2430"/>
                  <a:gd name="T1" fmla="*/ 0 h 135"/>
                  <a:gd name="T2" fmla="*/ 2363 w 2430"/>
                  <a:gd name="T3" fmla="*/ 0 h 135"/>
                  <a:gd name="T4" fmla="*/ 2383 w 2430"/>
                  <a:gd name="T5" fmla="*/ 3 h 135"/>
                  <a:gd name="T6" fmla="*/ 2403 w 2430"/>
                  <a:gd name="T7" fmla="*/ 13 h 135"/>
                  <a:gd name="T8" fmla="*/ 2416 w 2430"/>
                  <a:gd name="T9" fmla="*/ 28 h 135"/>
                  <a:gd name="T10" fmla="*/ 2426 w 2430"/>
                  <a:gd name="T11" fmla="*/ 46 h 135"/>
                  <a:gd name="T12" fmla="*/ 2430 w 2430"/>
                  <a:gd name="T13" fmla="*/ 68 h 135"/>
                  <a:gd name="T14" fmla="*/ 2426 w 2430"/>
                  <a:gd name="T15" fmla="*/ 88 h 135"/>
                  <a:gd name="T16" fmla="*/ 2416 w 2430"/>
                  <a:gd name="T17" fmla="*/ 108 h 135"/>
                  <a:gd name="T18" fmla="*/ 2403 w 2430"/>
                  <a:gd name="T19" fmla="*/ 122 h 135"/>
                  <a:gd name="T20" fmla="*/ 2383 w 2430"/>
                  <a:gd name="T21" fmla="*/ 131 h 135"/>
                  <a:gd name="T22" fmla="*/ 2363 w 2430"/>
                  <a:gd name="T23" fmla="*/ 135 h 135"/>
                  <a:gd name="T24" fmla="*/ 68 w 2430"/>
                  <a:gd name="T25" fmla="*/ 135 h 135"/>
                  <a:gd name="T26" fmla="*/ 46 w 2430"/>
                  <a:gd name="T27" fmla="*/ 131 h 135"/>
                  <a:gd name="T28" fmla="*/ 28 w 2430"/>
                  <a:gd name="T29" fmla="*/ 122 h 135"/>
                  <a:gd name="T30" fmla="*/ 13 w 2430"/>
                  <a:gd name="T31" fmla="*/ 108 h 135"/>
                  <a:gd name="T32" fmla="*/ 3 w 2430"/>
                  <a:gd name="T33" fmla="*/ 88 h 135"/>
                  <a:gd name="T34" fmla="*/ 0 w 2430"/>
                  <a:gd name="T35" fmla="*/ 68 h 135"/>
                  <a:gd name="T36" fmla="*/ 3 w 2430"/>
                  <a:gd name="T37" fmla="*/ 46 h 135"/>
                  <a:gd name="T38" fmla="*/ 13 w 2430"/>
                  <a:gd name="T39" fmla="*/ 28 h 135"/>
                  <a:gd name="T40" fmla="*/ 28 w 2430"/>
                  <a:gd name="T41" fmla="*/ 13 h 135"/>
                  <a:gd name="T42" fmla="*/ 46 w 2430"/>
                  <a:gd name="T43" fmla="*/ 3 h 135"/>
                  <a:gd name="T44" fmla="*/ 68 w 2430"/>
                  <a:gd name="T45" fmla="*/ 0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430" h="135">
                    <a:moveTo>
                      <a:pt x="68" y="0"/>
                    </a:moveTo>
                    <a:lnTo>
                      <a:pt x="2363" y="0"/>
                    </a:lnTo>
                    <a:lnTo>
                      <a:pt x="2383" y="3"/>
                    </a:lnTo>
                    <a:lnTo>
                      <a:pt x="2403" y="13"/>
                    </a:lnTo>
                    <a:lnTo>
                      <a:pt x="2416" y="28"/>
                    </a:lnTo>
                    <a:lnTo>
                      <a:pt x="2426" y="46"/>
                    </a:lnTo>
                    <a:lnTo>
                      <a:pt x="2430" y="68"/>
                    </a:lnTo>
                    <a:lnTo>
                      <a:pt x="2426" y="88"/>
                    </a:lnTo>
                    <a:lnTo>
                      <a:pt x="2416" y="108"/>
                    </a:lnTo>
                    <a:lnTo>
                      <a:pt x="2403" y="122"/>
                    </a:lnTo>
                    <a:lnTo>
                      <a:pt x="2383" y="131"/>
                    </a:lnTo>
                    <a:lnTo>
                      <a:pt x="2363" y="135"/>
                    </a:lnTo>
                    <a:lnTo>
                      <a:pt x="68" y="135"/>
                    </a:lnTo>
                    <a:lnTo>
                      <a:pt x="46" y="131"/>
                    </a:lnTo>
                    <a:lnTo>
                      <a:pt x="28" y="122"/>
                    </a:lnTo>
                    <a:lnTo>
                      <a:pt x="13" y="108"/>
                    </a:lnTo>
                    <a:lnTo>
                      <a:pt x="3" y="88"/>
                    </a:lnTo>
                    <a:lnTo>
                      <a:pt x="0" y="68"/>
                    </a:lnTo>
                    <a:lnTo>
                      <a:pt x="3" y="46"/>
                    </a:lnTo>
                    <a:lnTo>
                      <a:pt x="13" y="28"/>
                    </a:lnTo>
                    <a:lnTo>
                      <a:pt x="28" y="13"/>
                    </a:lnTo>
                    <a:lnTo>
                      <a:pt x="46" y="3"/>
                    </a:lnTo>
                    <a:lnTo>
                      <a:pt x="6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0" name="Freeform 323"/>
              <p:cNvSpPr>
                <a:spLocks noEditPoints="1"/>
              </p:cNvSpPr>
              <p:nvPr/>
            </p:nvSpPr>
            <p:spPr bwMode="auto">
              <a:xfrm>
                <a:off x="6423247" y="2270283"/>
                <a:ext cx="435337" cy="323744"/>
              </a:xfrm>
              <a:custGeom>
                <a:avLst/>
                <a:gdLst>
                  <a:gd name="T0" fmla="*/ 1221 w 4537"/>
                  <a:gd name="T1" fmla="*/ 1688 h 3374"/>
                  <a:gd name="T2" fmla="*/ 1385 w 4537"/>
                  <a:gd name="T3" fmla="*/ 2080 h 3374"/>
                  <a:gd name="T4" fmla="*/ 1634 w 4537"/>
                  <a:gd name="T5" fmla="*/ 2396 h 3374"/>
                  <a:gd name="T6" fmla="*/ 1901 w 4537"/>
                  <a:gd name="T7" fmla="*/ 2630 h 3374"/>
                  <a:gd name="T8" fmla="*/ 2121 w 4537"/>
                  <a:gd name="T9" fmla="*/ 2780 h 3374"/>
                  <a:gd name="T10" fmla="*/ 2255 w 4537"/>
                  <a:gd name="T11" fmla="*/ 2800 h 3374"/>
                  <a:gd name="T12" fmla="*/ 2471 w 4537"/>
                  <a:gd name="T13" fmla="*/ 2678 h 3374"/>
                  <a:gd name="T14" fmla="*/ 2755 w 4537"/>
                  <a:gd name="T15" fmla="*/ 2474 h 3374"/>
                  <a:gd name="T16" fmla="*/ 3041 w 4537"/>
                  <a:gd name="T17" fmla="*/ 2193 h 3374"/>
                  <a:gd name="T18" fmla="*/ 3261 w 4537"/>
                  <a:gd name="T19" fmla="*/ 1841 h 3374"/>
                  <a:gd name="T20" fmla="*/ 3349 w 4537"/>
                  <a:gd name="T21" fmla="*/ 1417 h 3374"/>
                  <a:gd name="T22" fmla="*/ 3772 w 4537"/>
                  <a:gd name="T23" fmla="*/ 2 h 3374"/>
                  <a:gd name="T24" fmla="*/ 4112 w 4537"/>
                  <a:gd name="T25" fmla="*/ 64 h 3374"/>
                  <a:gd name="T26" fmla="*/ 4330 w 4537"/>
                  <a:gd name="T27" fmla="*/ 182 h 3374"/>
                  <a:gd name="T28" fmla="*/ 4463 w 4537"/>
                  <a:gd name="T29" fmla="*/ 339 h 3374"/>
                  <a:gd name="T30" fmla="*/ 4537 w 4537"/>
                  <a:gd name="T31" fmla="*/ 631 h 3374"/>
                  <a:gd name="T32" fmla="*/ 4474 w 4537"/>
                  <a:gd name="T33" fmla="*/ 949 h 3374"/>
                  <a:gd name="T34" fmla="*/ 4303 w 4537"/>
                  <a:gd name="T35" fmla="*/ 1239 h 3374"/>
                  <a:gd name="T36" fmla="*/ 4060 w 4537"/>
                  <a:gd name="T37" fmla="*/ 1548 h 3374"/>
                  <a:gd name="T38" fmla="*/ 3812 w 4537"/>
                  <a:gd name="T39" fmla="*/ 1804 h 3374"/>
                  <a:gd name="T40" fmla="*/ 3666 w 4537"/>
                  <a:gd name="T41" fmla="*/ 1886 h 3374"/>
                  <a:gd name="T42" fmla="*/ 3622 w 4537"/>
                  <a:gd name="T43" fmla="*/ 1804 h 3374"/>
                  <a:gd name="T44" fmla="*/ 3765 w 4537"/>
                  <a:gd name="T45" fmla="*/ 1662 h 3374"/>
                  <a:gd name="T46" fmla="*/ 4003 w 4537"/>
                  <a:gd name="T47" fmla="*/ 1404 h 3374"/>
                  <a:gd name="T48" fmla="*/ 4228 w 4537"/>
                  <a:gd name="T49" fmla="*/ 1111 h 3374"/>
                  <a:gd name="T50" fmla="*/ 4364 w 4537"/>
                  <a:gd name="T51" fmla="*/ 856 h 3374"/>
                  <a:gd name="T52" fmla="*/ 4397 w 4537"/>
                  <a:gd name="T53" fmla="*/ 561 h 3374"/>
                  <a:gd name="T54" fmla="*/ 4286 w 4537"/>
                  <a:gd name="T55" fmla="*/ 325 h 3374"/>
                  <a:gd name="T56" fmla="*/ 4010 w 4537"/>
                  <a:gd name="T57" fmla="*/ 172 h 3374"/>
                  <a:gd name="T58" fmla="*/ 3484 w 4537"/>
                  <a:gd name="T59" fmla="*/ 135 h 3374"/>
                  <a:gd name="T60" fmla="*/ 3426 w 4537"/>
                  <a:gd name="T61" fmla="*/ 1784 h 3374"/>
                  <a:gd name="T62" fmla="*/ 3230 w 4537"/>
                  <a:gd name="T63" fmla="*/ 2174 h 3374"/>
                  <a:gd name="T64" fmla="*/ 2950 w 4537"/>
                  <a:gd name="T65" fmla="*/ 2488 h 3374"/>
                  <a:gd name="T66" fmla="*/ 2653 w 4537"/>
                  <a:gd name="T67" fmla="*/ 2723 h 3374"/>
                  <a:gd name="T68" fmla="*/ 2397 w 4537"/>
                  <a:gd name="T69" fmla="*/ 2880 h 3374"/>
                  <a:gd name="T70" fmla="*/ 2267 w 4537"/>
                  <a:gd name="T71" fmla="*/ 2959 h 3374"/>
                  <a:gd name="T72" fmla="*/ 2241 w 4537"/>
                  <a:gd name="T73" fmla="*/ 3362 h 3374"/>
                  <a:gd name="T74" fmla="*/ 2147 w 4537"/>
                  <a:gd name="T75" fmla="*/ 3347 h 3374"/>
                  <a:gd name="T76" fmla="*/ 2139 w 4537"/>
                  <a:gd name="T77" fmla="*/ 2945 h 3374"/>
                  <a:gd name="T78" fmla="*/ 1973 w 4537"/>
                  <a:gd name="T79" fmla="*/ 2847 h 3374"/>
                  <a:gd name="T80" fmla="*/ 1722 w 4537"/>
                  <a:gd name="T81" fmla="*/ 2664 h 3374"/>
                  <a:gd name="T82" fmla="*/ 1445 w 4537"/>
                  <a:gd name="T83" fmla="*/ 2396 h 3374"/>
                  <a:gd name="T84" fmla="*/ 1207 w 4537"/>
                  <a:gd name="T85" fmla="*/ 2045 h 3374"/>
                  <a:gd name="T86" fmla="*/ 1068 w 4537"/>
                  <a:gd name="T87" fmla="*/ 1612 h 3374"/>
                  <a:gd name="T88" fmla="*/ 762 w 4537"/>
                  <a:gd name="T89" fmla="*/ 138 h 3374"/>
                  <a:gd name="T90" fmla="*/ 399 w 4537"/>
                  <a:gd name="T91" fmla="*/ 220 h 3374"/>
                  <a:gd name="T92" fmla="*/ 188 w 4537"/>
                  <a:gd name="T93" fmla="*/ 412 h 3374"/>
                  <a:gd name="T94" fmla="*/ 136 w 4537"/>
                  <a:gd name="T95" fmla="*/ 673 h 3374"/>
                  <a:gd name="T96" fmla="*/ 230 w 4537"/>
                  <a:gd name="T97" fmla="*/ 990 h 3374"/>
                  <a:gd name="T98" fmla="*/ 462 w 4537"/>
                  <a:gd name="T99" fmla="*/ 1336 h 3374"/>
                  <a:gd name="T100" fmla="*/ 742 w 4537"/>
                  <a:gd name="T101" fmla="*/ 1638 h 3374"/>
                  <a:gd name="T102" fmla="*/ 917 w 4537"/>
                  <a:gd name="T103" fmla="*/ 1804 h 3374"/>
                  <a:gd name="T104" fmla="*/ 871 w 4537"/>
                  <a:gd name="T105" fmla="*/ 1886 h 3374"/>
                  <a:gd name="T106" fmla="*/ 705 w 4537"/>
                  <a:gd name="T107" fmla="*/ 1787 h 3374"/>
                  <a:gd name="T108" fmla="*/ 409 w 4537"/>
                  <a:gd name="T109" fmla="*/ 1484 h 3374"/>
                  <a:gd name="T110" fmla="*/ 147 w 4537"/>
                  <a:gd name="T111" fmla="*/ 1119 h 3374"/>
                  <a:gd name="T112" fmla="*/ 11 w 4537"/>
                  <a:gd name="T113" fmla="*/ 762 h 3374"/>
                  <a:gd name="T114" fmla="*/ 27 w 4537"/>
                  <a:gd name="T115" fmla="*/ 449 h 3374"/>
                  <a:gd name="T116" fmla="*/ 151 w 4537"/>
                  <a:gd name="T117" fmla="*/ 236 h 3374"/>
                  <a:gd name="T118" fmla="*/ 325 w 4537"/>
                  <a:gd name="T119" fmla="*/ 106 h 3374"/>
                  <a:gd name="T120" fmla="*/ 612 w 4537"/>
                  <a:gd name="T121" fmla="*/ 17 h 33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537" h="3374">
                    <a:moveTo>
                      <a:pt x="1189" y="135"/>
                    </a:moveTo>
                    <a:lnTo>
                      <a:pt x="1189" y="1417"/>
                    </a:lnTo>
                    <a:lnTo>
                      <a:pt x="1192" y="1510"/>
                    </a:lnTo>
                    <a:lnTo>
                      <a:pt x="1203" y="1601"/>
                    </a:lnTo>
                    <a:lnTo>
                      <a:pt x="1221" y="1688"/>
                    </a:lnTo>
                    <a:lnTo>
                      <a:pt x="1243" y="1772"/>
                    </a:lnTo>
                    <a:lnTo>
                      <a:pt x="1272" y="1855"/>
                    </a:lnTo>
                    <a:lnTo>
                      <a:pt x="1306" y="1933"/>
                    </a:lnTo>
                    <a:lnTo>
                      <a:pt x="1343" y="2009"/>
                    </a:lnTo>
                    <a:lnTo>
                      <a:pt x="1385" y="2080"/>
                    </a:lnTo>
                    <a:lnTo>
                      <a:pt x="1430" y="2151"/>
                    </a:lnTo>
                    <a:lnTo>
                      <a:pt x="1478" y="2217"/>
                    </a:lnTo>
                    <a:lnTo>
                      <a:pt x="1529" y="2279"/>
                    </a:lnTo>
                    <a:lnTo>
                      <a:pt x="1580" y="2339"/>
                    </a:lnTo>
                    <a:lnTo>
                      <a:pt x="1634" y="2396"/>
                    </a:lnTo>
                    <a:lnTo>
                      <a:pt x="1688" y="2449"/>
                    </a:lnTo>
                    <a:lnTo>
                      <a:pt x="1743" y="2499"/>
                    </a:lnTo>
                    <a:lnTo>
                      <a:pt x="1796" y="2546"/>
                    </a:lnTo>
                    <a:lnTo>
                      <a:pt x="1849" y="2590"/>
                    </a:lnTo>
                    <a:lnTo>
                      <a:pt x="1901" y="2630"/>
                    </a:lnTo>
                    <a:lnTo>
                      <a:pt x="1951" y="2667"/>
                    </a:lnTo>
                    <a:lnTo>
                      <a:pt x="1999" y="2700"/>
                    </a:lnTo>
                    <a:lnTo>
                      <a:pt x="2043" y="2730"/>
                    </a:lnTo>
                    <a:lnTo>
                      <a:pt x="2084" y="2756"/>
                    </a:lnTo>
                    <a:lnTo>
                      <a:pt x="2121" y="2780"/>
                    </a:lnTo>
                    <a:lnTo>
                      <a:pt x="2153" y="2799"/>
                    </a:lnTo>
                    <a:lnTo>
                      <a:pt x="2180" y="2814"/>
                    </a:lnTo>
                    <a:lnTo>
                      <a:pt x="2204" y="2827"/>
                    </a:lnTo>
                    <a:lnTo>
                      <a:pt x="2226" y="2816"/>
                    </a:lnTo>
                    <a:lnTo>
                      <a:pt x="2255" y="2800"/>
                    </a:lnTo>
                    <a:lnTo>
                      <a:pt x="2289" y="2782"/>
                    </a:lnTo>
                    <a:lnTo>
                      <a:pt x="2329" y="2762"/>
                    </a:lnTo>
                    <a:lnTo>
                      <a:pt x="2373" y="2737"/>
                    </a:lnTo>
                    <a:lnTo>
                      <a:pt x="2420" y="2709"/>
                    </a:lnTo>
                    <a:lnTo>
                      <a:pt x="2471" y="2678"/>
                    </a:lnTo>
                    <a:lnTo>
                      <a:pt x="2525" y="2643"/>
                    </a:lnTo>
                    <a:lnTo>
                      <a:pt x="2580" y="2606"/>
                    </a:lnTo>
                    <a:lnTo>
                      <a:pt x="2638" y="2565"/>
                    </a:lnTo>
                    <a:lnTo>
                      <a:pt x="2695" y="2521"/>
                    </a:lnTo>
                    <a:lnTo>
                      <a:pt x="2755" y="2474"/>
                    </a:lnTo>
                    <a:lnTo>
                      <a:pt x="2814" y="2425"/>
                    </a:lnTo>
                    <a:lnTo>
                      <a:pt x="2873" y="2371"/>
                    </a:lnTo>
                    <a:lnTo>
                      <a:pt x="2931" y="2314"/>
                    </a:lnTo>
                    <a:lnTo>
                      <a:pt x="2986" y="2257"/>
                    </a:lnTo>
                    <a:lnTo>
                      <a:pt x="3041" y="2193"/>
                    </a:lnTo>
                    <a:lnTo>
                      <a:pt x="3092" y="2129"/>
                    </a:lnTo>
                    <a:lnTo>
                      <a:pt x="3140" y="2061"/>
                    </a:lnTo>
                    <a:lnTo>
                      <a:pt x="3184" y="1991"/>
                    </a:lnTo>
                    <a:lnTo>
                      <a:pt x="3225" y="1917"/>
                    </a:lnTo>
                    <a:lnTo>
                      <a:pt x="3261" y="1841"/>
                    </a:lnTo>
                    <a:lnTo>
                      <a:pt x="3292" y="1761"/>
                    </a:lnTo>
                    <a:lnTo>
                      <a:pt x="3315" y="1680"/>
                    </a:lnTo>
                    <a:lnTo>
                      <a:pt x="3334" y="1594"/>
                    </a:lnTo>
                    <a:lnTo>
                      <a:pt x="3345" y="1508"/>
                    </a:lnTo>
                    <a:lnTo>
                      <a:pt x="3349" y="1417"/>
                    </a:lnTo>
                    <a:lnTo>
                      <a:pt x="3349" y="135"/>
                    </a:lnTo>
                    <a:lnTo>
                      <a:pt x="1189" y="135"/>
                    </a:lnTo>
                    <a:close/>
                    <a:moveTo>
                      <a:pt x="852" y="0"/>
                    </a:moveTo>
                    <a:lnTo>
                      <a:pt x="3687" y="0"/>
                    </a:lnTo>
                    <a:lnTo>
                      <a:pt x="3772" y="2"/>
                    </a:lnTo>
                    <a:lnTo>
                      <a:pt x="3852" y="7"/>
                    </a:lnTo>
                    <a:lnTo>
                      <a:pt x="3925" y="17"/>
                    </a:lnTo>
                    <a:lnTo>
                      <a:pt x="3992" y="30"/>
                    </a:lnTo>
                    <a:lnTo>
                      <a:pt x="4056" y="46"/>
                    </a:lnTo>
                    <a:lnTo>
                      <a:pt x="4112" y="64"/>
                    </a:lnTo>
                    <a:lnTo>
                      <a:pt x="4164" y="84"/>
                    </a:lnTo>
                    <a:lnTo>
                      <a:pt x="4213" y="106"/>
                    </a:lnTo>
                    <a:lnTo>
                      <a:pt x="4255" y="131"/>
                    </a:lnTo>
                    <a:lnTo>
                      <a:pt x="4294" y="156"/>
                    </a:lnTo>
                    <a:lnTo>
                      <a:pt x="4330" y="182"/>
                    </a:lnTo>
                    <a:lnTo>
                      <a:pt x="4360" y="208"/>
                    </a:lnTo>
                    <a:lnTo>
                      <a:pt x="4387" y="236"/>
                    </a:lnTo>
                    <a:lnTo>
                      <a:pt x="4411" y="263"/>
                    </a:lnTo>
                    <a:lnTo>
                      <a:pt x="4431" y="289"/>
                    </a:lnTo>
                    <a:lnTo>
                      <a:pt x="4463" y="339"/>
                    </a:lnTo>
                    <a:lnTo>
                      <a:pt x="4489" y="393"/>
                    </a:lnTo>
                    <a:lnTo>
                      <a:pt x="4510" y="449"/>
                    </a:lnTo>
                    <a:lnTo>
                      <a:pt x="4525" y="507"/>
                    </a:lnTo>
                    <a:lnTo>
                      <a:pt x="4535" y="567"/>
                    </a:lnTo>
                    <a:lnTo>
                      <a:pt x="4537" y="631"/>
                    </a:lnTo>
                    <a:lnTo>
                      <a:pt x="4536" y="695"/>
                    </a:lnTo>
                    <a:lnTo>
                      <a:pt x="4528" y="762"/>
                    </a:lnTo>
                    <a:lnTo>
                      <a:pt x="4513" y="830"/>
                    </a:lnTo>
                    <a:lnTo>
                      <a:pt x="4493" y="899"/>
                    </a:lnTo>
                    <a:lnTo>
                      <a:pt x="4474" y="949"/>
                    </a:lnTo>
                    <a:lnTo>
                      <a:pt x="4449" y="1001"/>
                    </a:lnTo>
                    <a:lnTo>
                      <a:pt x="4419" y="1057"/>
                    </a:lnTo>
                    <a:lnTo>
                      <a:pt x="4385" y="1117"/>
                    </a:lnTo>
                    <a:lnTo>
                      <a:pt x="4346" y="1177"/>
                    </a:lnTo>
                    <a:lnTo>
                      <a:pt x="4303" y="1239"/>
                    </a:lnTo>
                    <a:lnTo>
                      <a:pt x="4259" y="1301"/>
                    </a:lnTo>
                    <a:lnTo>
                      <a:pt x="4211" y="1364"/>
                    </a:lnTo>
                    <a:lnTo>
                      <a:pt x="4162" y="1426"/>
                    </a:lnTo>
                    <a:lnTo>
                      <a:pt x="4112" y="1487"/>
                    </a:lnTo>
                    <a:lnTo>
                      <a:pt x="4060" y="1548"/>
                    </a:lnTo>
                    <a:lnTo>
                      <a:pt x="4009" y="1605"/>
                    </a:lnTo>
                    <a:lnTo>
                      <a:pt x="3958" y="1660"/>
                    </a:lnTo>
                    <a:lnTo>
                      <a:pt x="3907" y="1711"/>
                    </a:lnTo>
                    <a:lnTo>
                      <a:pt x="3859" y="1760"/>
                    </a:lnTo>
                    <a:lnTo>
                      <a:pt x="3812" y="1804"/>
                    </a:lnTo>
                    <a:lnTo>
                      <a:pt x="3768" y="1842"/>
                    </a:lnTo>
                    <a:lnTo>
                      <a:pt x="3728" y="1875"/>
                    </a:lnTo>
                    <a:lnTo>
                      <a:pt x="3707" y="1886"/>
                    </a:lnTo>
                    <a:lnTo>
                      <a:pt x="3687" y="1889"/>
                    </a:lnTo>
                    <a:lnTo>
                      <a:pt x="3666" y="1886"/>
                    </a:lnTo>
                    <a:lnTo>
                      <a:pt x="3648" y="1878"/>
                    </a:lnTo>
                    <a:lnTo>
                      <a:pt x="3633" y="1863"/>
                    </a:lnTo>
                    <a:lnTo>
                      <a:pt x="3622" y="1845"/>
                    </a:lnTo>
                    <a:lnTo>
                      <a:pt x="3619" y="1824"/>
                    </a:lnTo>
                    <a:lnTo>
                      <a:pt x="3622" y="1804"/>
                    </a:lnTo>
                    <a:lnTo>
                      <a:pt x="3630" y="1784"/>
                    </a:lnTo>
                    <a:lnTo>
                      <a:pt x="3645" y="1769"/>
                    </a:lnTo>
                    <a:lnTo>
                      <a:pt x="3683" y="1739"/>
                    </a:lnTo>
                    <a:lnTo>
                      <a:pt x="3722" y="1703"/>
                    </a:lnTo>
                    <a:lnTo>
                      <a:pt x="3765" y="1662"/>
                    </a:lnTo>
                    <a:lnTo>
                      <a:pt x="3811" y="1616"/>
                    </a:lnTo>
                    <a:lnTo>
                      <a:pt x="3859" y="1568"/>
                    </a:lnTo>
                    <a:lnTo>
                      <a:pt x="3907" y="1516"/>
                    </a:lnTo>
                    <a:lnTo>
                      <a:pt x="3955" y="1461"/>
                    </a:lnTo>
                    <a:lnTo>
                      <a:pt x="4003" y="1404"/>
                    </a:lnTo>
                    <a:lnTo>
                      <a:pt x="4051" y="1347"/>
                    </a:lnTo>
                    <a:lnTo>
                      <a:pt x="4100" y="1287"/>
                    </a:lnTo>
                    <a:lnTo>
                      <a:pt x="4144" y="1228"/>
                    </a:lnTo>
                    <a:lnTo>
                      <a:pt x="4188" y="1169"/>
                    </a:lnTo>
                    <a:lnTo>
                      <a:pt x="4228" y="1111"/>
                    </a:lnTo>
                    <a:lnTo>
                      <a:pt x="4264" y="1055"/>
                    </a:lnTo>
                    <a:lnTo>
                      <a:pt x="4297" y="1001"/>
                    </a:lnTo>
                    <a:lnTo>
                      <a:pt x="4324" y="949"/>
                    </a:lnTo>
                    <a:lnTo>
                      <a:pt x="4347" y="901"/>
                    </a:lnTo>
                    <a:lnTo>
                      <a:pt x="4364" y="856"/>
                    </a:lnTo>
                    <a:lnTo>
                      <a:pt x="4383" y="793"/>
                    </a:lnTo>
                    <a:lnTo>
                      <a:pt x="4396" y="733"/>
                    </a:lnTo>
                    <a:lnTo>
                      <a:pt x="4401" y="673"/>
                    </a:lnTo>
                    <a:lnTo>
                      <a:pt x="4403" y="616"/>
                    </a:lnTo>
                    <a:lnTo>
                      <a:pt x="4397" y="561"/>
                    </a:lnTo>
                    <a:lnTo>
                      <a:pt x="4387" y="508"/>
                    </a:lnTo>
                    <a:lnTo>
                      <a:pt x="4371" y="459"/>
                    </a:lnTo>
                    <a:lnTo>
                      <a:pt x="4349" y="412"/>
                    </a:lnTo>
                    <a:lnTo>
                      <a:pt x="4321" y="368"/>
                    </a:lnTo>
                    <a:lnTo>
                      <a:pt x="4286" y="325"/>
                    </a:lnTo>
                    <a:lnTo>
                      <a:pt x="4243" y="285"/>
                    </a:lnTo>
                    <a:lnTo>
                      <a:pt x="4193" y="251"/>
                    </a:lnTo>
                    <a:lnTo>
                      <a:pt x="4138" y="220"/>
                    </a:lnTo>
                    <a:lnTo>
                      <a:pt x="4078" y="194"/>
                    </a:lnTo>
                    <a:lnTo>
                      <a:pt x="4010" y="172"/>
                    </a:lnTo>
                    <a:lnTo>
                      <a:pt x="3937" y="156"/>
                    </a:lnTo>
                    <a:lnTo>
                      <a:pt x="3859" y="145"/>
                    </a:lnTo>
                    <a:lnTo>
                      <a:pt x="3775" y="138"/>
                    </a:lnTo>
                    <a:lnTo>
                      <a:pt x="3687" y="135"/>
                    </a:lnTo>
                    <a:lnTo>
                      <a:pt x="3484" y="135"/>
                    </a:lnTo>
                    <a:lnTo>
                      <a:pt x="3484" y="1417"/>
                    </a:lnTo>
                    <a:lnTo>
                      <a:pt x="3480" y="1513"/>
                    </a:lnTo>
                    <a:lnTo>
                      <a:pt x="3469" y="1607"/>
                    </a:lnTo>
                    <a:lnTo>
                      <a:pt x="3451" y="1696"/>
                    </a:lnTo>
                    <a:lnTo>
                      <a:pt x="3426" y="1784"/>
                    </a:lnTo>
                    <a:lnTo>
                      <a:pt x="3398" y="1868"/>
                    </a:lnTo>
                    <a:lnTo>
                      <a:pt x="3362" y="1950"/>
                    </a:lnTo>
                    <a:lnTo>
                      <a:pt x="3322" y="2027"/>
                    </a:lnTo>
                    <a:lnTo>
                      <a:pt x="3278" y="2102"/>
                    </a:lnTo>
                    <a:lnTo>
                      <a:pt x="3230" y="2174"/>
                    </a:lnTo>
                    <a:lnTo>
                      <a:pt x="3179" y="2243"/>
                    </a:lnTo>
                    <a:lnTo>
                      <a:pt x="3125" y="2309"/>
                    </a:lnTo>
                    <a:lnTo>
                      <a:pt x="3068" y="2372"/>
                    </a:lnTo>
                    <a:lnTo>
                      <a:pt x="3011" y="2431"/>
                    </a:lnTo>
                    <a:lnTo>
                      <a:pt x="2950" y="2488"/>
                    </a:lnTo>
                    <a:lnTo>
                      <a:pt x="2891" y="2542"/>
                    </a:lnTo>
                    <a:lnTo>
                      <a:pt x="2830" y="2591"/>
                    </a:lnTo>
                    <a:lnTo>
                      <a:pt x="2770" y="2639"/>
                    </a:lnTo>
                    <a:lnTo>
                      <a:pt x="2711" y="2683"/>
                    </a:lnTo>
                    <a:lnTo>
                      <a:pt x="2653" y="2723"/>
                    </a:lnTo>
                    <a:lnTo>
                      <a:pt x="2595" y="2762"/>
                    </a:lnTo>
                    <a:lnTo>
                      <a:pt x="2541" y="2796"/>
                    </a:lnTo>
                    <a:lnTo>
                      <a:pt x="2489" y="2827"/>
                    </a:lnTo>
                    <a:lnTo>
                      <a:pt x="2441" y="2855"/>
                    </a:lnTo>
                    <a:lnTo>
                      <a:pt x="2397" y="2880"/>
                    </a:lnTo>
                    <a:lnTo>
                      <a:pt x="2355" y="2902"/>
                    </a:lnTo>
                    <a:lnTo>
                      <a:pt x="2319" y="2920"/>
                    </a:lnTo>
                    <a:lnTo>
                      <a:pt x="2289" y="2935"/>
                    </a:lnTo>
                    <a:lnTo>
                      <a:pt x="2264" y="2948"/>
                    </a:lnTo>
                    <a:lnTo>
                      <a:pt x="2267" y="2959"/>
                    </a:lnTo>
                    <a:lnTo>
                      <a:pt x="2269" y="2970"/>
                    </a:lnTo>
                    <a:lnTo>
                      <a:pt x="2269" y="3307"/>
                    </a:lnTo>
                    <a:lnTo>
                      <a:pt x="2266" y="3328"/>
                    </a:lnTo>
                    <a:lnTo>
                      <a:pt x="2256" y="3347"/>
                    </a:lnTo>
                    <a:lnTo>
                      <a:pt x="2241" y="3362"/>
                    </a:lnTo>
                    <a:lnTo>
                      <a:pt x="2223" y="3372"/>
                    </a:lnTo>
                    <a:lnTo>
                      <a:pt x="2201" y="3374"/>
                    </a:lnTo>
                    <a:lnTo>
                      <a:pt x="2180" y="3372"/>
                    </a:lnTo>
                    <a:lnTo>
                      <a:pt x="2161" y="3362"/>
                    </a:lnTo>
                    <a:lnTo>
                      <a:pt x="2147" y="3347"/>
                    </a:lnTo>
                    <a:lnTo>
                      <a:pt x="2138" y="3328"/>
                    </a:lnTo>
                    <a:lnTo>
                      <a:pt x="2134" y="3307"/>
                    </a:lnTo>
                    <a:lnTo>
                      <a:pt x="2134" y="2970"/>
                    </a:lnTo>
                    <a:lnTo>
                      <a:pt x="2135" y="2957"/>
                    </a:lnTo>
                    <a:lnTo>
                      <a:pt x="2139" y="2945"/>
                    </a:lnTo>
                    <a:lnTo>
                      <a:pt x="2116" y="2933"/>
                    </a:lnTo>
                    <a:lnTo>
                      <a:pt x="2087" y="2917"/>
                    </a:lnTo>
                    <a:lnTo>
                      <a:pt x="2052" y="2897"/>
                    </a:lnTo>
                    <a:lnTo>
                      <a:pt x="2015" y="2875"/>
                    </a:lnTo>
                    <a:lnTo>
                      <a:pt x="1973" y="2847"/>
                    </a:lnTo>
                    <a:lnTo>
                      <a:pt x="1927" y="2818"/>
                    </a:lnTo>
                    <a:lnTo>
                      <a:pt x="1879" y="2785"/>
                    </a:lnTo>
                    <a:lnTo>
                      <a:pt x="1828" y="2748"/>
                    </a:lnTo>
                    <a:lnTo>
                      <a:pt x="1776" y="2708"/>
                    </a:lnTo>
                    <a:lnTo>
                      <a:pt x="1722" y="2664"/>
                    </a:lnTo>
                    <a:lnTo>
                      <a:pt x="1667" y="2617"/>
                    </a:lnTo>
                    <a:lnTo>
                      <a:pt x="1610" y="2566"/>
                    </a:lnTo>
                    <a:lnTo>
                      <a:pt x="1555" y="2514"/>
                    </a:lnTo>
                    <a:lnTo>
                      <a:pt x="1500" y="2456"/>
                    </a:lnTo>
                    <a:lnTo>
                      <a:pt x="1445" y="2396"/>
                    </a:lnTo>
                    <a:lnTo>
                      <a:pt x="1393" y="2332"/>
                    </a:lnTo>
                    <a:lnTo>
                      <a:pt x="1342" y="2265"/>
                    </a:lnTo>
                    <a:lnTo>
                      <a:pt x="1294" y="2195"/>
                    </a:lnTo>
                    <a:lnTo>
                      <a:pt x="1248" y="2122"/>
                    </a:lnTo>
                    <a:lnTo>
                      <a:pt x="1207" y="2045"/>
                    </a:lnTo>
                    <a:lnTo>
                      <a:pt x="1170" y="1965"/>
                    </a:lnTo>
                    <a:lnTo>
                      <a:pt x="1137" y="1882"/>
                    </a:lnTo>
                    <a:lnTo>
                      <a:pt x="1108" y="1795"/>
                    </a:lnTo>
                    <a:lnTo>
                      <a:pt x="1085" y="1706"/>
                    </a:lnTo>
                    <a:lnTo>
                      <a:pt x="1068" y="1612"/>
                    </a:lnTo>
                    <a:lnTo>
                      <a:pt x="1057" y="1516"/>
                    </a:lnTo>
                    <a:lnTo>
                      <a:pt x="1054" y="1417"/>
                    </a:lnTo>
                    <a:lnTo>
                      <a:pt x="1054" y="135"/>
                    </a:lnTo>
                    <a:lnTo>
                      <a:pt x="852" y="135"/>
                    </a:lnTo>
                    <a:lnTo>
                      <a:pt x="762" y="138"/>
                    </a:lnTo>
                    <a:lnTo>
                      <a:pt x="678" y="145"/>
                    </a:lnTo>
                    <a:lnTo>
                      <a:pt x="600" y="156"/>
                    </a:lnTo>
                    <a:lnTo>
                      <a:pt x="527" y="172"/>
                    </a:lnTo>
                    <a:lnTo>
                      <a:pt x="461" y="194"/>
                    </a:lnTo>
                    <a:lnTo>
                      <a:pt x="399" y="220"/>
                    </a:lnTo>
                    <a:lnTo>
                      <a:pt x="344" y="251"/>
                    </a:lnTo>
                    <a:lnTo>
                      <a:pt x="296" y="285"/>
                    </a:lnTo>
                    <a:lnTo>
                      <a:pt x="252" y="325"/>
                    </a:lnTo>
                    <a:lnTo>
                      <a:pt x="216" y="368"/>
                    </a:lnTo>
                    <a:lnTo>
                      <a:pt x="188" y="412"/>
                    </a:lnTo>
                    <a:lnTo>
                      <a:pt x="166" y="459"/>
                    </a:lnTo>
                    <a:lnTo>
                      <a:pt x="151" y="508"/>
                    </a:lnTo>
                    <a:lnTo>
                      <a:pt x="140" y="561"/>
                    </a:lnTo>
                    <a:lnTo>
                      <a:pt x="135" y="616"/>
                    </a:lnTo>
                    <a:lnTo>
                      <a:pt x="136" y="673"/>
                    </a:lnTo>
                    <a:lnTo>
                      <a:pt x="143" y="733"/>
                    </a:lnTo>
                    <a:lnTo>
                      <a:pt x="155" y="793"/>
                    </a:lnTo>
                    <a:lnTo>
                      <a:pt x="173" y="856"/>
                    </a:lnTo>
                    <a:lnTo>
                      <a:pt x="198" y="923"/>
                    </a:lnTo>
                    <a:lnTo>
                      <a:pt x="230" y="990"/>
                    </a:lnTo>
                    <a:lnTo>
                      <a:pt x="268" y="1059"/>
                    </a:lnTo>
                    <a:lnTo>
                      <a:pt x="311" y="1129"/>
                    </a:lnTo>
                    <a:lnTo>
                      <a:pt x="358" y="1199"/>
                    </a:lnTo>
                    <a:lnTo>
                      <a:pt x="409" y="1268"/>
                    </a:lnTo>
                    <a:lnTo>
                      <a:pt x="462" y="1336"/>
                    </a:lnTo>
                    <a:lnTo>
                      <a:pt x="517" y="1402"/>
                    </a:lnTo>
                    <a:lnTo>
                      <a:pt x="574" y="1466"/>
                    </a:lnTo>
                    <a:lnTo>
                      <a:pt x="630" y="1527"/>
                    </a:lnTo>
                    <a:lnTo>
                      <a:pt x="687" y="1585"/>
                    </a:lnTo>
                    <a:lnTo>
                      <a:pt x="742" y="1638"/>
                    </a:lnTo>
                    <a:lnTo>
                      <a:pt x="795" y="1687"/>
                    </a:lnTo>
                    <a:lnTo>
                      <a:pt x="845" y="1731"/>
                    </a:lnTo>
                    <a:lnTo>
                      <a:pt x="893" y="1769"/>
                    </a:lnTo>
                    <a:lnTo>
                      <a:pt x="907" y="1784"/>
                    </a:lnTo>
                    <a:lnTo>
                      <a:pt x="917" y="1804"/>
                    </a:lnTo>
                    <a:lnTo>
                      <a:pt x="919" y="1824"/>
                    </a:lnTo>
                    <a:lnTo>
                      <a:pt x="915" y="1845"/>
                    </a:lnTo>
                    <a:lnTo>
                      <a:pt x="904" y="1863"/>
                    </a:lnTo>
                    <a:lnTo>
                      <a:pt x="889" y="1878"/>
                    </a:lnTo>
                    <a:lnTo>
                      <a:pt x="871" y="1886"/>
                    </a:lnTo>
                    <a:lnTo>
                      <a:pt x="852" y="1889"/>
                    </a:lnTo>
                    <a:lnTo>
                      <a:pt x="830" y="1886"/>
                    </a:lnTo>
                    <a:lnTo>
                      <a:pt x="811" y="1875"/>
                    </a:lnTo>
                    <a:lnTo>
                      <a:pt x="758" y="1834"/>
                    </a:lnTo>
                    <a:lnTo>
                      <a:pt x="705" y="1787"/>
                    </a:lnTo>
                    <a:lnTo>
                      <a:pt x="647" y="1735"/>
                    </a:lnTo>
                    <a:lnTo>
                      <a:pt x="589" y="1678"/>
                    </a:lnTo>
                    <a:lnTo>
                      <a:pt x="528" y="1616"/>
                    </a:lnTo>
                    <a:lnTo>
                      <a:pt x="469" y="1552"/>
                    </a:lnTo>
                    <a:lnTo>
                      <a:pt x="409" y="1484"/>
                    </a:lnTo>
                    <a:lnTo>
                      <a:pt x="351" y="1414"/>
                    </a:lnTo>
                    <a:lnTo>
                      <a:pt x="294" y="1342"/>
                    </a:lnTo>
                    <a:lnTo>
                      <a:pt x="242" y="1268"/>
                    </a:lnTo>
                    <a:lnTo>
                      <a:pt x="192" y="1194"/>
                    </a:lnTo>
                    <a:lnTo>
                      <a:pt x="147" y="1119"/>
                    </a:lnTo>
                    <a:lnTo>
                      <a:pt x="107" y="1045"/>
                    </a:lnTo>
                    <a:lnTo>
                      <a:pt x="73" y="971"/>
                    </a:lnTo>
                    <a:lnTo>
                      <a:pt x="45" y="899"/>
                    </a:lnTo>
                    <a:lnTo>
                      <a:pt x="24" y="830"/>
                    </a:lnTo>
                    <a:lnTo>
                      <a:pt x="11" y="762"/>
                    </a:lnTo>
                    <a:lnTo>
                      <a:pt x="2" y="695"/>
                    </a:lnTo>
                    <a:lnTo>
                      <a:pt x="0" y="631"/>
                    </a:lnTo>
                    <a:lnTo>
                      <a:pt x="2" y="567"/>
                    </a:lnTo>
                    <a:lnTo>
                      <a:pt x="12" y="507"/>
                    </a:lnTo>
                    <a:lnTo>
                      <a:pt x="27" y="449"/>
                    </a:lnTo>
                    <a:lnTo>
                      <a:pt x="48" y="393"/>
                    </a:lnTo>
                    <a:lnTo>
                      <a:pt x="74" y="339"/>
                    </a:lnTo>
                    <a:lnTo>
                      <a:pt x="107" y="289"/>
                    </a:lnTo>
                    <a:lnTo>
                      <a:pt x="126" y="263"/>
                    </a:lnTo>
                    <a:lnTo>
                      <a:pt x="151" y="236"/>
                    </a:lnTo>
                    <a:lnTo>
                      <a:pt x="177" y="208"/>
                    </a:lnTo>
                    <a:lnTo>
                      <a:pt x="209" y="182"/>
                    </a:lnTo>
                    <a:lnTo>
                      <a:pt x="243" y="156"/>
                    </a:lnTo>
                    <a:lnTo>
                      <a:pt x="282" y="131"/>
                    </a:lnTo>
                    <a:lnTo>
                      <a:pt x="325" y="106"/>
                    </a:lnTo>
                    <a:lnTo>
                      <a:pt x="373" y="84"/>
                    </a:lnTo>
                    <a:lnTo>
                      <a:pt x="425" y="64"/>
                    </a:lnTo>
                    <a:lnTo>
                      <a:pt x="483" y="46"/>
                    </a:lnTo>
                    <a:lnTo>
                      <a:pt x="545" y="30"/>
                    </a:lnTo>
                    <a:lnTo>
                      <a:pt x="612" y="17"/>
                    </a:lnTo>
                    <a:lnTo>
                      <a:pt x="687" y="7"/>
                    </a:lnTo>
                    <a:lnTo>
                      <a:pt x="766" y="2"/>
                    </a:lnTo>
                    <a:lnTo>
                      <a:pt x="85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3" name="Freeform 324"/>
              <p:cNvSpPr>
                <a:spLocks noEditPoints="1"/>
              </p:cNvSpPr>
              <p:nvPr/>
            </p:nvSpPr>
            <p:spPr bwMode="auto">
              <a:xfrm>
                <a:off x="6537335" y="2606981"/>
                <a:ext cx="194304" cy="51814"/>
              </a:xfrm>
              <a:custGeom>
                <a:avLst/>
                <a:gdLst>
                  <a:gd name="T0" fmla="*/ 270 w 2025"/>
                  <a:gd name="T1" fmla="*/ 135 h 540"/>
                  <a:gd name="T2" fmla="*/ 237 w 2025"/>
                  <a:gd name="T3" fmla="*/ 139 h 540"/>
                  <a:gd name="T4" fmla="*/ 208 w 2025"/>
                  <a:gd name="T5" fmla="*/ 148 h 540"/>
                  <a:gd name="T6" fmla="*/ 183 w 2025"/>
                  <a:gd name="T7" fmla="*/ 164 h 540"/>
                  <a:gd name="T8" fmla="*/ 163 w 2025"/>
                  <a:gd name="T9" fmla="*/ 183 h 540"/>
                  <a:gd name="T10" fmla="*/ 147 w 2025"/>
                  <a:gd name="T11" fmla="*/ 208 h 540"/>
                  <a:gd name="T12" fmla="*/ 138 w 2025"/>
                  <a:gd name="T13" fmla="*/ 239 h 540"/>
                  <a:gd name="T14" fmla="*/ 135 w 2025"/>
                  <a:gd name="T15" fmla="*/ 270 h 540"/>
                  <a:gd name="T16" fmla="*/ 135 w 2025"/>
                  <a:gd name="T17" fmla="*/ 405 h 540"/>
                  <a:gd name="T18" fmla="*/ 1890 w 2025"/>
                  <a:gd name="T19" fmla="*/ 405 h 540"/>
                  <a:gd name="T20" fmla="*/ 1890 w 2025"/>
                  <a:gd name="T21" fmla="*/ 281 h 540"/>
                  <a:gd name="T22" fmla="*/ 1886 w 2025"/>
                  <a:gd name="T23" fmla="*/ 247 h 540"/>
                  <a:gd name="T24" fmla="*/ 1877 w 2025"/>
                  <a:gd name="T25" fmla="*/ 215 h 540"/>
                  <a:gd name="T26" fmla="*/ 1862 w 2025"/>
                  <a:gd name="T27" fmla="*/ 189 h 540"/>
                  <a:gd name="T28" fmla="*/ 1841 w 2025"/>
                  <a:gd name="T29" fmla="*/ 167 h 540"/>
                  <a:gd name="T30" fmla="*/ 1815 w 2025"/>
                  <a:gd name="T31" fmla="*/ 149 h 540"/>
                  <a:gd name="T32" fmla="*/ 1786 w 2025"/>
                  <a:gd name="T33" fmla="*/ 139 h 540"/>
                  <a:gd name="T34" fmla="*/ 1754 w 2025"/>
                  <a:gd name="T35" fmla="*/ 135 h 540"/>
                  <a:gd name="T36" fmla="*/ 270 w 2025"/>
                  <a:gd name="T37" fmla="*/ 135 h 540"/>
                  <a:gd name="T38" fmla="*/ 270 w 2025"/>
                  <a:gd name="T39" fmla="*/ 0 h 540"/>
                  <a:gd name="T40" fmla="*/ 1754 w 2025"/>
                  <a:gd name="T41" fmla="*/ 0 h 540"/>
                  <a:gd name="T42" fmla="*/ 1800 w 2025"/>
                  <a:gd name="T43" fmla="*/ 4 h 540"/>
                  <a:gd name="T44" fmla="*/ 1841 w 2025"/>
                  <a:gd name="T45" fmla="*/ 14 h 540"/>
                  <a:gd name="T46" fmla="*/ 1879 w 2025"/>
                  <a:gd name="T47" fmla="*/ 31 h 540"/>
                  <a:gd name="T48" fmla="*/ 1915 w 2025"/>
                  <a:gd name="T49" fmla="*/ 54 h 540"/>
                  <a:gd name="T50" fmla="*/ 1947 w 2025"/>
                  <a:gd name="T51" fmla="*/ 82 h 540"/>
                  <a:gd name="T52" fmla="*/ 1973 w 2025"/>
                  <a:gd name="T53" fmla="*/ 115 h 540"/>
                  <a:gd name="T54" fmla="*/ 1995 w 2025"/>
                  <a:gd name="T55" fmla="*/ 150 h 540"/>
                  <a:gd name="T56" fmla="*/ 2012 w 2025"/>
                  <a:gd name="T57" fmla="*/ 192 h 540"/>
                  <a:gd name="T58" fmla="*/ 2021 w 2025"/>
                  <a:gd name="T59" fmla="*/ 234 h 540"/>
                  <a:gd name="T60" fmla="*/ 2025 w 2025"/>
                  <a:gd name="T61" fmla="*/ 281 h 540"/>
                  <a:gd name="T62" fmla="*/ 2025 w 2025"/>
                  <a:gd name="T63" fmla="*/ 473 h 540"/>
                  <a:gd name="T64" fmla="*/ 2021 w 2025"/>
                  <a:gd name="T65" fmla="*/ 495 h 540"/>
                  <a:gd name="T66" fmla="*/ 2012 w 2025"/>
                  <a:gd name="T67" fmla="*/ 512 h 540"/>
                  <a:gd name="T68" fmla="*/ 1996 w 2025"/>
                  <a:gd name="T69" fmla="*/ 528 h 540"/>
                  <a:gd name="T70" fmla="*/ 1979 w 2025"/>
                  <a:gd name="T71" fmla="*/ 537 h 540"/>
                  <a:gd name="T72" fmla="*/ 1958 w 2025"/>
                  <a:gd name="T73" fmla="*/ 540 h 540"/>
                  <a:gd name="T74" fmla="*/ 68 w 2025"/>
                  <a:gd name="T75" fmla="*/ 540 h 540"/>
                  <a:gd name="T76" fmla="*/ 46 w 2025"/>
                  <a:gd name="T77" fmla="*/ 537 h 540"/>
                  <a:gd name="T78" fmla="*/ 28 w 2025"/>
                  <a:gd name="T79" fmla="*/ 528 h 540"/>
                  <a:gd name="T80" fmla="*/ 13 w 2025"/>
                  <a:gd name="T81" fmla="*/ 512 h 540"/>
                  <a:gd name="T82" fmla="*/ 3 w 2025"/>
                  <a:gd name="T83" fmla="*/ 495 h 540"/>
                  <a:gd name="T84" fmla="*/ 0 w 2025"/>
                  <a:gd name="T85" fmla="*/ 473 h 540"/>
                  <a:gd name="T86" fmla="*/ 0 w 2025"/>
                  <a:gd name="T87" fmla="*/ 270 h 540"/>
                  <a:gd name="T88" fmla="*/ 3 w 2025"/>
                  <a:gd name="T89" fmla="*/ 226 h 540"/>
                  <a:gd name="T90" fmla="*/ 13 w 2025"/>
                  <a:gd name="T91" fmla="*/ 183 h 540"/>
                  <a:gd name="T92" fmla="*/ 29 w 2025"/>
                  <a:gd name="T93" fmla="*/ 144 h 540"/>
                  <a:gd name="T94" fmla="*/ 51 w 2025"/>
                  <a:gd name="T95" fmla="*/ 109 h 540"/>
                  <a:gd name="T96" fmla="*/ 77 w 2025"/>
                  <a:gd name="T97" fmla="*/ 77 h 540"/>
                  <a:gd name="T98" fmla="*/ 109 w 2025"/>
                  <a:gd name="T99" fmla="*/ 51 h 540"/>
                  <a:gd name="T100" fmla="*/ 143 w 2025"/>
                  <a:gd name="T101" fmla="*/ 29 h 540"/>
                  <a:gd name="T102" fmla="*/ 183 w 2025"/>
                  <a:gd name="T103" fmla="*/ 14 h 540"/>
                  <a:gd name="T104" fmla="*/ 225 w 2025"/>
                  <a:gd name="T105" fmla="*/ 4 h 540"/>
                  <a:gd name="T106" fmla="*/ 270 w 2025"/>
                  <a:gd name="T107" fmla="*/ 0 h 5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025" h="540">
                    <a:moveTo>
                      <a:pt x="270" y="135"/>
                    </a:moveTo>
                    <a:lnTo>
                      <a:pt x="237" y="139"/>
                    </a:lnTo>
                    <a:lnTo>
                      <a:pt x="208" y="148"/>
                    </a:lnTo>
                    <a:lnTo>
                      <a:pt x="183" y="164"/>
                    </a:lnTo>
                    <a:lnTo>
                      <a:pt x="163" y="183"/>
                    </a:lnTo>
                    <a:lnTo>
                      <a:pt x="147" y="208"/>
                    </a:lnTo>
                    <a:lnTo>
                      <a:pt x="138" y="239"/>
                    </a:lnTo>
                    <a:lnTo>
                      <a:pt x="135" y="270"/>
                    </a:lnTo>
                    <a:lnTo>
                      <a:pt x="135" y="405"/>
                    </a:lnTo>
                    <a:lnTo>
                      <a:pt x="1890" y="405"/>
                    </a:lnTo>
                    <a:lnTo>
                      <a:pt x="1890" y="281"/>
                    </a:lnTo>
                    <a:lnTo>
                      <a:pt x="1886" y="247"/>
                    </a:lnTo>
                    <a:lnTo>
                      <a:pt x="1877" y="215"/>
                    </a:lnTo>
                    <a:lnTo>
                      <a:pt x="1862" y="189"/>
                    </a:lnTo>
                    <a:lnTo>
                      <a:pt x="1841" y="167"/>
                    </a:lnTo>
                    <a:lnTo>
                      <a:pt x="1815" y="149"/>
                    </a:lnTo>
                    <a:lnTo>
                      <a:pt x="1786" y="139"/>
                    </a:lnTo>
                    <a:lnTo>
                      <a:pt x="1754" y="135"/>
                    </a:lnTo>
                    <a:lnTo>
                      <a:pt x="270" y="135"/>
                    </a:lnTo>
                    <a:close/>
                    <a:moveTo>
                      <a:pt x="270" y="0"/>
                    </a:moveTo>
                    <a:lnTo>
                      <a:pt x="1754" y="0"/>
                    </a:lnTo>
                    <a:lnTo>
                      <a:pt x="1800" y="4"/>
                    </a:lnTo>
                    <a:lnTo>
                      <a:pt x="1841" y="14"/>
                    </a:lnTo>
                    <a:lnTo>
                      <a:pt x="1879" y="31"/>
                    </a:lnTo>
                    <a:lnTo>
                      <a:pt x="1915" y="54"/>
                    </a:lnTo>
                    <a:lnTo>
                      <a:pt x="1947" y="82"/>
                    </a:lnTo>
                    <a:lnTo>
                      <a:pt x="1973" y="115"/>
                    </a:lnTo>
                    <a:lnTo>
                      <a:pt x="1995" y="150"/>
                    </a:lnTo>
                    <a:lnTo>
                      <a:pt x="2012" y="192"/>
                    </a:lnTo>
                    <a:lnTo>
                      <a:pt x="2021" y="234"/>
                    </a:lnTo>
                    <a:lnTo>
                      <a:pt x="2025" y="281"/>
                    </a:lnTo>
                    <a:lnTo>
                      <a:pt x="2025" y="473"/>
                    </a:lnTo>
                    <a:lnTo>
                      <a:pt x="2021" y="495"/>
                    </a:lnTo>
                    <a:lnTo>
                      <a:pt x="2012" y="512"/>
                    </a:lnTo>
                    <a:lnTo>
                      <a:pt x="1996" y="528"/>
                    </a:lnTo>
                    <a:lnTo>
                      <a:pt x="1979" y="537"/>
                    </a:lnTo>
                    <a:lnTo>
                      <a:pt x="1958" y="540"/>
                    </a:lnTo>
                    <a:lnTo>
                      <a:pt x="68" y="540"/>
                    </a:lnTo>
                    <a:lnTo>
                      <a:pt x="46" y="537"/>
                    </a:lnTo>
                    <a:lnTo>
                      <a:pt x="28" y="528"/>
                    </a:lnTo>
                    <a:lnTo>
                      <a:pt x="13" y="512"/>
                    </a:lnTo>
                    <a:lnTo>
                      <a:pt x="3" y="495"/>
                    </a:lnTo>
                    <a:lnTo>
                      <a:pt x="0" y="473"/>
                    </a:lnTo>
                    <a:lnTo>
                      <a:pt x="0" y="270"/>
                    </a:lnTo>
                    <a:lnTo>
                      <a:pt x="3" y="226"/>
                    </a:lnTo>
                    <a:lnTo>
                      <a:pt x="13" y="183"/>
                    </a:lnTo>
                    <a:lnTo>
                      <a:pt x="29" y="144"/>
                    </a:lnTo>
                    <a:lnTo>
                      <a:pt x="51" y="109"/>
                    </a:lnTo>
                    <a:lnTo>
                      <a:pt x="77" y="77"/>
                    </a:lnTo>
                    <a:lnTo>
                      <a:pt x="109" y="51"/>
                    </a:lnTo>
                    <a:lnTo>
                      <a:pt x="143" y="29"/>
                    </a:lnTo>
                    <a:lnTo>
                      <a:pt x="183" y="14"/>
                    </a:lnTo>
                    <a:lnTo>
                      <a:pt x="225" y="4"/>
                    </a:lnTo>
                    <a:lnTo>
                      <a:pt x="2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grpSp>
        <p:nvGrpSpPr>
          <p:cNvPr id="8" name="Group 7"/>
          <p:cNvGrpSpPr/>
          <p:nvPr/>
        </p:nvGrpSpPr>
        <p:grpSpPr>
          <a:xfrm>
            <a:off x="2310257" y="2006912"/>
            <a:ext cx="954857" cy="954857"/>
            <a:chOff x="2310257" y="2006912"/>
            <a:chExt cx="954857" cy="954857"/>
          </a:xfrm>
        </p:grpSpPr>
        <p:sp>
          <p:nvSpPr>
            <p:cNvPr id="6" name="Овал 5"/>
            <p:cNvSpPr/>
            <p:nvPr/>
          </p:nvSpPr>
          <p:spPr>
            <a:xfrm>
              <a:off x="2310257" y="2006912"/>
              <a:ext cx="954857" cy="954857"/>
            </a:xfrm>
            <a:prstGeom prst="ellipse">
              <a:avLst/>
            </a:prstGeom>
            <a:solidFill>
              <a:srgbClr val="00B0F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4" name="Группа 33"/>
            <p:cNvGrpSpPr/>
            <p:nvPr/>
          </p:nvGrpSpPr>
          <p:grpSpPr>
            <a:xfrm>
              <a:off x="2622436" y="2269459"/>
              <a:ext cx="374043" cy="435325"/>
              <a:chOff x="7588117" y="2233923"/>
              <a:chExt cx="374043" cy="435325"/>
            </a:xfrm>
            <a:solidFill>
              <a:schemeClr val="bg1"/>
            </a:solidFill>
            <a:effectLst>
              <a:outerShdw blurRad="50800" dist="38100" dir="2700000" algn="tl" rotWithShape="0">
                <a:prstClr val="black">
                  <a:alpha val="40000"/>
                </a:prstClr>
              </a:outerShdw>
            </a:effectLst>
          </p:grpSpPr>
          <p:sp>
            <p:nvSpPr>
              <p:cNvPr id="35" name="Freeform 329"/>
              <p:cNvSpPr>
                <a:spLocks noEditPoints="1"/>
              </p:cNvSpPr>
              <p:nvPr/>
            </p:nvSpPr>
            <p:spPr bwMode="auto">
              <a:xfrm>
                <a:off x="7615331" y="2247530"/>
                <a:ext cx="190297" cy="244927"/>
              </a:xfrm>
              <a:custGeom>
                <a:avLst/>
                <a:gdLst>
                  <a:gd name="T0" fmla="*/ 134 w 1888"/>
                  <a:gd name="T1" fmla="*/ 2024 h 2430"/>
                  <a:gd name="T2" fmla="*/ 1587 w 1888"/>
                  <a:gd name="T3" fmla="*/ 2027 h 2430"/>
                  <a:gd name="T4" fmla="*/ 1670 w 1888"/>
                  <a:gd name="T5" fmla="*/ 2045 h 2430"/>
                  <a:gd name="T6" fmla="*/ 1754 w 1888"/>
                  <a:gd name="T7" fmla="*/ 2087 h 2430"/>
                  <a:gd name="T8" fmla="*/ 1754 w 1888"/>
                  <a:gd name="T9" fmla="*/ 331 h 2430"/>
                  <a:gd name="T10" fmla="*/ 1751 w 1888"/>
                  <a:gd name="T11" fmla="*/ 309 h 2430"/>
                  <a:gd name="T12" fmla="*/ 1743 w 1888"/>
                  <a:gd name="T13" fmla="*/ 276 h 2430"/>
                  <a:gd name="T14" fmla="*/ 1727 w 1888"/>
                  <a:gd name="T15" fmla="*/ 240 h 2430"/>
                  <a:gd name="T16" fmla="*/ 1704 w 1888"/>
                  <a:gd name="T17" fmla="*/ 202 h 2430"/>
                  <a:gd name="T18" fmla="*/ 1667 w 1888"/>
                  <a:gd name="T19" fmla="*/ 168 h 2430"/>
                  <a:gd name="T20" fmla="*/ 1617 w 1888"/>
                  <a:gd name="T21" fmla="*/ 144 h 2430"/>
                  <a:gd name="T22" fmla="*/ 1551 w 1888"/>
                  <a:gd name="T23" fmla="*/ 135 h 2430"/>
                  <a:gd name="T24" fmla="*/ 66 w 1888"/>
                  <a:gd name="T25" fmla="*/ 0 h 2430"/>
                  <a:gd name="T26" fmla="*/ 1598 w 1888"/>
                  <a:gd name="T27" fmla="*/ 3 h 2430"/>
                  <a:gd name="T28" fmla="*/ 1678 w 1888"/>
                  <a:gd name="T29" fmla="*/ 21 h 2430"/>
                  <a:gd name="T30" fmla="*/ 1743 w 1888"/>
                  <a:gd name="T31" fmla="*/ 55 h 2430"/>
                  <a:gd name="T32" fmla="*/ 1794 w 1888"/>
                  <a:gd name="T33" fmla="*/ 100 h 2430"/>
                  <a:gd name="T34" fmla="*/ 1833 w 1888"/>
                  <a:gd name="T35" fmla="*/ 151 h 2430"/>
                  <a:gd name="T36" fmla="*/ 1861 w 1888"/>
                  <a:gd name="T37" fmla="*/ 207 h 2430"/>
                  <a:gd name="T38" fmla="*/ 1878 w 1888"/>
                  <a:gd name="T39" fmla="*/ 262 h 2430"/>
                  <a:gd name="T40" fmla="*/ 1887 w 1888"/>
                  <a:gd name="T41" fmla="*/ 313 h 2430"/>
                  <a:gd name="T42" fmla="*/ 1888 w 1888"/>
                  <a:gd name="T43" fmla="*/ 2362 h 2430"/>
                  <a:gd name="T44" fmla="*/ 1875 w 1888"/>
                  <a:gd name="T45" fmla="*/ 2402 h 2430"/>
                  <a:gd name="T46" fmla="*/ 1843 w 1888"/>
                  <a:gd name="T47" fmla="*/ 2426 h 2430"/>
                  <a:gd name="T48" fmla="*/ 1799 w 1888"/>
                  <a:gd name="T49" fmla="*/ 2426 h 2430"/>
                  <a:gd name="T50" fmla="*/ 1767 w 1888"/>
                  <a:gd name="T51" fmla="*/ 2402 h 2430"/>
                  <a:gd name="T52" fmla="*/ 1754 w 1888"/>
                  <a:gd name="T53" fmla="*/ 2362 h 2430"/>
                  <a:gd name="T54" fmla="*/ 1746 w 1888"/>
                  <a:gd name="T55" fmla="*/ 2295 h 2430"/>
                  <a:gd name="T56" fmla="*/ 1723 w 1888"/>
                  <a:gd name="T57" fmla="*/ 2244 h 2430"/>
                  <a:gd name="T58" fmla="*/ 1692 w 1888"/>
                  <a:gd name="T59" fmla="*/ 2207 h 2430"/>
                  <a:gd name="T60" fmla="*/ 1655 w 1888"/>
                  <a:gd name="T61" fmla="*/ 2184 h 2430"/>
                  <a:gd name="T62" fmla="*/ 1619 w 1888"/>
                  <a:gd name="T63" fmla="*/ 2169 h 2430"/>
                  <a:gd name="T64" fmla="*/ 1585 w 1888"/>
                  <a:gd name="T65" fmla="*/ 2163 h 2430"/>
                  <a:gd name="T66" fmla="*/ 1560 w 1888"/>
                  <a:gd name="T67" fmla="*/ 2160 h 2430"/>
                  <a:gd name="T68" fmla="*/ 66 w 1888"/>
                  <a:gd name="T69" fmla="*/ 2160 h 2430"/>
                  <a:gd name="T70" fmla="*/ 27 w 1888"/>
                  <a:gd name="T71" fmla="*/ 2147 h 2430"/>
                  <a:gd name="T72" fmla="*/ 4 w 1888"/>
                  <a:gd name="T73" fmla="*/ 2113 h 2430"/>
                  <a:gd name="T74" fmla="*/ 0 w 1888"/>
                  <a:gd name="T75" fmla="*/ 68 h 2430"/>
                  <a:gd name="T76" fmla="*/ 13 w 1888"/>
                  <a:gd name="T77" fmla="*/ 28 h 2430"/>
                  <a:gd name="T78" fmla="*/ 45 w 1888"/>
                  <a:gd name="T79" fmla="*/ 4 h 2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8" h="2430">
                    <a:moveTo>
                      <a:pt x="134" y="135"/>
                    </a:moveTo>
                    <a:lnTo>
                      <a:pt x="134" y="2024"/>
                    </a:lnTo>
                    <a:lnTo>
                      <a:pt x="1551" y="2024"/>
                    </a:lnTo>
                    <a:lnTo>
                      <a:pt x="1587" y="2027"/>
                    </a:lnTo>
                    <a:lnTo>
                      <a:pt x="1627" y="2033"/>
                    </a:lnTo>
                    <a:lnTo>
                      <a:pt x="1670" y="2045"/>
                    </a:lnTo>
                    <a:lnTo>
                      <a:pt x="1712" y="2062"/>
                    </a:lnTo>
                    <a:lnTo>
                      <a:pt x="1754" y="2087"/>
                    </a:lnTo>
                    <a:lnTo>
                      <a:pt x="1754" y="338"/>
                    </a:lnTo>
                    <a:lnTo>
                      <a:pt x="1754" y="331"/>
                    </a:lnTo>
                    <a:lnTo>
                      <a:pt x="1752" y="322"/>
                    </a:lnTo>
                    <a:lnTo>
                      <a:pt x="1751" y="309"/>
                    </a:lnTo>
                    <a:lnTo>
                      <a:pt x="1747" y="295"/>
                    </a:lnTo>
                    <a:lnTo>
                      <a:pt x="1743" y="276"/>
                    </a:lnTo>
                    <a:lnTo>
                      <a:pt x="1737" y="258"/>
                    </a:lnTo>
                    <a:lnTo>
                      <a:pt x="1727" y="240"/>
                    </a:lnTo>
                    <a:lnTo>
                      <a:pt x="1717" y="220"/>
                    </a:lnTo>
                    <a:lnTo>
                      <a:pt x="1704" y="202"/>
                    </a:lnTo>
                    <a:lnTo>
                      <a:pt x="1687" y="183"/>
                    </a:lnTo>
                    <a:lnTo>
                      <a:pt x="1667" y="168"/>
                    </a:lnTo>
                    <a:lnTo>
                      <a:pt x="1645" y="155"/>
                    </a:lnTo>
                    <a:lnTo>
                      <a:pt x="1617" y="144"/>
                    </a:lnTo>
                    <a:lnTo>
                      <a:pt x="1587" y="138"/>
                    </a:lnTo>
                    <a:lnTo>
                      <a:pt x="1551" y="135"/>
                    </a:lnTo>
                    <a:lnTo>
                      <a:pt x="134" y="135"/>
                    </a:lnTo>
                    <a:close/>
                    <a:moveTo>
                      <a:pt x="66" y="0"/>
                    </a:moveTo>
                    <a:lnTo>
                      <a:pt x="1551" y="0"/>
                    </a:lnTo>
                    <a:lnTo>
                      <a:pt x="1598" y="3"/>
                    </a:lnTo>
                    <a:lnTo>
                      <a:pt x="1640" y="9"/>
                    </a:lnTo>
                    <a:lnTo>
                      <a:pt x="1678" y="21"/>
                    </a:lnTo>
                    <a:lnTo>
                      <a:pt x="1713" y="37"/>
                    </a:lnTo>
                    <a:lnTo>
                      <a:pt x="1743" y="55"/>
                    </a:lnTo>
                    <a:lnTo>
                      <a:pt x="1771" y="76"/>
                    </a:lnTo>
                    <a:lnTo>
                      <a:pt x="1794" y="100"/>
                    </a:lnTo>
                    <a:lnTo>
                      <a:pt x="1815" y="125"/>
                    </a:lnTo>
                    <a:lnTo>
                      <a:pt x="1833" y="151"/>
                    </a:lnTo>
                    <a:lnTo>
                      <a:pt x="1848" y="178"/>
                    </a:lnTo>
                    <a:lnTo>
                      <a:pt x="1861" y="207"/>
                    </a:lnTo>
                    <a:lnTo>
                      <a:pt x="1871" y="234"/>
                    </a:lnTo>
                    <a:lnTo>
                      <a:pt x="1878" y="262"/>
                    </a:lnTo>
                    <a:lnTo>
                      <a:pt x="1883" y="288"/>
                    </a:lnTo>
                    <a:lnTo>
                      <a:pt x="1887" y="313"/>
                    </a:lnTo>
                    <a:lnTo>
                      <a:pt x="1888" y="335"/>
                    </a:lnTo>
                    <a:lnTo>
                      <a:pt x="1888" y="2362"/>
                    </a:lnTo>
                    <a:lnTo>
                      <a:pt x="1886" y="2384"/>
                    </a:lnTo>
                    <a:lnTo>
                      <a:pt x="1875" y="2402"/>
                    </a:lnTo>
                    <a:lnTo>
                      <a:pt x="1861" y="2417"/>
                    </a:lnTo>
                    <a:lnTo>
                      <a:pt x="1843" y="2426"/>
                    </a:lnTo>
                    <a:lnTo>
                      <a:pt x="1822" y="2430"/>
                    </a:lnTo>
                    <a:lnTo>
                      <a:pt x="1799" y="2426"/>
                    </a:lnTo>
                    <a:lnTo>
                      <a:pt x="1781" y="2417"/>
                    </a:lnTo>
                    <a:lnTo>
                      <a:pt x="1767" y="2402"/>
                    </a:lnTo>
                    <a:lnTo>
                      <a:pt x="1757" y="2384"/>
                    </a:lnTo>
                    <a:lnTo>
                      <a:pt x="1754" y="2362"/>
                    </a:lnTo>
                    <a:lnTo>
                      <a:pt x="1751" y="2326"/>
                    </a:lnTo>
                    <a:lnTo>
                      <a:pt x="1746" y="2295"/>
                    </a:lnTo>
                    <a:lnTo>
                      <a:pt x="1737" y="2267"/>
                    </a:lnTo>
                    <a:lnTo>
                      <a:pt x="1723" y="2244"/>
                    </a:lnTo>
                    <a:lnTo>
                      <a:pt x="1709" y="2224"/>
                    </a:lnTo>
                    <a:lnTo>
                      <a:pt x="1692" y="2207"/>
                    </a:lnTo>
                    <a:lnTo>
                      <a:pt x="1675" y="2194"/>
                    </a:lnTo>
                    <a:lnTo>
                      <a:pt x="1655" y="2184"/>
                    </a:lnTo>
                    <a:lnTo>
                      <a:pt x="1637" y="2176"/>
                    </a:lnTo>
                    <a:lnTo>
                      <a:pt x="1619" y="2169"/>
                    </a:lnTo>
                    <a:lnTo>
                      <a:pt x="1602" y="2165"/>
                    </a:lnTo>
                    <a:lnTo>
                      <a:pt x="1585" y="2163"/>
                    </a:lnTo>
                    <a:lnTo>
                      <a:pt x="1572" y="2160"/>
                    </a:lnTo>
                    <a:lnTo>
                      <a:pt x="1560" y="2160"/>
                    </a:lnTo>
                    <a:lnTo>
                      <a:pt x="1552" y="2160"/>
                    </a:lnTo>
                    <a:lnTo>
                      <a:pt x="66" y="2160"/>
                    </a:lnTo>
                    <a:lnTo>
                      <a:pt x="45" y="2156"/>
                    </a:lnTo>
                    <a:lnTo>
                      <a:pt x="27" y="2147"/>
                    </a:lnTo>
                    <a:lnTo>
                      <a:pt x="13" y="2131"/>
                    </a:lnTo>
                    <a:lnTo>
                      <a:pt x="4" y="2113"/>
                    </a:lnTo>
                    <a:lnTo>
                      <a:pt x="0" y="2092"/>
                    </a:lnTo>
                    <a:lnTo>
                      <a:pt x="0" y="68"/>
                    </a:lnTo>
                    <a:lnTo>
                      <a:pt x="4" y="46"/>
                    </a:lnTo>
                    <a:lnTo>
                      <a:pt x="13" y="28"/>
                    </a:lnTo>
                    <a:lnTo>
                      <a:pt x="27" y="13"/>
                    </a:lnTo>
                    <a:lnTo>
                      <a:pt x="45" y="4"/>
                    </a:lnTo>
                    <a:lnTo>
                      <a:pt x="6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6" name="Freeform 330"/>
              <p:cNvSpPr>
                <a:spLocks/>
              </p:cNvSpPr>
              <p:nvPr/>
            </p:nvSpPr>
            <p:spPr bwMode="auto">
              <a:xfrm>
                <a:off x="7723583" y="2288351"/>
                <a:ext cx="238577" cy="244826"/>
              </a:xfrm>
              <a:custGeom>
                <a:avLst/>
                <a:gdLst>
                  <a:gd name="T0" fmla="*/ 2267 w 2367"/>
                  <a:gd name="T1" fmla="*/ 10 h 2429"/>
                  <a:gd name="T2" fmla="*/ 2350 w 2367"/>
                  <a:gd name="T3" fmla="*/ 86 h 2429"/>
                  <a:gd name="T4" fmla="*/ 2364 w 2367"/>
                  <a:gd name="T5" fmla="*/ 195 h 2429"/>
                  <a:gd name="T6" fmla="*/ 2308 w 2367"/>
                  <a:gd name="T7" fmla="*/ 345 h 2429"/>
                  <a:gd name="T8" fmla="*/ 2197 w 2367"/>
                  <a:gd name="T9" fmla="*/ 564 h 2429"/>
                  <a:gd name="T10" fmla="*/ 2058 w 2367"/>
                  <a:gd name="T11" fmla="*/ 803 h 2429"/>
                  <a:gd name="T12" fmla="*/ 1919 w 2367"/>
                  <a:gd name="T13" fmla="*/ 1030 h 2429"/>
                  <a:gd name="T14" fmla="*/ 1806 w 2367"/>
                  <a:gd name="T15" fmla="*/ 1209 h 2429"/>
                  <a:gd name="T16" fmla="*/ 1810 w 2367"/>
                  <a:gd name="T17" fmla="*/ 1324 h 2429"/>
                  <a:gd name="T18" fmla="*/ 1931 w 2367"/>
                  <a:gd name="T19" fmla="*/ 1492 h 2429"/>
                  <a:gd name="T20" fmla="*/ 2077 w 2367"/>
                  <a:gd name="T21" fmla="*/ 1703 h 2429"/>
                  <a:gd name="T22" fmla="*/ 2219 w 2367"/>
                  <a:gd name="T23" fmla="*/ 1927 h 2429"/>
                  <a:gd name="T24" fmla="*/ 2327 w 2367"/>
                  <a:gd name="T25" fmla="*/ 2130 h 2429"/>
                  <a:gd name="T26" fmla="*/ 2367 w 2367"/>
                  <a:gd name="T27" fmla="*/ 2260 h 2429"/>
                  <a:gd name="T28" fmla="*/ 2334 w 2367"/>
                  <a:gd name="T29" fmla="*/ 2369 h 2429"/>
                  <a:gd name="T30" fmla="*/ 2238 w 2367"/>
                  <a:gd name="T31" fmla="*/ 2427 h 2429"/>
                  <a:gd name="T32" fmla="*/ 339 w 2367"/>
                  <a:gd name="T33" fmla="*/ 2429 h 2429"/>
                  <a:gd name="T34" fmla="*/ 258 w 2367"/>
                  <a:gd name="T35" fmla="*/ 2420 h 2429"/>
                  <a:gd name="T36" fmla="*/ 126 w 2367"/>
                  <a:gd name="T37" fmla="*/ 2363 h 2429"/>
                  <a:gd name="T38" fmla="*/ 24 w 2367"/>
                  <a:gd name="T39" fmla="*/ 2229 h 2429"/>
                  <a:gd name="T40" fmla="*/ 4 w 2367"/>
                  <a:gd name="T41" fmla="*/ 2071 h 2429"/>
                  <a:gd name="T42" fmla="*/ 68 w 2367"/>
                  <a:gd name="T43" fmla="*/ 2025 h 2429"/>
                  <a:gd name="T44" fmla="*/ 132 w 2367"/>
                  <a:gd name="T45" fmla="*/ 2071 h 2429"/>
                  <a:gd name="T46" fmla="*/ 155 w 2367"/>
                  <a:gd name="T47" fmla="*/ 2190 h 2429"/>
                  <a:gd name="T48" fmla="*/ 236 w 2367"/>
                  <a:gd name="T49" fmla="*/ 2271 h 2429"/>
                  <a:gd name="T50" fmla="*/ 325 w 2367"/>
                  <a:gd name="T51" fmla="*/ 2293 h 2429"/>
                  <a:gd name="T52" fmla="*/ 2215 w 2367"/>
                  <a:gd name="T53" fmla="*/ 2294 h 2429"/>
                  <a:gd name="T54" fmla="*/ 2225 w 2367"/>
                  <a:gd name="T55" fmla="*/ 2291 h 2429"/>
                  <a:gd name="T56" fmla="*/ 2229 w 2367"/>
                  <a:gd name="T57" fmla="*/ 2253 h 2429"/>
                  <a:gd name="T58" fmla="*/ 2165 w 2367"/>
                  <a:gd name="T59" fmla="*/ 2106 h 2429"/>
                  <a:gd name="T60" fmla="*/ 2060 w 2367"/>
                  <a:gd name="T61" fmla="*/ 1925 h 2429"/>
                  <a:gd name="T62" fmla="*/ 1935 w 2367"/>
                  <a:gd name="T63" fmla="*/ 1733 h 2429"/>
                  <a:gd name="T64" fmla="*/ 1809 w 2367"/>
                  <a:gd name="T65" fmla="*/ 1554 h 2429"/>
                  <a:gd name="T66" fmla="*/ 1706 w 2367"/>
                  <a:gd name="T67" fmla="*/ 1410 h 2429"/>
                  <a:gd name="T68" fmla="*/ 1642 w 2367"/>
                  <a:gd name="T69" fmla="*/ 1326 h 2429"/>
                  <a:gd name="T70" fmla="*/ 1618 w 2367"/>
                  <a:gd name="T71" fmla="*/ 1273 h 2429"/>
                  <a:gd name="T72" fmla="*/ 1638 w 2367"/>
                  <a:gd name="T73" fmla="*/ 1221 h 2429"/>
                  <a:gd name="T74" fmla="*/ 1694 w 2367"/>
                  <a:gd name="T75" fmla="*/ 1135 h 2429"/>
                  <a:gd name="T76" fmla="*/ 1787 w 2367"/>
                  <a:gd name="T77" fmla="*/ 988 h 2429"/>
                  <a:gd name="T78" fmla="*/ 1901 w 2367"/>
                  <a:gd name="T79" fmla="*/ 802 h 2429"/>
                  <a:gd name="T80" fmla="*/ 2020 w 2367"/>
                  <a:gd name="T81" fmla="*/ 601 h 2429"/>
                  <a:gd name="T82" fmla="*/ 2127 w 2367"/>
                  <a:gd name="T83" fmla="*/ 407 h 2429"/>
                  <a:gd name="T84" fmla="*/ 2206 w 2367"/>
                  <a:gd name="T85" fmla="*/ 242 h 2429"/>
                  <a:gd name="T86" fmla="*/ 2231 w 2367"/>
                  <a:gd name="T87" fmla="*/ 152 h 2429"/>
                  <a:gd name="T88" fmla="*/ 2221 w 2367"/>
                  <a:gd name="T89" fmla="*/ 137 h 2429"/>
                  <a:gd name="T90" fmla="*/ 1022 w 2367"/>
                  <a:gd name="T91" fmla="*/ 134 h 2429"/>
                  <a:gd name="T92" fmla="*/ 958 w 2367"/>
                  <a:gd name="T93" fmla="*/ 89 h 2429"/>
                  <a:gd name="T94" fmla="*/ 983 w 2367"/>
                  <a:gd name="T95" fmla="*/ 13 h 24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367" h="2429">
                    <a:moveTo>
                      <a:pt x="1022" y="0"/>
                    </a:moveTo>
                    <a:lnTo>
                      <a:pt x="2208" y="0"/>
                    </a:lnTo>
                    <a:lnTo>
                      <a:pt x="2238" y="2"/>
                    </a:lnTo>
                    <a:lnTo>
                      <a:pt x="2267" y="10"/>
                    </a:lnTo>
                    <a:lnTo>
                      <a:pt x="2292" y="22"/>
                    </a:lnTo>
                    <a:lnTo>
                      <a:pt x="2314" y="39"/>
                    </a:lnTo>
                    <a:lnTo>
                      <a:pt x="2334" y="60"/>
                    </a:lnTo>
                    <a:lnTo>
                      <a:pt x="2350" y="86"/>
                    </a:lnTo>
                    <a:lnTo>
                      <a:pt x="2360" y="115"/>
                    </a:lnTo>
                    <a:lnTo>
                      <a:pt x="2365" y="142"/>
                    </a:lnTo>
                    <a:lnTo>
                      <a:pt x="2367" y="170"/>
                    </a:lnTo>
                    <a:lnTo>
                      <a:pt x="2364" y="195"/>
                    </a:lnTo>
                    <a:lnTo>
                      <a:pt x="2359" y="217"/>
                    </a:lnTo>
                    <a:lnTo>
                      <a:pt x="2346" y="255"/>
                    </a:lnTo>
                    <a:lnTo>
                      <a:pt x="2329" y="298"/>
                    </a:lnTo>
                    <a:lnTo>
                      <a:pt x="2308" y="345"/>
                    </a:lnTo>
                    <a:lnTo>
                      <a:pt x="2284" y="395"/>
                    </a:lnTo>
                    <a:lnTo>
                      <a:pt x="2257" y="449"/>
                    </a:lnTo>
                    <a:lnTo>
                      <a:pt x="2228" y="505"/>
                    </a:lnTo>
                    <a:lnTo>
                      <a:pt x="2197" y="564"/>
                    </a:lnTo>
                    <a:lnTo>
                      <a:pt x="2163" y="623"/>
                    </a:lnTo>
                    <a:lnTo>
                      <a:pt x="2128" y="683"/>
                    </a:lnTo>
                    <a:lnTo>
                      <a:pt x="2093" y="743"/>
                    </a:lnTo>
                    <a:lnTo>
                      <a:pt x="2058" y="803"/>
                    </a:lnTo>
                    <a:lnTo>
                      <a:pt x="2022" y="864"/>
                    </a:lnTo>
                    <a:lnTo>
                      <a:pt x="1987" y="921"/>
                    </a:lnTo>
                    <a:lnTo>
                      <a:pt x="1953" y="978"/>
                    </a:lnTo>
                    <a:lnTo>
                      <a:pt x="1919" y="1030"/>
                    </a:lnTo>
                    <a:lnTo>
                      <a:pt x="1888" y="1081"/>
                    </a:lnTo>
                    <a:lnTo>
                      <a:pt x="1859" y="1128"/>
                    </a:lnTo>
                    <a:lnTo>
                      <a:pt x="1831" y="1171"/>
                    </a:lnTo>
                    <a:lnTo>
                      <a:pt x="1806" y="1209"/>
                    </a:lnTo>
                    <a:lnTo>
                      <a:pt x="1786" y="1242"/>
                    </a:lnTo>
                    <a:lnTo>
                      <a:pt x="1769" y="1268"/>
                    </a:lnTo>
                    <a:lnTo>
                      <a:pt x="1787" y="1294"/>
                    </a:lnTo>
                    <a:lnTo>
                      <a:pt x="1810" y="1324"/>
                    </a:lnTo>
                    <a:lnTo>
                      <a:pt x="1837" y="1360"/>
                    </a:lnTo>
                    <a:lnTo>
                      <a:pt x="1865" y="1400"/>
                    </a:lnTo>
                    <a:lnTo>
                      <a:pt x="1897" y="1445"/>
                    </a:lnTo>
                    <a:lnTo>
                      <a:pt x="1931" y="1492"/>
                    </a:lnTo>
                    <a:lnTo>
                      <a:pt x="1966" y="1542"/>
                    </a:lnTo>
                    <a:lnTo>
                      <a:pt x="2003" y="1594"/>
                    </a:lnTo>
                    <a:lnTo>
                      <a:pt x="2039" y="1648"/>
                    </a:lnTo>
                    <a:lnTo>
                      <a:pt x="2077" y="1703"/>
                    </a:lnTo>
                    <a:lnTo>
                      <a:pt x="2114" y="1759"/>
                    </a:lnTo>
                    <a:lnTo>
                      <a:pt x="2151" y="1815"/>
                    </a:lnTo>
                    <a:lnTo>
                      <a:pt x="2186" y="1872"/>
                    </a:lnTo>
                    <a:lnTo>
                      <a:pt x="2219" y="1927"/>
                    </a:lnTo>
                    <a:lnTo>
                      <a:pt x="2250" y="1980"/>
                    </a:lnTo>
                    <a:lnTo>
                      <a:pt x="2279" y="2033"/>
                    </a:lnTo>
                    <a:lnTo>
                      <a:pt x="2305" y="2082"/>
                    </a:lnTo>
                    <a:lnTo>
                      <a:pt x="2327" y="2130"/>
                    </a:lnTo>
                    <a:lnTo>
                      <a:pt x="2346" y="2173"/>
                    </a:lnTo>
                    <a:lnTo>
                      <a:pt x="2359" y="2213"/>
                    </a:lnTo>
                    <a:lnTo>
                      <a:pt x="2364" y="2234"/>
                    </a:lnTo>
                    <a:lnTo>
                      <a:pt x="2367" y="2260"/>
                    </a:lnTo>
                    <a:lnTo>
                      <a:pt x="2365" y="2287"/>
                    </a:lnTo>
                    <a:lnTo>
                      <a:pt x="2360" y="2315"/>
                    </a:lnTo>
                    <a:lnTo>
                      <a:pt x="2350" y="2343"/>
                    </a:lnTo>
                    <a:lnTo>
                      <a:pt x="2334" y="2369"/>
                    </a:lnTo>
                    <a:lnTo>
                      <a:pt x="2314" y="2390"/>
                    </a:lnTo>
                    <a:lnTo>
                      <a:pt x="2292" y="2407"/>
                    </a:lnTo>
                    <a:lnTo>
                      <a:pt x="2267" y="2419"/>
                    </a:lnTo>
                    <a:lnTo>
                      <a:pt x="2238" y="2427"/>
                    </a:lnTo>
                    <a:lnTo>
                      <a:pt x="2208" y="2429"/>
                    </a:lnTo>
                    <a:lnTo>
                      <a:pt x="342" y="2429"/>
                    </a:lnTo>
                    <a:lnTo>
                      <a:pt x="342" y="2429"/>
                    </a:lnTo>
                    <a:lnTo>
                      <a:pt x="339" y="2429"/>
                    </a:lnTo>
                    <a:lnTo>
                      <a:pt x="327" y="2429"/>
                    </a:lnTo>
                    <a:lnTo>
                      <a:pt x="309" y="2428"/>
                    </a:lnTo>
                    <a:lnTo>
                      <a:pt x="286" y="2425"/>
                    </a:lnTo>
                    <a:lnTo>
                      <a:pt x="258" y="2420"/>
                    </a:lnTo>
                    <a:lnTo>
                      <a:pt x="227" y="2411"/>
                    </a:lnTo>
                    <a:lnTo>
                      <a:pt x="193" y="2399"/>
                    </a:lnTo>
                    <a:lnTo>
                      <a:pt x="159" y="2384"/>
                    </a:lnTo>
                    <a:lnTo>
                      <a:pt x="126" y="2363"/>
                    </a:lnTo>
                    <a:lnTo>
                      <a:pt x="93" y="2335"/>
                    </a:lnTo>
                    <a:lnTo>
                      <a:pt x="66" y="2304"/>
                    </a:lnTo>
                    <a:lnTo>
                      <a:pt x="42" y="2268"/>
                    </a:lnTo>
                    <a:lnTo>
                      <a:pt x="24" y="2229"/>
                    </a:lnTo>
                    <a:lnTo>
                      <a:pt x="11" y="2187"/>
                    </a:lnTo>
                    <a:lnTo>
                      <a:pt x="3" y="2141"/>
                    </a:lnTo>
                    <a:lnTo>
                      <a:pt x="0" y="2092"/>
                    </a:lnTo>
                    <a:lnTo>
                      <a:pt x="4" y="2071"/>
                    </a:lnTo>
                    <a:lnTo>
                      <a:pt x="13" y="2052"/>
                    </a:lnTo>
                    <a:lnTo>
                      <a:pt x="29" y="2038"/>
                    </a:lnTo>
                    <a:lnTo>
                      <a:pt x="47" y="2027"/>
                    </a:lnTo>
                    <a:lnTo>
                      <a:pt x="68" y="2025"/>
                    </a:lnTo>
                    <a:lnTo>
                      <a:pt x="89" y="2027"/>
                    </a:lnTo>
                    <a:lnTo>
                      <a:pt x="108" y="2038"/>
                    </a:lnTo>
                    <a:lnTo>
                      <a:pt x="123" y="2052"/>
                    </a:lnTo>
                    <a:lnTo>
                      <a:pt x="132" y="2071"/>
                    </a:lnTo>
                    <a:lnTo>
                      <a:pt x="136" y="2092"/>
                    </a:lnTo>
                    <a:lnTo>
                      <a:pt x="138" y="2128"/>
                    </a:lnTo>
                    <a:lnTo>
                      <a:pt x="144" y="2161"/>
                    </a:lnTo>
                    <a:lnTo>
                      <a:pt x="155" y="2190"/>
                    </a:lnTo>
                    <a:lnTo>
                      <a:pt x="169" y="2216"/>
                    </a:lnTo>
                    <a:lnTo>
                      <a:pt x="187" y="2238"/>
                    </a:lnTo>
                    <a:lnTo>
                      <a:pt x="211" y="2257"/>
                    </a:lnTo>
                    <a:lnTo>
                      <a:pt x="236" y="2271"/>
                    </a:lnTo>
                    <a:lnTo>
                      <a:pt x="262" y="2281"/>
                    </a:lnTo>
                    <a:lnTo>
                      <a:pt x="286" y="2288"/>
                    </a:lnTo>
                    <a:lnTo>
                      <a:pt x="308" y="2292"/>
                    </a:lnTo>
                    <a:lnTo>
                      <a:pt x="325" y="2293"/>
                    </a:lnTo>
                    <a:lnTo>
                      <a:pt x="337" y="2294"/>
                    </a:lnTo>
                    <a:lnTo>
                      <a:pt x="341" y="2294"/>
                    </a:lnTo>
                    <a:lnTo>
                      <a:pt x="2208" y="2294"/>
                    </a:lnTo>
                    <a:lnTo>
                      <a:pt x="2215" y="2294"/>
                    </a:lnTo>
                    <a:lnTo>
                      <a:pt x="2219" y="2293"/>
                    </a:lnTo>
                    <a:lnTo>
                      <a:pt x="2221" y="2292"/>
                    </a:lnTo>
                    <a:lnTo>
                      <a:pt x="2224" y="2291"/>
                    </a:lnTo>
                    <a:lnTo>
                      <a:pt x="2225" y="2291"/>
                    </a:lnTo>
                    <a:lnTo>
                      <a:pt x="2225" y="2289"/>
                    </a:lnTo>
                    <a:lnTo>
                      <a:pt x="2231" y="2277"/>
                    </a:lnTo>
                    <a:lnTo>
                      <a:pt x="2232" y="2264"/>
                    </a:lnTo>
                    <a:lnTo>
                      <a:pt x="2229" y="2253"/>
                    </a:lnTo>
                    <a:lnTo>
                      <a:pt x="2219" y="2220"/>
                    </a:lnTo>
                    <a:lnTo>
                      <a:pt x="2204" y="2185"/>
                    </a:lnTo>
                    <a:lnTo>
                      <a:pt x="2186" y="2147"/>
                    </a:lnTo>
                    <a:lnTo>
                      <a:pt x="2165" y="2106"/>
                    </a:lnTo>
                    <a:lnTo>
                      <a:pt x="2143" y="2063"/>
                    </a:lnTo>
                    <a:lnTo>
                      <a:pt x="2117" y="2018"/>
                    </a:lnTo>
                    <a:lnTo>
                      <a:pt x="2089" y="1972"/>
                    </a:lnTo>
                    <a:lnTo>
                      <a:pt x="2060" y="1925"/>
                    </a:lnTo>
                    <a:lnTo>
                      <a:pt x="2030" y="1877"/>
                    </a:lnTo>
                    <a:lnTo>
                      <a:pt x="1999" y="1830"/>
                    </a:lnTo>
                    <a:lnTo>
                      <a:pt x="1967" y="1781"/>
                    </a:lnTo>
                    <a:lnTo>
                      <a:pt x="1935" y="1733"/>
                    </a:lnTo>
                    <a:lnTo>
                      <a:pt x="1903" y="1686"/>
                    </a:lnTo>
                    <a:lnTo>
                      <a:pt x="1871" y="1640"/>
                    </a:lnTo>
                    <a:lnTo>
                      <a:pt x="1841" y="1597"/>
                    </a:lnTo>
                    <a:lnTo>
                      <a:pt x="1809" y="1554"/>
                    </a:lnTo>
                    <a:lnTo>
                      <a:pt x="1780" y="1514"/>
                    </a:lnTo>
                    <a:lnTo>
                      <a:pt x="1754" y="1476"/>
                    </a:lnTo>
                    <a:lnTo>
                      <a:pt x="1728" y="1441"/>
                    </a:lnTo>
                    <a:lnTo>
                      <a:pt x="1706" y="1410"/>
                    </a:lnTo>
                    <a:lnTo>
                      <a:pt x="1685" y="1382"/>
                    </a:lnTo>
                    <a:lnTo>
                      <a:pt x="1666" y="1358"/>
                    </a:lnTo>
                    <a:lnTo>
                      <a:pt x="1652" y="1340"/>
                    </a:lnTo>
                    <a:lnTo>
                      <a:pt x="1642" y="1326"/>
                    </a:lnTo>
                    <a:lnTo>
                      <a:pt x="1635" y="1317"/>
                    </a:lnTo>
                    <a:lnTo>
                      <a:pt x="1632" y="1313"/>
                    </a:lnTo>
                    <a:lnTo>
                      <a:pt x="1622" y="1294"/>
                    </a:lnTo>
                    <a:lnTo>
                      <a:pt x="1618" y="1273"/>
                    </a:lnTo>
                    <a:lnTo>
                      <a:pt x="1621" y="1254"/>
                    </a:lnTo>
                    <a:lnTo>
                      <a:pt x="1628" y="1234"/>
                    </a:lnTo>
                    <a:lnTo>
                      <a:pt x="1631" y="1230"/>
                    </a:lnTo>
                    <a:lnTo>
                      <a:pt x="1638" y="1221"/>
                    </a:lnTo>
                    <a:lnTo>
                      <a:pt x="1647" y="1207"/>
                    </a:lnTo>
                    <a:lnTo>
                      <a:pt x="1660" y="1187"/>
                    </a:lnTo>
                    <a:lnTo>
                      <a:pt x="1676" y="1163"/>
                    </a:lnTo>
                    <a:lnTo>
                      <a:pt x="1694" y="1135"/>
                    </a:lnTo>
                    <a:lnTo>
                      <a:pt x="1714" y="1103"/>
                    </a:lnTo>
                    <a:lnTo>
                      <a:pt x="1736" y="1068"/>
                    </a:lnTo>
                    <a:lnTo>
                      <a:pt x="1761" y="1029"/>
                    </a:lnTo>
                    <a:lnTo>
                      <a:pt x="1787" y="988"/>
                    </a:lnTo>
                    <a:lnTo>
                      <a:pt x="1814" y="944"/>
                    </a:lnTo>
                    <a:lnTo>
                      <a:pt x="1842" y="899"/>
                    </a:lnTo>
                    <a:lnTo>
                      <a:pt x="1872" y="851"/>
                    </a:lnTo>
                    <a:lnTo>
                      <a:pt x="1901" y="802"/>
                    </a:lnTo>
                    <a:lnTo>
                      <a:pt x="1931" y="752"/>
                    </a:lnTo>
                    <a:lnTo>
                      <a:pt x="1961" y="703"/>
                    </a:lnTo>
                    <a:lnTo>
                      <a:pt x="1991" y="652"/>
                    </a:lnTo>
                    <a:lnTo>
                      <a:pt x="2020" y="601"/>
                    </a:lnTo>
                    <a:lnTo>
                      <a:pt x="2049" y="551"/>
                    </a:lnTo>
                    <a:lnTo>
                      <a:pt x="2076" y="501"/>
                    </a:lnTo>
                    <a:lnTo>
                      <a:pt x="2102" y="453"/>
                    </a:lnTo>
                    <a:lnTo>
                      <a:pt x="2127" y="407"/>
                    </a:lnTo>
                    <a:lnTo>
                      <a:pt x="2151" y="362"/>
                    </a:lnTo>
                    <a:lnTo>
                      <a:pt x="2172" y="319"/>
                    </a:lnTo>
                    <a:lnTo>
                      <a:pt x="2190" y="278"/>
                    </a:lnTo>
                    <a:lnTo>
                      <a:pt x="2206" y="242"/>
                    </a:lnTo>
                    <a:lnTo>
                      <a:pt x="2220" y="208"/>
                    </a:lnTo>
                    <a:lnTo>
                      <a:pt x="2229" y="178"/>
                    </a:lnTo>
                    <a:lnTo>
                      <a:pt x="2232" y="165"/>
                    </a:lnTo>
                    <a:lnTo>
                      <a:pt x="2231" y="152"/>
                    </a:lnTo>
                    <a:lnTo>
                      <a:pt x="2225" y="140"/>
                    </a:lnTo>
                    <a:lnTo>
                      <a:pt x="2225" y="140"/>
                    </a:lnTo>
                    <a:lnTo>
                      <a:pt x="2224" y="138"/>
                    </a:lnTo>
                    <a:lnTo>
                      <a:pt x="2221" y="137"/>
                    </a:lnTo>
                    <a:lnTo>
                      <a:pt x="2219" y="136"/>
                    </a:lnTo>
                    <a:lnTo>
                      <a:pt x="2215" y="136"/>
                    </a:lnTo>
                    <a:lnTo>
                      <a:pt x="2208" y="134"/>
                    </a:lnTo>
                    <a:lnTo>
                      <a:pt x="1022" y="134"/>
                    </a:lnTo>
                    <a:lnTo>
                      <a:pt x="1002" y="132"/>
                    </a:lnTo>
                    <a:lnTo>
                      <a:pt x="983" y="123"/>
                    </a:lnTo>
                    <a:lnTo>
                      <a:pt x="969" y="107"/>
                    </a:lnTo>
                    <a:lnTo>
                      <a:pt x="958" y="89"/>
                    </a:lnTo>
                    <a:lnTo>
                      <a:pt x="956" y="68"/>
                    </a:lnTo>
                    <a:lnTo>
                      <a:pt x="958" y="47"/>
                    </a:lnTo>
                    <a:lnTo>
                      <a:pt x="969" y="27"/>
                    </a:lnTo>
                    <a:lnTo>
                      <a:pt x="983" y="13"/>
                    </a:lnTo>
                    <a:lnTo>
                      <a:pt x="1002" y="4"/>
                    </a:lnTo>
                    <a:lnTo>
                      <a:pt x="102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7" name="Freeform 331"/>
              <p:cNvSpPr>
                <a:spLocks/>
              </p:cNvSpPr>
              <p:nvPr/>
            </p:nvSpPr>
            <p:spPr bwMode="auto">
              <a:xfrm>
                <a:off x="7588117" y="2233923"/>
                <a:ext cx="13607" cy="435325"/>
              </a:xfrm>
              <a:custGeom>
                <a:avLst/>
                <a:gdLst>
                  <a:gd name="T0" fmla="*/ 67 w 135"/>
                  <a:gd name="T1" fmla="*/ 0 h 4319"/>
                  <a:gd name="T2" fmla="*/ 89 w 135"/>
                  <a:gd name="T3" fmla="*/ 4 h 4319"/>
                  <a:gd name="T4" fmla="*/ 107 w 135"/>
                  <a:gd name="T5" fmla="*/ 13 h 4319"/>
                  <a:gd name="T6" fmla="*/ 122 w 135"/>
                  <a:gd name="T7" fmla="*/ 28 h 4319"/>
                  <a:gd name="T8" fmla="*/ 131 w 135"/>
                  <a:gd name="T9" fmla="*/ 46 h 4319"/>
                  <a:gd name="T10" fmla="*/ 135 w 135"/>
                  <a:gd name="T11" fmla="*/ 68 h 4319"/>
                  <a:gd name="T12" fmla="*/ 135 w 135"/>
                  <a:gd name="T13" fmla="*/ 4251 h 4319"/>
                  <a:gd name="T14" fmla="*/ 131 w 135"/>
                  <a:gd name="T15" fmla="*/ 4273 h 4319"/>
                  <a:gd name="T16" fmla="*/ 122 w 135"/>
                  <a:gd name="T17" fmla="*/ 4292 h 4319"/>
                  <a:gd name="T18" fmla="*/ 107 w 135"/>
                  <a:gd name="T19" fmla="*/ 4306 h 4319"/>
                  <a:gd name="T20" fmla="*/ 89 w 135"/>
                  <a:gd name="T21" fmla="*/ 4315 h 4319"/>
                  <a:gd name="T22" fmla="*/ 67 w 135"/>
                  <a:gd name="T23" fmla="*/ 4319 h 4319"/>
                  <a:gd name="T24" fmla="*/ 46 w 135"/>
                  <a:gd name="T25" fmla="*/ 4315 h 4319"/>
                  <a:gd name="T26" fmla="*/ 27 w 135"/>
                  <a:gd name="T27" fmla="*/ 4306 h 4319"/>
                  <a:gd name="T28" fmla="*/ 13 w 135"/>
                  <a:gd name="T29" fmla="*/ 4292 h 4319"/>
                  <a:gd name="T30" fmla="*/ 3 w 135"/>
                  <a:gd name="T31" fmla="*/ 4273 h 4319"/>
                  <a:gd name="T32" fmla="*/ 0 w 135"/>
                  <a:gd name="T33" fmla="*/ 4251 h 4319"/>
                  <a:gd name="T34" fmla="*/ 0 w 135"/>
                  <a:gd name="T35" fmla="*/ 68 h 4319"/>
                  <a:gd name="T36" fmla="*/ 3 w 135"/>
                  <a:gd name="T37" fmla="*/ 46 h 4319"/>
                  <a:gd name="T38" fmla="*/ 13 w 135"/>
                  <a:gd name="T39" fmla="*/ 28 h 4319"/>
                  <a:gd name="T40" fmla="*/ 27 w 135"/>
                  <a:gd name="T41" fmla="*/ 13 h 4319"/>
                  <a:gd name="T42" fmla="*/ 46 w 135"/>
                  <a:gd name="T43" fmla="*/ 4 h 4319"/>
                  <a:gd name="T44" fmla="*/ 67 w 135"/>
                  <a:gd name="T45" fmla="*/ 0 h 4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35" h="4319">
                    <a:moveTo>
                      <a:pt x="67" y="0"/>
                    </a:moveTo>
                    <a:lnTo>
                      <a:pt x="89" y="4"/>
                    </a:lnTo>
                    <a:lnTo>
                      <a:pt x="107" y="13"/>
                    </a:lnTo>
                    <a:lnTo>
                      <a:pt x="122" y="28"/>
                    </a:lnTo>
                    <a:lnTo>
                      <a:pt x="131" y="46"/>
                    </a:lnTo>
                    <a:lnTo>
                      <a:pt x="135" y="68"/>
                    </a:lnTo>
                    <a:lnTo>
                      <a:pt x="135" y="4251"/>
                    </a:lnTo>
                    <a:lnTo>
                      <a:pt x="131" y="4273"/>
                    </a:lnTo>
                    <a:lnTo>
                      <a:pt x="122" y="4292"/>
                    </a:lnTo>
                    <a:lnTo>
                      <a:pt x="107" y="4306"/>
                    </a:lnTo>
                    <a:lnTo>
                      <a:pt x="89" y="4315"/>
                    </a:lnTo>
                    <a:lnTo>
                      <a:pt x="67" y="4319"/>
                    </a:lnTo>
                    <a:lnTo>
                      <a:pt x="46" y="4315"/>
                    </a:lnTo>
                    <a:lnTo>
                      <a:pt x="27" y="4306"/>
                    </a:lnTo>
                    <a:lnTo>
                      <a:pt x="13" y="4292"/>
                    </a:lnTo>
                    <a:lnTo>
                      <a:pt x="3" y="4273"/>
                    </a:lnTo>
                    <a:lnTo>
                      <a:pt x="0" y="4251"/>
                    </a:lnTo>
                    <a:lnTo>
                      <a:pt x="0" y="68"/>
                    </a:lnTo>
                    <a:lnTo>
                      <a:pt x="3" y="46"/>
                    </a:lnTo>
                    <a:lnTo>
                      <a:pt x="13" y="28"/>
                    </a:lnTo>
                    <a:lnTo>
                      <a:pt x="27" y="13"/>
                    </a:lnTo>
                    <a:lnTo>
                      <a:pt x="46" y="4"/>
                    </a:lnTo>
                    <a:lnTo>
                      <a:pt x="6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grpSp>
        <p:nvGrpSpPr>
          <p:cNvPr id="10" name="Group 9"/>
          <p:cNvGrpSpPr/>
          <p:nvPr/>
        </p:nvGrpSpPr>
        <p:grpSpPr>
          <a:xfrm>
            <a:off x="3709289" y="3397244"/>
            <a:ext cx="954857" cy="954857"/>
            <a:chOff x="3709289" y="3397244"/>
            <a:chExt cx="954857" cy="954857"/>
          </a:xfrm>
        </p:grpSpPr>
        <p:sp>
          <p:nvSpPr>
            <p:cNvPr id="19" name="Овал 18"/>
            <p:cNvSpPr/>
            <p:nvPr/>
          </p:nvSpPr>
          <p:spPr>
            <a:xfrm>
              <a:off x="3709289" y="3397244"/>
              <a:ext cx="954857" cy="954857"/>
            </a:xfrm>
            <a:prstGeom prst="ellipse">
              <a:avLst/>
            </a:prstGeom>
            <a:solidFill>
              <a:srgbClr val="A5A5A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8" name="Группа 37"/>
            <p:cNvGrpSpPr/>
            <p:nvPr/>
          </p:nvGrpSpPr>
          <p:grpSpPr>
            <a:xfrm>
              <a:off x="4050668" y="3660024"/>
              <a:ext cx="295339" cy="429295"/>
              <a:chOff x="9849891" y="2823728"/>
              <a:chExt cx="295339" cy="429295"/>
            </a:xfrm>
            <a:solidFill>
              <a:schemeClr val="bg1"/>
            </a:solidFill>
            <a:effectLst>
              <a:outerShdw blurRad="50800" dist="38100" dir="2700000" algn="tl" rotWithShape="0">
                <a:prstClr val="black">
                  <a:alpha val="40000"/>
                </a:prstClr>
              </a:outerShdw>
            </a:effectLst>
          </p:grpSpPr>
          <p:sp>
            <p:nvSpPr>
              <p:cNvPr id="39" name="Freeform 418"/>
              <p:cNvSpPr>
                <a:spLocks/>
              </p:cNvSpPr>
              <p:nvPr/>
            </p:nvSpPr>
            <p:spPr bwMode="auto">
              <a:xfrm>
                <a:off x="9849891" y="2823728"/>
                <a:ext cx="295339" cy="359336"/>
              </a:xfrm>
              <a:custGeom>
                <a:avLst/>
                <a:gdLst>
                  <a:gd name="T0" fmla="*/ 1905 w 2972"/>
                  <a:gd name="T1" fmla="*/ 62 h 3616"/>
                  <a:gd name="T2" fmla="*/ 2368 w 2972"/>
                  <a:gd name="T3" fmla="*/ 285 h 3616"/>
                  <a:gd name="T4" fmla="*/ 2734 w 2972"/>
                  <a:gd name="T5" fmla="*/ 662 h 3616"/>
                  <a:gd name="T6" fmla="*/ 2943 w 2972"/>
                  <a:gd name="T7" fmla="*/ 1179 h 3616"/>
                  <a:gd name="T8" fmla="*/ 2944 w 2972"/>
                  <a:gd name="T9" fmla="*/ 1790 h 3616"/>
                  <a:gd name="T10" fmla="*/ 2716 w 2972"/>
                  <a:gd name="T11" fmla="*/ 2318 h 3616"/>
                  <a:gd name="T12" fmla="*/ 2390 w 2972"/>
                  <a:gd name="T13" fmla="*/ 2667 h 3616"/>
                  <a:gd name="T14" fmla="*/ 2224 w 2972"/>
                  <a:gd name="T15" fmla="*/ 2870 h 3616"/>
                  <a:gd name="T16" fmla="*/ 2167 w 2972"/>
                  <a:gd name="T17" fmla="*/ 2995 h 3616"/>
                  <a:gd name="T18" fmla="*/ 2162 w 2972"/>
                  <a:gd name="T19" fmla="*/ 3083 h 3616"/>
                  <a:gd name="T20" fmla="*/ 2128 w 2972"/>
                  <a:gd name="T21" fmla="*/ 3195 h 3616"/>
                  <a:gd name="T22" fmla="*/ 2009 w 2972"/>
                  <a:gd name="T23" fmla="*/ 3243 h 3616"/>
                  <a:gd name="T24" fmla="*/ 1376 w 2972"/>
                  <a:gd name="T25" fmla="*/ 3082 h 3616"/>
                  <a:gd name="T26" fmla="*/ 1401 w 2972"/>
                  <a:gd name="T27" fmla="*/ 2976 h 3616"/>
                  <a:gd name="T28" fmla="*/ 2015 w 2972"/>
                  <a:gd name="T29" fmla="*/ 3106 h 3616"/>
                  <a:gd name="T30" fmla="*/ 2026 w 2972"/>
                  <a:gd name="T31" fmla="*/ 3096 h 3616"/>
                  <a:gd name="T32" fmla="*/ 2030 w 2972"/>
                  <a:gd name="T33" fmla="*/ 3014 h 3616"/>
                  <a:gd name="T34" fmla="*/ 2074 w 2972"/>
                  <a:gd name="T35" fmla="*/ 2856 h 3616"/>
                  <a:gd name="T36" fmla="*/ 2217 w 2972"/>
                  <a:gd name="T37" fmla="*/ 2659 h 3616"/>
                  <a:gd name="T38" fmla="*/ 2361 w 2972"/>
                  <a:gd name="T39" fmla="*/ 2504 h 3616"/>
                  <a:gd name="T40" fmla="*/ 2593 w 2972"/>
                  <a:gd name="T41" fmla="*/ 2261 h 3616"/>
                  <a:gd name="T42" fmla="*/ 2777 w 2972"/>
                  <a:gd name="T43" fmla="*/ 1899 h 3616"/>
                  <a:gd name="T44" fmla="*/ 2834 w 2972"/>
                  <a:gd name="T45" fmla="*/ 1386 h 3616"/>
                  <a:gd name="T46" fmla="*/ 2692 w 2972"/>
                  <a:gd name="T47" fmla="*/ 859 h 3616"/>
                  <a:gd name="T48" fmla="*/ 2380 w 2972"/>
                  <a:gd name="T49" fmla="*/ 466 h 3616"/>
                  <a:gd name="T50" fmla="*/ 1958 w 2972"/>
                  <a:gd name="T51" fmla="*/ 221 h 3616"/>
                  <a:gd name="T52" fmla="*/ 1485 w 2972"/>
                  <a:gd name="T53" fmla="*/ 136 h 3616"/>
                  <a:gd name="T54" fmla="*/ 1019 w 2972"/>
                  <a:gd name="T55" fmla="*/ 223 h 3616"/>
                  <a:gd name="T56" fmla="*/ 598 w 2972"/>
                  <a:gd name="T57" fmla="*/ 470 h 3616"/>
                  <a:gd name="T58" fmla="*/ 283 w 2972"/>
                  <a:gd name="T59" fmla="*/ 864 h 3616"/>
                  <a:gd name="T60" fmla="*/ 138 w 2972"/>
                  <a:gd name="T61" fmla="*/ 1386 h 3616"/>
                  <a:gd name="T62" fmla="*/ 219 w 2972"/>
                  <a:gd name="T63" fmla="*/ 1961 h 3616"/>
                  <a:gd name="T64" fmla="*/ 539 w 2972"/>
                  <a:gd name="T65" fmla="*/ 2438 h 3616"/>
                  <a:gd name="T66" fmla="*/ 725 w 2972"/>
                  <a:gd name="T67" fmla="*/ 2623 h 3616"/>
                  <a:gd name="T68" fmla="*/ 890 w 2972"/>
                  <a:gd name="T69" fmla="*/ 2843 h 3616"/>
                  <a:gd name="T70" fmla="*/ 942 w 2972"/>
                  <a:gd name="T71" fmla="*/ 3011 h 3616"/>
                  <a:gd name="T72" fmla="*/ 945 w 2972"/>
                  <a:gd name="T73" fmla="*/ 3144 h 3616"/>
                  <a:gd name="T74" fmla="*/ 945 w 2972"/>
                  <a:gd name="T75" fmla="*/ 3226 h 3616"/>
                  <a:gd name="T76" fmla="*/ 2074 w 2972"/>
                  <a:gd name="T77" fmla="*/ 3490 h 3616"/>
                  <a:gd name="T78" fmla="*/ 2087 w 2972"/>
                  <a:gd name="T79" fmla="*/ 3595 h 3616"/>
                  <a:gd name="T80" fmla="*/ 930 w 2972"/>
                  <a:gd name="T81" fmla="*/ 3374 h 3616"/>
                  <a:gd name="T82" fmla="*/ 819 w 2972"/>
                  <a:gd name="T83" fmla="*/ 3270 h 3616"/>
                  <a:gd name="T84" fmla="*/ 810 w 2972"/>
                  <a:gd name="T85" fmla="*/ 3143 h 3616"/>
                  <a:gd name="T86" fmla="*/ 810 w 2972"/>
                  <a:gd name="T87" fmla="*/ 3051 h 3616"/>
                  <a:gd name="T88" fmla="*/ 786 w 2972"/>
                  <a:gd name="T89" fmla="*/ 2936 h 3616"/>
                  <a:gd name="T90" fmla="*/ 683 w 2972"/>
                  <a:gd name="T91" fmla="*/ 2782 h 3616"/>
                  <a:gd name="T92" fmla="*/ 525 w 2972"/>
                  <a:gd name="T93" fmla="*/ 2608 h 3616"/>
                  <a:gd name="T94" fmla="*/ 155 w 2972"/>
                  <a:gd name="T95" fmla="*/ 2151 h 3616"/>
                  <a:gd name="T96" fmla="*/ 3 w 2972"/>
                  <a:gd name="T97" fmla="*/ 1589 h 3616"/>
                  <a:gd name="T98" fmla="*/ 80 w 2972"/>
                  <a:gd name="T99" fmla="*/ 996 h 3616"/>
                  <a:gd name="T100" fmla="*/ 351 w 2972"/>
                  <a:gd name="T101" fmla="*/ 525 h 3616"/>
                  <a:gd name="T102" fmla="*/ 757 w 2972"/>
                  <a:gd name="T103" fmla="*/ 195 h 3616"/>
                  <a:gd name="T104" fmla="*/ 1237 w 2972"/>
                  <a:gd name="T105" fmla="*/ 24 h 36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72" h="3616">
                    <a:moveTo>
                      <a:pt x="1485" y="0"/>
                    </a:moveTo>
                    <a:lnTo>
                      <a:pt x="1570" y="3"/>
                    </a:lnTo>
                    <a:lnTo>
                      <a:pt x="1655" y="10"/>
                    </a:lnTo>
                    <a:lnTo>
                      <a:pt x="1739" y="22"/>
                    </a:lnTo>
                    <a:lnTo>
                      <a:pt x="1823" y="39"/>
                    </a:lnTo>
                    <a:lnTo>
                      <a:pt x="1905" y="62"/>
                    </a:lnTo>
                    <a:lnTo>
                      <a:pt x="1987" y="88"/>
                    </a:lnTo>
                    <a:lnTo>
                      <a:pt x="2067" y="118"/>
                    </a:lnTo>
                    <a:lnTo>
                      <a:pt x="2145" y="153"/>
                    </a:lnTo>
                    <a:lnTo>
                      <a:pt x="2221" y="192"/>
                    </a:lnTo>
                    <a:lnTo>
                      <a:pt x="2296" y="237"/>
                    </a:lnTo>
                    <a:lnTo>
                      <a:pt x="2368" y="285"/>
                    </a:lnTo>
                    <a:lnTo>
                      <a:pt x="2437" y="338"/>
                    </a:lnTo>
                    <a:lnTo>
                      <a:pt x="2503" y="394"/>
                    </a:lnTo>
                    <a:lnTo>
                      <a:pt x="2566" y="456"/>
                    </a:lnTo>
                    <a:lnTo>
                      <a:pt x="2626" y="521"/>
                    </a:lnTo>
                    <a:lnTo>
                      <a:pt x="2681" y="589"/>
                    </a:lnTo>
                    <a:lnTo>
                      <a:pt x="2734" y="662"/>
                    </a:lnTo>
                    <a:lnTo>
                      <a:pt x="2781" y="740"/>
                    </a:lnTo>
                    <a:lnTo>
                      <a:pt x="2823" y="819"/>
                    </a:lnTo>
                    <a:lnTo>
                      <a:pt x="2861" y="905"/>
                    </a:lnTo>
                    <a:lnTo>
                      <a:pt x="2893" y="992"/>
                    </a:lnTo>
                    <a:lnTo>
                      <a:pt x="2921" y="1084"/>
                    </a:lnTo>
                    <a:lnTo>
                      <a:pt x="2943" y="1179"/>
                    </a:lnTo>
                    <a:lnTo>
                      <a:pt x="2959" y="1278"/>
                    </a:lnTo>
                    <a:lnTo>
                      <a:pt x="2969" y="1380"/>
                    </a:lnTo>
                    <a:lnTo>
                      <a:pt x="2972" y="1486"/>
                    </a:lnTo>
                    <a:lnTo>
                      <a:pt x="2969" y="1589"/>
                    </a:lnTo>
                    <a:lnTo>
                      <a:pt x="2960" y="1691"/>
                    </a:lnTo>
                    <a:lnTo>
                      <a:pt x="2944" y="1790"/>
                    </a:lnTo>
                    <a:lnTo>
                      <a:pt x="2922" y="1885"/>
                    </a:lnTo>
                    <a:lnTo>
                      <a:pt x="2893" y="1977"/>
                    </a:lnTo>
                    <a:lnTo>
                      <a:pt x="2859" y="2066"/>
                    </a:lnTo>
                    <a:lnTo>
                      <a:pt x="2819" y="2153"/>
                    </a:lnTo>
                    <a:lnTo>
                      <a:pt x="2770" y="2237"/>
                    </a:lnTo>
                    <a:lnTo>
                      <a:pt x="2716" y="2318"/>
                    </a:lnTo>
                    <a:lnTo>
                      <a:pt x="2656" y="2397"/>
                    </a:lnTo>
                    <a:lnTo>
                      <a:pt x="2589" y="2473"/>
                    </a:lnTo>
                    <a:lnTo>
                      <a:pt x="2516" y="2546"/>
                    </a:lnTo>
                    <a:lnTo>
                      <a:pt x="2436" y="2617"/>
                    </a:lnTo>
                    <a:lnTo>
                      <a:pt x="2433" y="2619"/>
                    </a:lnTo>
                    <a:lnTo>
                      <a:pt x="2390" y="2667"/>
                    </a:lnTo>
                    <a:lnTo>
                      <a:pt x="2352" y="2710"/>
                    </a:lnTo>
                    <a:lnTo>
                      <a:pt x="2318" y="2748"/>
                    </a:lnTo>
                    <a:lnTo>
                      <a:pt x="2289" y="2783"/>
                    </a:lnTo>
                    <a:lnTo>
                      <a:pt x="2264" y="2815"/>
                    </a:lnTo>
                    <a:lnTo>
                      <a:pt x="2242" y="2843"/>
                    </a:lnTo>
                    <a:lnTo>
                      <a:pt x="2224" y="2870"/>
                    </a:lnTo>
                    <a:lnTo>
                      <a:pt x="2208" y="2894"/>
                    </a:lnTo>
                    <a:lnTo>
                      <a:pt x="2196" y="2917"/>
                    </a:lnTo>
                    <a:lnTo>
                      <a:pt x="2186" y="2938"/>
                    </a:lnTo>
                    <a:lnTo>
                      <a:pt x="2178" y="2957"/>
                    </a:lnTo>
                    <a:lnTo>
                      <a:pt x="2173" y="2976"/>
                    </a:lnTo>
                    <a:lnTo>
                      <a:pt x="2167" y="2995"/>
                    </a:lnTo>
                    <a:lnTo>
                      <a:pt x="2165" y="3014"/>
                    </a:lnTo>
                    <a:lnTo>
                      <a:pt x="2163" y="3032"/>
                    </a:lnTo>
                    <a:lnTo>
                      <a:pt x="2162" y="3051"/>
                    </a:lnTo>
                    <a:lnTo>
                      <a:pt x="2162" y="3072"/>
                    </a:lnTo>
                    <a:lnTo>
                      <a:pt x="2162" y="3079"/>
                    </a:lnTo>
                    <a:lnTo>
                      <a:pt x="2162" y="3083"/>
                    </a:lnTo>
                    <a:lnTo>
                      <a:pt x="2162" y="3096"/>
                    </a:lnTo>
                    <a:lnTo>
                      <a:pt x="2161" y="3103"/>
                    </a:lnTo>
                    <a:lnTo>
                      <a:pt x="2157" y="3133"/>
                    </a:lnTo>
                    <a:lnTo>
                      <a:pt x="2149" y="3158"/>
                    </a:lnTo>
                    <a:lnTo>
                      <a:pt x="2140" y="3178"/>
                    </a:lnTo>
                    <a:lnTo>
                      <a:pt x="2128" y="3195"/>
                    </a:lnTo>
                    <a:lnTo>
                      <a:pt x="2115" y="3209"/>
                    </a:lnTo>
                    <a:lnTo>
                      <a:pt x="2103" y="3219"/>
                    </a:lnTo>
                    <a:lnTo>
                      <a:pt x="2078" y="3233"/>
                    </a:lnTo>
                    <a:lnTo>
                      <a:pt x="2053" y="3240"/>
                    </a:lnTo>
                    <a:lnTo>
                      <a:pt x="2030" y="3243"/>
                    </a:lnTo>
                    <a:lnTo>
                      <a:pt x="2009" y="3243"/>
                    </a:lnTo>
                    <a:lnTo>
                      <a:pt x="1991" y="3240"/>
                    </a:lnTo>
                    <a:lnTo>
                      <a:pt x="1977" y="3236"/>
                    </a:lnTo>
                    <a:lnTo>
                      <a:pt x="1971" y="3235"/>
                    </a:lnTo>
                    <a:lnTo>
                      <a:pt x="1411" y="3104"/>
                    </a:lnTo>
                    <a:lnTo>
                      <a:pt x="1392" y="3095"/>
                    </a:lnTo>
                    <a:lnTo>
                      <a:pt x="1376" y="3082"/>
                    </a:lnTo>
                    <a:lnTo>
                      <a:pt x="1364" y="3065"/>
                    </a:lnTo>
                    <a:lnTo>
                      <a:pt x="1360" y="3044"/>
                    </a:lnTo>
                    <a:lnTo>
                      <a:pt x="1362" y="3023"/>
                    </a:lnTo>
                    <a:lnTo>
                      <a:pt x="1369" y="3002"/>
                    </a:lnTo>
                    <a:lnTo>
                      <a:pt x="1382" y="2986"/>
                    </a:lnTo>
                    <a:lnTo>
                      <a:pt x="1401" y="2976"/>
                    </a:lnTo>
                    <a:lnTo>
                      <a:pt x="1420" y="2970"/>
                    </a:lnTo>
                    <a:lnTo>
                      <a:pt x="1443" y="2972"/>
                    </a:lnTo>
                    <a:lnTo>
                      <a:pt x="2009" y="3105"/>
                    </a:lnTo>
                    <a:lnTo>
                      <a:pt x="2010" y="3105"/>
                    </a:lnTo>
                    <a:lnTo>
                      <a:pt x="2013" y="3105"/>
                    </a:lnTo>
                    <a:lnTo>
                      <a:pt x="2015" y="3106"/>
                    </a:lnTo>
                    <a:lnTo>
                      <a:pt x="2019" y="3106"/>
                    </a:lnTo>
                    <a:lnTo>
                      <a:pt x="2022" y="3108"/>
                    </a:lnTo>
                    <a:lnTo>
                      <a:pt x="2025" y="3108"/>
                    </a:lnTo>
                    <a:lnTo>
                      <a:pt x="2025" y="3105"/>
                    </a:lnTo>
                    <a:lnTo>
                      <a:pt x="2026" y="3101"/>
                    </a:lnTo>
                    <a:lnTo>
                      <a:pt x="2026" y="3096"/>
                    </a:lnTo>
                    <a:lnTo>
                      <a:pt x="2027" y="3089"/>
                    </a:lnTo>
                    <a:lnTo>
                      <a:pt x="2027" y="3084"/>
                    </a:lnTo>
                    <a:lnTo>
                      <a:pt x="2027" y="3078"/>
                    </a:lnTo>
                    <a:lnTo>
                      <a:pt x="2027" y="3071"/>
                    </a:lnTo>
                    <a:lnTo>
                      <a:pt x="2027" y="3041"/>
                    </a:lnTo>
                    <a:lnTo>
                      <a:pt x="2030" y="3014"/>
                    </a:lnTo>
                    <a:lnTo>
                      <a:pt x="2032" y="2987"/>
                    </a:lnTo>
                    <a:lnTo>
                      <a:pt x="2038" y="2961"/>
                    </a:lnTo>
                    <a:lnTo>
                      <a:pt x="2043" y="2935"/>
                    </a:lnTo>
                    <a:lnTo>
                      <a:pt x="2052" y="2909"/>
                    </a:lnTo>
                    <a:lnTo>
                      <a:pt x="2061" y="2884"/>
                    </a:lnTo>
                    <a:lnTo>
                      <a:pt x="2074" y="2856"/>
                    </a:lnTo>
                    <a:lnTo>
                      <a:pt x="2090" y="2829"/>
                    </a:lnTo>
                    <a:lnTo>
                      <a:pt x="2108" y="2799"/>
                    </a:lnTo>
                    <a:lnTo>
                      <a:pt x="2131" y="2767"/>
                    </a:lnTo>
                    <a:lnTo>
                      <a:pt x="2156" y="2733"/>
                    </a:lnTo>
                    <a:lnTo>
                      <a:pt x="2184" y="2698"/>
                    </a:lnTo>
                    <a:lnTo>
                      <a:pt x="2217" y="2659"/>
                    </a:lnTo>
                    <a:lnTo>
                      <a:pt x="2254" y="2616"/>
                    </a:lnTo>
                    <a:lnTo>
                      <a:pt x="2296" y="2570"/>
                    </a:lnTo>
                    <a:lnTo>
                      <a:pt x="2342" y="2520"/>
                    </a:lnTo>
                    <a:lnTo>
                      <a:pt x="2348" y="2513"/>
                    </a:lnTo>
                    <a:lnTo>
                      <a:pt x="2355" y="2508"/>
                    </a:lnTo>
                    <a:lnTo>
                      <a:pt x="2361" y="2504"/>
                    </a:lnTo>
                    <a:lnTo>
                      <a:pt x="2401" y="2470"/>
                    </a:lnTo>
                    <a:lnTo>
                      <a:pt x="2439" y="2434"/>
                    </a:lnTo>
                    <a:lnTo>
                      <a:pt x="2478" y="2396"/>
                    </a:lnTo>
                    <a:lnTo>
                      <a:pt x="2517" y="2354"/>
                    </a:lnTo>
                    <a:lnTo>
                      <a:pt x="2555" y="2308"/>
                    </a:lnTo>
                    <a:lnTo>
                      <a:pt x="2593" y="2261"/>
                    </a:lnTo>
                    <a:lnTo>
                      <a:pt x="2629" y="2210"/>
                    </a:lnTo>
                    <a:lnTo>
                      <a:pt x="2664" y="2155"/>
                    </a:lnTo>
                    <a:lnTo>
                      <a:pt x="2696" y="2097"/>
                    </a:lnTo>
                    <a:lnTo>
                      <a:pt x="2726" y="2036"/>
                    </a:lnTo>
                    <a:lnTo>
                      <a:pt x="2753" y="1970"/>
                    </a:lnTo>
                    <a:lnTo>
                      <a:pt x="2777" y="1899"/>
                    </a:lnTo>
                    <a:lnTo>
                      <a:pt x="2798" y="1826"/>
                    </a:lnTo>
                    <a:lnTo>
                      <a:pt x="2815" y="1748"/>
                    </a:lnTo>
                    <a:lnTo>
                      <a:pt x="2827" y="1665"/>
                    </a:lnTo>
                    <a:lnTo>
                      <a:pt x="2834" y="1577"/>
                    </a:lnTo>
                    <a:lnTo>
                      <a:pt x="2837" y="1486"/>
                    </a:lnTo>
                    <a:lnTo>
                      <a:pt x="2834" y="1386"/>
                    </a:lnTo>
                    <a:lnTo>
                      <a:pt x="2824" y="1289"/>
                    </a:lnTo>
                    <a:lnTo>
                      <a:pt x="2808" y="1197"/>
                    </a:lnTo>
                    <a:lnTo>
                      <a:pt x="2787" y="1106"/>
                    </a:lnTo>
                    <a:lnTo>
                      <a:pt x="2761" y="1021"/>
                    </a:lnTo>
                    <a:lnTo>
                      <a:pt x="2728" y="939"/>
                    </a:lnTo>
                    <a:lnTo>
                      <a:pt x="2692" y="859"/>
                    </a:lnTo>
                    <a:lnTo>
                      <a:pt x="2650" y="784"/>
                    </a:lnTo>
                    <a:lnTo>
                      <a:pt x="2604" y="713"/>
                    </a:lnTo>
                    <a:lnTo>
                      <a:pt x="2553" y="645"/>
                    </a:lnTo>
                    <a:lnTo>
                      <a:pt x="2499" y="581"/>
                    </a:lnTo>
                    <a:lnTo>
                      <a:pt x="2441" y="522"/>
                    </a:lnTo>
                    <a:lnTo>
                      <a:pt x="2380" y="466"/>
                    </a:lnTo>
                    <a:lnTo>
                      <a:pt x="2315" y="415"/>
                    </a:lnTo>
                    <a:lnTo>
                      <a:pt x="2249" y="368"/>
                    </a:lnTo>
                    <a:lnTo>
                      <a:pt x="2179" y="325"/>
                    </a:lnTo>
                    <a:lnTo>
                      <a:pt x="2107" y="285"/>
                    </a:lnTo>
                    <a:lnTo>
                      <a:pt x="2034" y="251"/>
                    </a:lnTo>
                    <a:lnTo>
                      <a:pt x="1958" y="221"/>
                    </a:lnTo>
                    <a:lnTo>
                      <a:pt x="1882" y="195"/>
                    </a:lnTo>
                    <a:lnTo>
                      <a:pt x="1803" y="174"/>
                    </a:lnTo>
                    <a:lnTo>
                      <a:pt x="1724" y="157"/>
                    </a:lnTo>
                    <a:lnTo>
                      <a:pt x="1646" y="145"/>
                    </a:lnTo>
                    <a:lnTo>
                      <a:pt x="1566" y="137"/>
                    </a:lnTo>
                    <a:lnTo>
                      <a:pt x="1485" y="136"/>
                    </a:lnTo>
                    <a:lnTo>
                      <a:pt x="1407" y="137"/>
                    </a:lnTo>
                    <a:lnTo>
                      <a:pt x="1330" y="145"/>
                    </a:lnTo>
                    <a:lnTo>
                      <a:pt x="1251" y="157"/>
                    </a:lnTo>
                    <a:lnTo>
                      <a:pt x="1173" y="174"/>
                    </a:lnTo>
                    <a:lnTo>
                      <a:pt x="1095" y="196"/>
                    </a:lnTo>
                    <a:lnTo>
                      <a:pt x="1019" y="223"/>
                    </a:lnTo>
                    <a:lnTo>
                      <a:pt x="945" y="253"/>
                    </a:lnTo>
                    <a:lnTo>
                      <a:pt x="871" y="288"/>
                    </a:lnTo>
                    <a:lnTo>
                      <a:pt x="799" y="327"/>
                    </a:lnTo>
                    <a:lnTo>
                      <a:pt x="730" y="370"/>
                    </a:lnTo>
                    <a:lnTo>
                      <a:pt x="663" y="419"/>
                    </a:lnTo>
                    <a:lnTo>
                      <a:pt x="598" y="470"/>
                    </a:lnTo>
                    <a:lnTo>
                      <a:pt x="536" y="526"/>
                    </a:lnTo>
                    <a:lnTo>
                      <a:pt x="478" y="586"/>
                    </a:lnTo>
                    <a:lnTo>
                      <a:pt x="423" y="651"/>
                    </a:lnTo>
                    <a:lnTo>
                      <a:pt x="372" y="717"/>
                    </a:lnTo>
                    <a:lnTo>
                      <a:pt x="325" y="789"/>
                    </a:lnTo>
                    <a:lnTo>
                      <a:pt x="283" y="864"/>
                    </a:lnTo>
                    <a:lnTo>
                      <a:pt x="245" y="943"/>
                    </a:lnTo>
                    <a:lnTo>
                      <a:pt x="214" y="1025"/>
                    </a:lnTo>
                    <a:lnTo>
                      <a:pt x="186" y="1110"/>
                    </a:lnTo>
                    <a:lnTo>
                      <a:pt x="164" y="1199"/>
                    </a:lnTo>
                    <a:lnTo>
                      <a:pt x="148" y="1292"/>
                    </a:lnTo>
                    <a:lnTo>
                      <a:pt x="138" y="1386"/>
                    </a:lnTo>
                    <a:lnTo>
                      <a:pt x="135" y="1486"/>
                    </a:lnTo>
                    <a:lnTo>
                      <a:pt x="138" y="1587"/>
                    </a:lnTo>
                    <a:lnTo>
                      <a:pt x="148" y="1683"/>
                    </a:lnTo>
                    <a:lnTo>
                      <a:pt x="165" y="1779"/>
                    </a:lnTo>
                    <a:lnTo>
                      <a:pt x="189" y="1872"/>
                    </a:lnTo>
                    <a:lnTo>
                      <a:pt x="219" y="1961"/>
                    </a:lnTo>
                    <a:lnTo>
                      <a:pt x="256" y="2047"/>
                    </a:lnTo>
                    <a:lnTo>
                      <a:pt x="299" y="2131"/>
                    </a:lnTo>
                    <a:lnTo>
                      <a:pt x="349" y="2212"/>
                    </a:lnTo>
                    <a:lnTo>
                      <a:pt x="405" y="2291"/>
                    </a:lnTo>
                    <a:lnTo>
                      <a:pt x="469" y="2366"/>
                    </a:lnTo>
                    <a:lnTo>
                      <a:pt x="539" y="2438"/>
                    </a:lnTo>
                    <a:lnTo>
                      <a:pt x="615" y="2507"/>
                    </a:lnTo>
                    <a:lnTo>
                      <a:pt x="621" y="2512"/>
                    </a:lnTo>
                    <a:lnTo>
                      <a:pt x="628" y="2517"/>
                    </a:lnTo>
                    <a:lnTo>
                      <a:pt x="633" y="2523"/>
                    </a:lnTo>
                    <a:lnTo>
                      <a:pt x="681" y="2576"/>
                    </a:lnTo>
                    <a:lnTo>
                      <a:pt x="725" y="2623"/>
                    </a:lnTo>
                    <a:lnTo>
                      <a:pt x="763" y="2668"/>
                    </a:lnTo>
                    <a:lnTo>
                      <a:pt x="797" y="2709"/>
                    </a:lnTo>
                    <a:lnTo>
                      <a:pt x="826" y="2746"/>
                    </a:lnTo>
                    <a:lnTo>
                      <a:pt x="850" y="2781"/>
                    </a:lnTo>
                    <a:lnTo>
                      <a:pt x="873" y="2813"/>
                    </a:lnTo>
                    <a:lnTo>
                      <a:pt x="890" y="2843"/>
                    </a:lnTo>
                    <a:lnTo>
                      <a:pt x="905" y="2872"/>
                    </a:lnTo>
                    <a:lnTo>
                      <a:pt x="917" y="2900"/>
                    </a:lnTo>
                    <a:lnTo>
                      <a:pt x="926" y="2927"/>
                    </a:lnTo>
                    <a:lnTo>
                      <a:pt x="933" y="2955"/>
                    </a:lnTo>
                    <a:lnTo>
                      <a:pt x="938" y="2982"/>
                    </a:lnTo>
                    <a:lnTo>
                      <a:pt x="942" y="3011"/>
                    </a:lnTo>
                    <a:lnTo>
                      <a:pt x="945" y="3040"/>
                    </a:lnTo>
                    <a:lnTo>
                      <a:pt x="945" y="3071"/>
                    </a:lnTo>
                    <a:lnTo>
                      <a:pt x="946" y="3101"/>
                    </a:lnTo>
                    <a:lnTo>
                      <a:pt x="946" y="3122"/>
                    </a:lnTo>
                    <a:lnTo>
                      <a:pt x="945" y="3137"/>
                    </a:lnTo>
                    <a:lnTo>
                      <a:pt x="945" y="3144"/>
                    </a:lnTo>
                    <a:lnTo>
                      <a:pt x="945" y="3150"/>
                    </a:lnTo>
                    <a:lnTo>
                      <a:pt x="945" y="3150"/>
                    </a:lnTo>
                    <a:lnTo>
                      <a:pt x="945" y="3176"/>
                    </a:lnTo>
                    <a:lnTo>
                      <a:pt x="943" y="3198"/>
                    </a:lnTo>
                    <a:lnTo>
                      <a:pt x="943" y="3215"/>
                    </a:lnTo>
                    <a:lnTo>
                      <a:pt x="945" y="3226"/>
                    </a:lnTo>
                    <a:lnTo>
                      <a:pt x="947" y="3233"/>
                    </a:lnTo>
                    <a:lnTo>
                      <a:pt x="951" y="3237"/>
                    </a:lnTo>
                    <a:lnTo>
                      <a:pt x="958" y="3240"/>
                    </a:lnTo>
                    <a:lnTo>
                      <a:pt x="966" y="3243"/>
                    </a:lnTo>
                    <a:lnTo>
                      <a:pt x="2053" y="3482"/>
                    </a:lnTo>
                    <a:lnTo>
                      <a:pt x="2074" y="3490"/>
                    </a:lnTo>
                    <a:lnTo>
                      <a:pt x="2090" y="3503"/>
                    </a:lnTo>
                    <a:lnTo>
                      <a:pt x="2101" y="3521"/>
                    </a:lnTo>
                    <a:lnTo>
                      <a:pt x="2106" y="3541"/>
                    </a:lnTo>
                    <a:lnTo>
                      <a:pt x="2105" y="3562"/>
                    </a:lnTo>
                    <a:lnTo>
                      <a:pt x="2098" y="3580"/>
                    </a:lnTo>
                    <a:lnTo>
                      <a:pt x="2087" y="3595"/>
                    </a:lnTo>
                    <a:lnTo>
                      <a:pt x="2074" y="3607"/>
                    </a:lnTo>
                    <a:lnTo>
                      <a:pt x="2057" y="3613"/>
                    </a:lnTo>
                    <a:lnTo>
                      <a:pt x="2039" y="3616"/>
                    </a:lnTo>
                    <a:lnTo>
                      <a:pt x="2032" y="3616"/>
                    </a:lnTo>
                    <a:lnTo>
                      <a:pt x="2025" y="3614"/>
                    </a:lnTo>
                    <a:lnTo>
                      <a:pt x="930" y="3374"/>
                    </a:lnTo>
                    <a:lnTo>
                      <a:pt x="899" y="3362"/>
                    </a:lnTo>
                    <a:lnTo>
                      <a:pt x="874" y="3347"/>
                    </a:lnTo>
                    <a:lnTo>
                      <a:pt x="853" y="3330"/>
                    </a:lnTo>
                    <a:lnTo>
                      <a:pt x="839" y="3311"/>
                    </a:lnTo>
                    <a:lnTo>
                      <a:pt x="827" y="3291"/>
                    </a:lnTo>
                    <a:lnTo>
                      <a:pt x="819" y="3270"/>
                    </a:lnTo>
                    <a:lnTo>
                      <a:pt x="814" y="3249"/>
                    </a:lnTo>
                    <a:lnTo>
                      <a:pt x="810" y="3228"/>
                    </a:lnTo>
                    <a:lnTo>
                      <a:pt x="809" y="3209"/>
                    </a:lnTo>
                    <a:lnTo>
                      <a:pt x="809" y="3189"/>
                    </a:lnTo>
                    <a:lnTo>
                      <a:pt x="810" y="3172"/>
                    </a:lnTo>
                    <a:lnTo>
                      <a:pt x="810" y="3143"/>
                    </a:lnTo>
                    <a:lnTo>
                      <a:pt x="810" y="3138"/>
                    </a:lnTo>
                    <a:lnTo>
                      <a:pt x="810" y="3129"/>
                    </a:lnTo>
                    <a:lnTo>
                      <a:pt x="810" y="3117"/>
                    </a:lnTo>
                    <a:lnTo>
                      <a:pt x="810" y="3099"/>
                    </a:lnTo>
                    <a:lnTo>
                      <a:pt x="810" y="3072"/>
                    </a:lnTo>
                    <a:lnTo>
                      <a:pt x="810" y="3051"/>
                    </a:lnTo>
                    <a:lnTo>
                      <a:pt x="809" y="3032"/>
                    </a:lnTo>
                    <a:lnTo>
                      <a:pt x="807" y="3014"/>
                    </a:lnTo>
                    <a:lnTo>
                      <a:pt x="803" y="2994"/>
                    </a:lnTo>
                    <a:lnTo>
                      <a:pt x="799" y="2976"/>
                    </a:lnTo>
                    <a:lnTo>
                      <a:pt x="794" y="2956"/>
                    </a:lnTo>
                    <a:lnTo>
                      <a:pt x="786" y="2936"/>
                    </a:lnTo>
                    <a:lnTo>
                      <a:pt x="776" y="2915"/>
                    </a:lnTo>
                    <a:lnTo>
                      <a:pt x="764" y="2893"/>
                    </a:lnTo>
                    <a:lnTo>
                      <a:pt x="748" y="2870"/>
                    </a:lnTo>
                    <a:lnTo>
                      <a:pt x="730" y="2843"/>
                    </a:lnTo>
                    <a:lnTo>
                      <a:pt x="708" y="2815"/>
                    </a:lnTo>
                    <a:lnTo>
                      <a:pt x="683" y="2782"/>
                    </a:lnTo>
                    <a:lnTo>
                      <a:pt x="653" y="2748"/>
                    </a:lnTo>
                    <a:lnTo>
                      <a:pt x="620" y="2709"/>
                    </a:lnTo>
                    <a:lnTo>
                      <a:pt x="582" y="2667"/>
                    </a:lnTo>
                    <a:lnTo>
                      <a:pt x="539" y="2619"/>
                    </a:lnTo>
                    <a:lnTo>
                      <a:pt x="532" y="2614"/>
                    </a:lnTo>
                    <a:lnTo>
                      <a:pt x="525" y="2608"/>
                    </a:lnTo>
                    <a:lnTo>
                      <a:pt x="449" y="2540"/>
                    </a:lnTo>
                    <a:lnTo>
                      <a:pt x="379" y="2468"/>
                    </a:lnTo>
                    <a:lnTo>
                      <a:pt x="313" y="2393"/>
                    </a:lnTo>
                    <a:lnTo>
                      <a:pt x="254" y="2316"/>
                    </a:lnTo>
                    <a:lnTo>
                      <a:pt x="200" y="2235"/>
                    </a:lnTo>
                    <a:lnTo>
                      <a:pt x="155" y="2151"/>
                    </a:lnTo>
                    <a:lnTo>
                      <a:pt x="114" y="2064"/>
                    </a:lnTo>
                    <a:lnTo>
                      <a:pt x="79" y="1974"/>
                    </a:lnTo>
                    <a:lnTo>
                      <a:pt x="51" y="1882"/>
                    </a:lnTo>
                    <a:lnTo>
                      <a:pt x="29" y="1787"/>
                    </a:lnTo>
                    <a:lnTo>
                      <a:pt x="13" y="1689"/>
                    </a:lnTo>
                    <a:lnTo>
                      <a:pt x="3" y="1589"/>
                    </a:lnTo>
                    <a:lnTo>
                      <a:pt x="0" y="1486"/>
                    </a:lnTo>
                    <a:lnTo>
                      <a:pt x="3" y="1381"/>
                    </a:lnTo>
                    <a:lnTo>
                      <a:pt x="13" y="1280"/>
                    </a:lnTo>
                    <a:lnTo>
                      <a:pt x="29" y="1182"/>
                    </a:lnTo>
                    <a:lnTo>
                      <a:pt x="51" y="1088"/>
                    </a:lnTo>
                    <a:lnTo>
                      <a:pt x="80" y="996"/>
                    </a:lnTo>
                    <a:lnTo>
                      <a:pt x="113" y="909"/>
                    </a:lnTo>
                    <a:lnTo>
                      <a:pt x="151" y="825"/>
                    </a:lnTo>
                    <a:lnTo>
                      <a:pt x="195" y="745"/>
                    </a:lnTo>
                    <a:lnTo>
                      <a:pt x="242" y="668"/>
                    </a:lnTo>
                    <a:lnTo>
                      <a:pt x="295" y="594"/>
                    </a:lnTo>
                    <a:lnTo>
                      <a:pt x="351" y="525"/>
                    </a:lnTo>
                    <a:lnTo>
                      <a:pt x="411" y="461"/>
                    </a:lnTo>
                    <a:lnTo>
                      <a:pt x="474" y="399"/>
                    </a:lnTo>
                    <a:lnTo>
                      <a:pt x="541" y="342"/>
                    </a:lnTo>
                    <a:lnTo>
                      <a:pt x="611" y="289"/>
                    </a:lnTo>
                    <a:lnTo>
                      <a:pt x="683" y="240"/>
                    </a:lnTo>
                    <a:lnTo>
                      <a:pt x="757" y="195"/>
                    </a:lnTo>
                    <a:lnTo>
                      <a:pt x="835" y="156"/>
                    </a:lnTo>
                    <a:lnTo>
                      <a:pt x="912" y="120"/>
                    </a:lnTo>
                    <a:lnTo>
                      <a:pt x="992" y="89"/>
                    </a:lnTo>
                    <a:lnTo>
                      <a:pt x="1073" y="62"/>
                    </a:lnTo>
                    <a:lnTo>
                      <a:pt x="1154" y="41"/>
                    </a:lnTo>
                    <a:lnTo>
                      <a:pt x="1237" y="24"/>
                    </a:lnTo>
                    <a:lnTo>
                      <a:pt x="1321" y="10"/>
                    </a:lnTo>
                    <a:lnTo>
                      <a:pt x="1403" y="3"/>
                    </a:lnTo>
                    <a:lnTo>
                      <a:pt x="14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0" name="Freeform 419"/>
              <p:cNvSpPr>
                <a:spLocks/>
              </p:cNvSpPr>
              <p:nvPr/>
            </p:nvSpPr>
            <p:spPr bwMode="auto">
              <a:xfrm>
                <a:off x="9937141" y="3181772"/>
                <a:ext cx="120839" cy="37663"/>
              </a:xfrm>
              <a:custGeom>
                <a:avLst/>
                <a:gdLst>
                  <a:gd name="T0" fmla="*/ 60 w 1216"/>
                  <a:gd name="T1" fmla="*/ 0 h 379"/>
                  <a:gd name="T2" fmla="*/ 83 w 1216"/>
                  <a:gd name="T3" fmla="*/ 1 h 379"/>
                  <a:gd name="T4" fmla="*/ 1164 w 1216"/>
                  <a:gd name="T5" fmla="*/ 246 h 379"/>
                  <a:gd name="T6" fmla="*/ 1183 w 1216"/>
                  <a:gd name="T7" fmla="*/ 255 h 379"/>
                  <a:gd name="T8" fmla="*/ 1199 w 1216"/>
                  <a:gd name="T9" fmla="*/ 268 h 379"/>
                  <a:gd name="T10" fmla="*/ 1211 w 1216"/>
                  <a:gd name="T11" fmla="*/ 285 h 379"/>
                  <a:gd name="T12" fmla="*/ 1216 w 1216"/>
                  <a:gd name="T13" fmla="*/ 306 h 379"/>
                  <a:gd name="T14" fmla="*/ 1215 w 1216"/>
                  <a:gd name="T15" fmla="*/ 327 h 379"/>
                  <a:gd name="T16" fmla="*/ 1208 w 1216"/>
                  <a:gd name="T17" fmla="*/ 344 h 379"/>
                  <a:gd name="T18" fmla="*/ 1196 w 1216"/>
                  <a:gd name="T19" fmla="*/ 360 h 379"/>
                  <a:gd name="T20" fmla="*/ 1183 w 1216"/>
                  <a:gd name="T21" fmla="*/ 370 h 379"/>
                  <a:gd name="T22" fmla="*/ 1166 w 1216"/>
                  <a:gd name="T23" fmla="*/ 377 h 379"/>
                  <a:gd name="T24" fmla="*/ 1148 w 1216"/>
                  <a:gd name="T25" fmla="*/ 379 h 379"/>
                  <a:gd name="T26" fmla="*/ 1141 w 1216"/>
                  <a:gd name="T27" fmla="*/ 379 h 379"/>
                  <a:gd name="T28" fmla="*/ 1133 w 1216"/>
                  <a:gd name="T29" fmla="*/ 378 h 379"/>
                  <a:gd name="T30" fmla="*/ 52 w 1216"/>
                  <a:gd name="T31" fmla="*/ 133 h 379"/>
                  <a:gd name="T32" fmla="*/ 33 w 1216"/>
                  <a:gd name="T33" fmla="*/ 125 h 379"/>
                  <a:gd name="T34" fmla="*/ 17 w 1216"/>
                  <a:gd name="T35" fmla="*/ 111 h 379"/>
                  <a:gd name="T36" fmla="*/ 5 w 1216"/>
                  <a:gd name="T37" fmla="*/ 94 h 379"/>
                  <a:gd name="T38" fmla="*/ 0 w 1216"/>
                  <a:gd name="T39" fmla="*/ 74 h 379"/>
                  <a:gd name="T40" fmla="*/ 1 w 1216"/>
                  <a:gd name="T41" fmla="*/ 52 h 379"/>
                  <a:gd name="T42" fmla="*/ 9 w 1216"/>
                  <a:gd name="T43" fmla="*/ 32 h 379"/>
                  <a:gd name="T44" fmla="*/ 24 w 1216"/>
                  <a:gd name="T45" fmla="*/ 17 h 379"/>
                  <a:gd name="T46" fmla="*/ 41 w 1216"/>
                  <a:gd name="T47" fmla="*/ 5 h 379"/>
                  <a:gd name="T48" fmla="*/ 60 w 1216"/>
                  <a:gd name="T49" fmla="*/ 0 h 3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16" h="379">
                    <a:moveTo>
                      <a:pt x="60" y="0"/>
                    </a:moveTo>
                    <a:lnTo>
                      <a:pt x="83" y="1"/>
                    </a:lnTo>
                    <a:lnTo>
                      <a:pt x="1164" y="246"/>
                    </a:lnTo>
                    <a:lnTo>
                      <a:pt x="1183" y="255"/>
                    </a:lnTo>
                    <a:lnTo>
                      <a:pt x="1199" y="268"/>
                    </a:lnTo>
                    <a:lnTo>
                      <a:pt x="1211" y="285"/>
                    </a:lnTo>
                    <a:lnTo>
                      <a:pt x="1216" y="306"/>
                    </a:lnTo>
                    <a:lnTo>
                      <a:pt x="1215" y="327"/>
                    </a:lnTo>
                    <a:lnTo>
                      <a:pt x="1208" y="344"/>
                    </a:lnTo>
                    <a:lnTo>
                      <a:pt x="1196" y="360"/>
                    </a:lnTo>
                    <a:lnTo>
                      <a:pt x="1183" y="370"/>
                    </a:lnTo>
                    <a:lnTo>
                      <a:pt x="1166" y="377"/>
                    </a:lnTo>
                    <a:lnTo>
                      <a:pt x="1148" y="379"/>
                    </a:lnTo>
                    <a:lnTo>
                      <a:pt x="1141" y="379"/>
                    </a:lnTo>
                    <a:lnTo>
                      <a:pt x="1133" y="378"/>
                    </a:lnTo>
                    <a:lnTo>
                      <a:pt x="52" y="133"/>
                    </a:lnTo>
                    <a:lnTo>
                      <a:pt x="33" y="125"/>
                    </a:lnTo>
                    <a:lnTo>
                      <a:pt x="17" y="111"/>
                    </a:lnTo>
                    <a:lnTo>
                      <a:pt x="5" y="94"/>
                    </a:lnTo>
                    <a:lnTo>
                      <a:pt x="0" y="74"/>
                    </a:lnTo>
                    <a:lnTo>
                      <a:pt x="1" y="52"/>
                    </a:lnTo>
                    <a:lnTo>
                      <a:pt x="9" y="32"/>
                    </a:lnTo>
                    <a:lnTo>
                      <a:pt x="24" y="17"/>
                    </a:lnTo>
                    <a:lnTo>
                      <a:pt x="41" y="5"/>
                    </a:lnTo>
                    <a:lnTo>
                      <a:pt x="6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1" name="Freeform 420"/>
              <p:cNvSpPr>
                <a:spLocks/>
              </p:cNvSpPr>
              <p:nvPr/>
            </p:nvSpPr>
            <p:spPr bwMode="auto">
              <a:xfrm>
                <a:off x="9943899" y="3220130"/>
                <a:ext cx="100666" cy="32893"/>
              </a:xfrm>
              <a:custGeom>
                <a:avLst/>
                <a:gdLst>
                  <a:gd name="T0" fmla="*/ 60 w 1013"/>
                  <a:gd name="T1" fmla="*/ 0 h 331"/>
                  <a:gd name="T2" fmla="*/ 81 w 1013"/>
                  <a:gd name="T3" fmla="*/ 1 h 331"/>
                  <a:gd name="T4" fmla="*/ 961 w 1013"/>
                  <a:gd name="T5" fmla="*/ 197 h 331"/>
                  <a:gd name="T6" fmla="*/ 980 w 1013"/>
                  <a:gd name="T7" fmla="*/ 205 h 331"/>
                  <a:gd name="T8" fmla="*/ 996 w 1013"/>
                  <a:gd name="T9" fmla="*/ 220 h 331"/>
                  <a:gd name="T10" fmla="*/ 1008 w 1013"/>
                  <a:gd name="T11" fmla="*/ 237 h 331"/>
                  <a:gd name="T12" fmla="*/ 1013 w 1013"/>
                  <a:gd name="T13" fmla="*/ 256 h 331"/>
                  <a:gd name="T14" fmla="*/ 1012 w 1013"/>
                  <a:gd name="T15" fmla="*/ 279 h 331"/>
                  <a:gd name="T16" fmla="*/ 1005 w 1013"/>
                  <a:gd name="T17" fmla="*/ 296 h 331"/>
                  <a:gd name="T18" fmla="*/ 993 w 1013"/>
                  <a:gd name="T19" fmla="*/ 310 h 331"/>
                  <a:gd name="T20" fmla="*/ 980 w 1013"/>
                  <a:gd name="T21" fmla="*/ 322 h 331"/>
                  <a:gd name="T22" fmla="*/ 963 w 1013"/>
                  <a:gd name="T23" fmla="*/ 328 h 331"/>
                  <a:gd name="T24" fmla="*/ 945 w 1013"/>
                  <a:gd name="T25" fmla="*/ 331 h 331"/>
                  <a:gd name="T26" fmla="*/ 938 w 1013"/>
                  <a:gd name="T27" fmla="*/ 331 h 331"/>
                  <a:gd name="T28" fmla="*/ 931 w 1013"/>
                  <a:gd name="T29" fmla="*/ 330 h 331"/>
                  <a:gd name="T30" fmla="*/ 53 w 1013"/>
                  <a:gd name="T31" fmla="*/ 132 h 331"/>
                  <a:gd name="T32" fmla="*/ 33 w 1013"/>
                  <a:gd name="T33" fmla="*/ 124 h 331"/>
                  <a:gd name="T34" fmla="*/ 16 w 1013"/>
                  <a:gd name="T35" fmla="*/ 111 h 331"/>
                  <a:gd name="T36" fmla="*/ 5 w 1013"/>
                  <a:gd name="T37" fmla="*/ 94 h 331"/>
                  <a:gd name="T38" fmla="*/ 0 w 1013"/>
                  <a:gd name="T39" fmla="*/ 73 h 331"/>
                  <a:gd name="T40" fmla="*/ 1 w 1013"/>
                  <a:gd name="T41" fmla="*/ 52 h 331"/>
                  <a:gd name="T42" fmla="*/ 9 w 1013"/>
                  <a:gd name="T43" fmla="*/ 31 h 331"/>
                  <a:gd name="T44" fmla="*/ 22 w 1013"/>
                  <a:gd name="T45" fmla="*/ 16 h 331"/>
                  <a:gd name="T46" fmla="*/ 39 w 1013"/>
                  <a:gd name="T47" fmla="*/ 5 h 331"/>
                  <a:gd name="T48" fmla="*/ 60 w 1013"/>
                  <a:gd name="T49" fmla="*/ 0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13" h="331">
                    <a:moveTo>
                      <a:pt x="60" y="0"/>
                    </a:moveTo>
                    <a:lnTo>
                      <a:pt x="81" y="1"/>
                    </a:lnTo>
                    <a:lnTo>
                      <a:pt x="961" y="197"/>
                    </a:lnTo>
                    <a:lnTo>
                      <a:pt x="980" y="205"/>
                    </a:lnTo>
                    <a:lnTo>
                      <a:pt x="996" y="220"/>
                    </a:lnTo>
                    <a:lnTo>
                      <a:pt x="1008" y="237"/>
                    </a:lnTo>
                    <a:lnTo>
                      <a:pt x="1013" y="256"/>
                    </a:lnTo>
                    <a:lnTo>
                      <a:pt x="1012" y="279"/>
                    </a:lnTo>
                    <a:lnTo>
                      <a:pt x="1005" y="296"/>
                    </a:lnTo>
                    <a:lnTo>
                      <a:pt x="993" y="310"/>
                    </a:lnTo>
                    <a:lnTo>
                      <a:pt x="980" y="322"/>
                    </a:lnTo>
                    <a:lnTo>
                      <a:pt x="963" y="328"/>
                    </a:lnTo>
                    <a:lnTo>
                      <a:pt x="945" y="331"/>
                    </a:lnTo>
                    <a:lnTo>
                      <a:pt x="938" y="331"/>
                    </a:lnTo>
                    <a:lnTo>
                      <a:pt x="931" y="330"/>
                    </a:lnTo>
                    <a:lnTo>
                      <a:pt x="53" y="132"/>
                    </a:lnTo>
                    <a:lnTo>
                      <a:pt x="33" y="124"/>
                    </a:lnTo>
                    <a:lnTo>
                      <a:pt x="16" y="111"/>
                    </a:lnTo>
                    <a:lnTo>
                      <a:pt x="5" y="94"/>
                    </a:lnTo>
                    <a:lnTo>
                      <a:pt x="0" y="73"/>
                    </a:lnTo>
                    <a:lnTo>
                      <a:pt x="1" y="52"/>
                    </a:lnTo>
                    <a:lnTo>
                      <a:pt x="9" y="31"/>
                    </a:lnTo>
                    <a:lnTo>
                      <a:pt x="22" y="16"/>
                    </a:lnTo>
                    <a:lnTo>
                      <a:pt x="39" y="5"/>
                    </a:lnTo>
                    <a:lnTo>
                      <a:pt x="6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sp>
        <p:nvSpPr>
          <p:cNvPr id="50" name="Folded Corner 49"/>
          <p:cNvSpPr>
            <a:spLocks noChangeAspect="1"/>
          </p:cNvSpPr>
          <p:nvPr/>
        </p:nvSpPr>
        <p:spPr bwMode="auto">
          <a:xfrm>
            <a:off x="6346904" y="1642431"/>
            <a:ext cx="4911330" cy="4663440"/>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5" name="TextBox 54"/>
          <p:cNvSpPr txBox="1">
            <a:spLocks noChangeAspect="1"/>
          </p:cNvSpPr>
          <p:nvPr/>
        </p:nvSpPr>
        <p:spPr>
          <a:xfrm>
            <a:off x="6633526" y="2404870"/>
            <a:ext cx="4291898" cy="2190280"/>
          </a:xfrm>
          <a:prstGeom prst="rect">
            <a:avLst/>
          </a:prstGeom>
          <a:noFill/>
        </p:spPr>
        <p:txBody>
          <a:bodyPr wrap="square" lIns="0" tIns="0" rtlCol="0" anchor="t">
            <a:spAutoFit/>
          </a:bodyPr>
          <a:lstStyle/>
          <a:p>
            <a:pPr defTabSz="1219170">
              <a:spcBef>
                <a:spcPct val="20000"/>
              </a:spcBef>
              <a:defRPr/>
            </a:pPr>
            <a:r>
              <a:rPr lang="en-US" sz="1400" dirty="0">
                <a:solidFill>
                  <a:schemeClr val="bg2">
                    <a:lumMod val="25000"/>
                  </a:schemeClr>
                </a:solidFill>
              </a:rPr>
              <a:t>Lorem ipsum dolor sit amet, consectetur adipiscing elit, sed do eiusmod tempor incididunt ut labore et dolore magna aliqua. Ut enim ad minim veniam, quis nostrud exercitation ullamco laboris nisi ut aliquip ex</a:t>
            </a:r>
          </a:p>
          <a:p>
            <a:r>
              <a:rPr lang="en-US" sz="1400" dirty="0">
                <a:solidFill>
                  <a:schemeClr val="bg2">
                    <a:lumMod val="25000"/>
                  </a:schemeClr>
                </a:solidFill>
              </a:rPr>
              <a:t> </a:t>
            </a:r>
            <a:br>
              <a:rPr lang="en-US" sz="1400" dirty="0">
                <a:solidFill>
                  <a:schemeClr val="bg2">
                    <a:lumMod val="25000"/>
                  </a:schemeClr>
                </a:solidFill>
              </a:rPr>
            </a:br>
            <a:r>
              <a:rPr lang="en-US" sz="1400" dirty="0">
                <a:solidFill>
                  <a:schemeClr val="bg2">
                    <a:lumMod val="25000"/>
                  </a:schemeClr>
                </a:solidFill>
              </a:rPr>
              <a:t>Lorem ipsum dolor sit amet, consectetur adipiscing elit, sed do eiusmod tempor incididunt ut labore et dolore magna aliqua. Ut enim ad minim veniam, quis nostrud exercitation ullamco laboris nisi ut aliquip ex</a:t>
            </a:r>
          </a:p>
          <a:p>
            <a:pPr algn="just"/>
            <a:endParaRPr lang="en-US" sz="1333" dirty="0">
              <a:solidFill>
                <a:schemeClr val="bg1"/>
              </a:solidFill>
            </a:endParaRPr>
          </a:p>
        </p:txBody>
      </p:sp>
      <p:sp>
        <p:nvSpPr>
          <p:cNvPr id="56" name="TextBox 55"/>
          <p:cNvSpPr txBox="1">
            <a:spLocks noChangeAspect="1"/>
          </p:cNvSpPr>
          <p:nvPr/>
        </p:nvSpPr>
        <p:spPr>
          <a:xfrm>
            <a:off x="7935431" y="1967667"/>
            <a:ext cx="1547218" cy="307777"/>
          </a:xfrm>
          <a:prstGeom prst="rect">
            <a:avLst/>
          </a:prstGeom>
          <a:noFill/>
        </p:spPr>
        <p:txBody>
          <a:bodyPr wrap="none" lIns="0" tIns="0" rIns="0" bIns="0" rtlCol="0" anchor="ctr">
            <a:spAutoFit/>
          </a:bodyPr>
          <a:lstStyle/>
          <a:p>
            <a:pPr algn="ctr"/>
            <a:r>
              <a:rPr lang="en-US" sz="2000" b="1" dirty="0">
                <a:solidFill>
                  <a:schemeClr val="bg2">
                    <a:lumMod val="10000"/>
                  </a:schemeClr>
                </a:solidFill>
              </a:rPr>
              <a:t>LOREM IPSUM</a:t>
            </a:r>
          </a:p>
        </p:txBody>
      </p:sp>
      <p:sp>
        <p:nvSpPr>
          <p:cNvPr id="57" name="TextBox 56"/>
          <p:cNvSpPr txBox="1">
            <a:spLocks noChangeAspect="1"/>
          </p:cNvSpPr>
          <p:nvPr/>
        </p:nvSpPr>
        <p:spPr>
          <a:xfrm>
            <a:off x="7935431" y="4570687"/>
            <a:ext cx="1547218" cy="307777"/>
          </a:xfrm>
          <a:prstGeom prst="rect">
            <a:avLst/>
          </a:prstGeom>
          <a:noFill/>
        </p:spPr>
        <p:txBody>
          <a:bodyPr wrap="none" lIns="0" tIns="0" rIns="0" bIns="0" rtlCol="0" anchor="ctr">
            <a:spAutoFit/>
          </a:bodyPr>
          <a:lstStyle/>
          <a:p>
            <a:pPr algn="ctr"/>
            <a:r>
              <a:rPr lang="en-US" sz="2000" b="1" dirty="0">
                <a:solidFill>
                  <a:schemeClr val="bg2">
                    <a:lumMod val="10000"/>
                  </a:schemeClr>
                </a:solidFill>
              </a:rPr>
              <a:t>LOREM IPSUM</a:t>
            </a:r>
          </a:p>
        </p:txBody>
      </p:sp>
      <p:sp>
        <p:nvSpPr>
          <p:cNvPr id="58" name="TextBox 57"/>
          <p:cNvSpPr txBox="1">
            <a:spLocks noChangeAspect="1"/>
          </p:cNvSpPr>
          <p:nvPr/>
        </p:nvSpPr>
        <p:spPr>
          <a:xfrm>
            <a:off x="6633526" y="4990981"/>
            <a:ext cx="4291898" cy="907941"/>
          </a:xfrm>
          <a:prstGeom prst="rect">
            <a:avLst/>
          </a:prstGeom>
          <a:noFill/>
        </p:spPr>
        <p:txBody>
          <a:bodyPr wrap="square" lIns="0" tIns="0" rtlCol="0" anchor="t">
            <a:spAutoFit/>
          </a:bodyPr>
          <a:lstStyle/>
          <a:p>
            <a:pPr defTabSz="1219170">
              <a:spcBef>
                <a:spcPct val="20000"/>
              </a:spcBef>
              <a:defRPr/>
            </a:pPr>
            <a:r>
              <a:rPr lang="en-US" sz="1400" dirty="0">
                <a:solidFill>
                  <a:schemeClr val="bg2">
                    <a:lumMod val="25000"/>
                  </a:schemeClr>
                </a:solidFill>
              </a:rPr>
              <a:t>Lorem ipsum dolor sit amet, consectetur adipiscing elit, sed do eiusmod tempor incididunt ut labore et dolore magna aliqua. Ut enim ad minim veniam, quis nostrud exercitation ullamco laboris nisi ut aliquip ex</a:t>
            </a:r>
          </a:p>
        </p:txBody>
      </p:sp>
      <p:sp>
        <p:nvSpPr>
          <p:cNvPr id="15" name="Oval 14"/>
          <p:cNvSpPr>
            <a:spLocks noChangeAspect="1"/>
          </p:cNvSpPr>
          <p:nvPr/>
        </p:nvSpPr>
        <p:spPr>
          <a:xfrm>
            <a:off x="3249053" y="2980522"/>
            <a:ext cx="1828800" cy="1828800"/>
          </a:xfrm>
          <a:prstGeom prst="ellipse">
            <a:avLst/>
          </a:prstGeom>
          <a:noFill/>
          <a:ln w="19050">
            <a:solidFill>
              <a:schemeClr val="bg1">
                <a:lumMod val="75000"/>
                <a:alpha val="60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6" name="Straight Arrow Connector 65"/>
          <p:cNvCxnSpPr/>
          <p:nvPr/>
        </p:nvCxnSpPr>
        <p:spPr>
          <a:xfrm>
            <a:off x="4664146" y="3894922"/>
            <a:ext cx="1378336" cy="0"/>
          </a:xfrm>
          <a:prstGeom prst="straightConnector1">
            <a:avLst/>
          </a:prstGeom>
          <a:ln w="19050" cmpd="sng">
            <a:solidFill>
              <a:schemeClr val="bg1">
                <a:lumMod val="75000"/>
                <a:alpha val="60000"/>
              </a:schemeClr>
            </a:solidFill>
            <a:prstDash val="dashDot"/>
            <a:tailEnd type="triangle"/>
          </a:ln>
        </p:spPr>
        <p:style>
          <a:lnRef idx="1">
            <a:schemeClr val="accent1"/>
          </a:lnRef>
          <a:fillRef idx="0">
            <a:schemeClr val="accent1"/>
          </a:fillRef>
          <a:effectRef idx="0">
            <a:schemeClr val="accent1"/>
          </a:effectRef>
          <a:fontRef idx="minor">
            <a:schemeClr val="tx1"/>
          </a:fontRef>
        </p:style>
      </p:cxnSp>
      <p:grpSp>
        <p:nvGrpSpPr>
          <p:cNvPr id="43" name="Group 42"/>
          <p:cNvGrpSpPr/>
          <p:nvPr/>
        </p:nvGrpSpPr>
        <p:grpSpPr>
          <a:xfrm>
            <a:off x="754150" y="295106"/>
            <a:ext cx="4364195" cy="665324"/>
            <a:chOff x="754150" y="295106"/>
            <a:chExt cx="4364195" cy="665324"/>
          </a:xfrm>
        </p:grpSpPr>
        <p:sp>
          <p:nvSpPr>
            <p:cNvPr id="44"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45"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46" name="Picture 4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945177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par>
                          <p:cTn id="10" fill="hold">
                            <p:stCondLst>
                              <p:cond delay="500"/>
                            </p:stCondLst>
                            <p:childTnLst>
                              <p:par>
                                <p:cTn id="11" presetID="22" presetClass="entr" presetSubtype="2" fill="hold" grpId="0" nodeType="afterEffect">
                                  <p:stCondLst>
                                    <p:cond delay="0"/>
                                  </p:stCondLst>
                                  <p:childTnLst>
                                    <p:set>
                                      <p:cBhvr>
                                        <p:cTn id="12" dur="1" fill="hold">
                                          <p:stCondLst>
                                            <p:cond delay="0"/>
                                          </p:stCondLst>
                                        </p:cTn>
                                        <p:tgtEl>
                                          <p:spTgt spid="61"/>
                                        </p:tgtEl>
                                        <p:attrNameLst>
                                          <p:attrName>style.visibility</p:attrName>
                                        </p:attrNameLst>
                                      </p:cBhvr>
                                      <p:to>
                                        <p:strVal val="visible"/>
                                      </p:to>
                                    </p:set>
                                    <p:animEffect transition="in" filter="wipe(right)">
                                      <p:cBhvr>
                                        <p:cTn id="13" dur="500"/>
                                        <p:tgtEl>
                                          <p:spTgt spid="61"/>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p:cTn id="17" dur="500" fill="hold"/>
                                        <p:tgtEl>
                                          <p:spTgt spid="13"/>
                                        </p:tgtEl>
                                        <p:attrNameLst>
                                          <p:attrName>ppt_w</p:attrName>
                                        </p:attrNameLst>
                                      </p:cBhvr>
                                      <p:tavLst>
                                        <p:tav tm="0">
                                          <p:val>
                                            <p:fltVal val="0"/>
                                          </p:val>
                                        </p:tav>
                                        <p:tav tm="100000">
                                          <p:val>
                                            <p:strVal val="#ppt_w"/>
                                          </p:val>
                                        </p:tav>
                                      </p:tavLst>
                                    </p:anim>
                                    <p:anim calcmode="lin" valueType="num">
                                      <p:cBhvr>
                                        <p:cTn id="18" dur="500" fill="hold"/>
                                        <p:tgtEl>
                                          <p:spTgt spid="13"/>
                                        </p:tgtEl>
                                        <p:attrNameLst>
                                          <p:attrName>ppt_h</p:attrName>
                                        </p:attrNameLst>
                                      </p:cBhvr>
                                      <p:tavLst>
                                        <p:tav tm="0">
                                          <p:val>
                                            <p:fltVal val="0"/>
                                          </p:val>
                                        </p:tav>
                                        <p:tav tm="100000">
                                          <p:val>
                                            <p:strVal val="#ppt_h"/>
                                          </p:val>
                                        </p:tav>
                                      </p:tavLst>
                                    </p:anim>
                                    <p:animEffect transition="in" filter="fade">
                                      <p:cBhvr>
                                        <p:cTn id="19" dur="500"/>
                                        <p:tgtEl>
                                          <p:spTgt spid="13"/>
                                        </p:tgtEl>
                                      </p:cBhvr>
                                    </p:animEffect>
                                  </p:childTnLst>
                                </p:cTn>
                              </p:par>
                            </p:childTnLst>
                          </p:cTn>
                        </p:par>
                        <p:par>
                          <p:cTn id="20" fill="hold">
                            <p:stCondLst>
                              <p:cond delay="1500"/>
                            </p:stCondLst>
                            <p:childTnLst>
                              <p:par>
                                <p:cTn id="21" presetID="22" presetClass="entr" presetSubtype="2" fill="hold" grpId="0" nodeType="afterEffect">
                                  <p:stCondLst>
                                    <p:cond delay="0"/>
                                  </p:stCondLst>
                                  <p:childTnLst>
                                    <p:set>
                                      <p:cBhvr>
                                        <p:cTn id="22" dur="1" fill="hold">
                                          <p:stCondLst>
                                            <p:cond delay="0"/>
                                          </p:stCondLst>
                                        </p:cTn>
                                        <p:tgtEl>
                                          <p:spTgt spid="62"/>
                                        </p:tgtEl>
                                        <p:attrNameLst>
                                          <p:attrName>style.visibility</p:attrName>
                                        </p:attrNameLst>
                                      </p:cBhvr>
                                      <p:to>
                                        <p:strVal val="visible"/>
                                      </p:to>
                                    </p:set>
                                    <p:animEffect transition="in" filter="wipe(right)">
                                      <p:cBhvr>
                                        <p:cTn id="23" dur="500"/>
                                        <p:tgtEl>
                                          <p:spTgt spid="62"/>
                                        </p:tgtEl>
                                      </p:cBhvr>
                                    </p:animEffect>
                                  </p:childTnLst>
                                </p:cTn>
                              </p:par>
                            </p:childTnLst>
                          </p:cTn>
                        </p:par>
                        <p:par>
                          <p:cTn id="24" fill="hold">
                            <p:stCondLst>
                              <p:cond delay="2000"/>
                            </p:stCondLst>
                            <p:childTnLst>
                              <p:par>
                                <p:cTn id="25" presetID="53" presetClass="entr" presetSubtype="16" fill="hold" nodeType="after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p:cTn id="27" dur="500" fill="hold"/>
                                        <p:tgtEl>
                                          <p:spTgt spid="14"/>
                                        </p:tgtEl>
                                        <p:attrNameLst>
                                          <p:attrName>ppt_w</p:attrName>
                                        </p:attrNameLst>
                                      </p:cBhvr>
                                      <p:tavLst>
                                        <p:tav tm="0">
                                          <p:val>
                                            <p:fltVal val="0"/>
                                          </p:val>
                                        </p:tav>
                                        <p:tav tm="100000">
                                          <p:val>
                                            <p:strVal val="#ppt_w"/>
                                          </p:val>
                                        </p:tav>
                                      </p:tavLst>
                                    </p:anim>
                                    <p:anim calcmode="lin" valueType="num">
                                      <p:cBhvr>
                                        <p:cTn id="28" dur="500" fill="hold"/>
                                        <p:tgtEl>
                                          <p:spTgt spid="14"/>
                                        </p:tgtEl>
                                        <p:attrNameLst>
                                          <p:attrName>ppt_h</p:attrName>
                                        </p:attrNameLst>
                                      </p:cBhvr>
                                      <p:tavLst>
                                        <p:tav tm="0">
                                          <p:val>
                                            <p:fltVal val="0"/>
                                          </p:val>
                                        </p:tav>
                                        <p:tav tm="100000">
                                          <p:val>
                                            <p:strVal val="#ppt_h"/>
                                          </p:val>
                                        </p:tav>
                                      </p:tavLst>
                                    </p:anim>
                                    <p:animEffect transition="in" filter="fade">
                                      <p:cBhvr>
                                        <p:cTn id="29" dur="500"/>
                                        <p:tgtEl>
                                          <p:spTgt spid="14"/>
                                        </p:tgtEl>
                                      </p:cBhvr>
                                    </p:animEffect>
                                  </p:childTnLst>
                                </p:cTn>
                              </p:par>
                            </p:childTnLst>
                          </p:cTn>
                        </p:par>
                        <p:par>
                          <p:cTn id="30" fill="hold">
                            <p:stCondLst>
                              <p:cond delay="2500"/>
                            </p:stCondLst>
                            <p:childTnLst>
                              <p:par>
                                <p:cTn id="31" presetID="22" presetClass="entr" presetSubtype="8" fill="hold" grpId="0" nodeType="afterEffect">
                                  <p:stCondLst>
                                    <p:cond delay="0"/>
                                  </p:stCondLst>
                                  <p:childTnLst>
                                    <p:set>
                                      <p:cBhvr>
                                        <p:cTn id="32" dur="1" fill="hold">
                                          <p:stCondLst>
                                            <p:cond delay="0"/>
                                          </p:stCondLst>
                                        </p:cTn>
                                        <p:tgtEl>
                                          <p:spTgt spid="63"/>
                                        </p:tgtEl>
                                        <p:attrNameLst>
                                          <p:attrName>style.visibility</p:attrName>
                                        </p:attrNameLst>
                                      </p:cBhvr>
                                      <p:to>
                                        <p:strVal val="visible"/>
                                      </p:to>
                                    </p:set>
                                    <p:animEffect transition="in" filter="wipe(left)">
                                      <p:cBhvr>
                                        <p:cTn id="33" dur="500"/>
                                        <p:tgtEl>
                                          <p:spTgt spid="63"/>
                                        </p:tgtEl>
                                      </p:cBhvr>
                                    </p:animEffect>
                                  </p:childTnLst>
                                </p:cTn>
                              </p:par>
                            </p:childTnLst>
                          </p:cTn>
                        </p:par>
                        <p:par>
                          <p:cTn id="34" fill="hold">
                            <p:stCondLst>
                              <p:cond delay="3000"/>
                            </p:stCondLst>
                            <p:childTnLst>
                              <p:par>
                                <p:cTn id="35" presetID="53" presetClass="entr" presetSubtype="16" fill="hold" nodeType="after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p:cTn id="37" dur="500" fill="hold"/>
                                        <p:tgtEl>
                                          <p:spTgt spid="8"/>
                                        </p:tgtEl>
                                        <p:attrNameLst>
                                          <p:attrName>ppt_w</p:attrName>
                                        </p:attrNameLst>
                                      </p:cBhvr>
                                      <p:tavLst>
                                        <p:tav tm="0">
                                          <p:val>
                                            <p:fltVal val="0"/>
                                          </p:val>
                                        </p:tav>
                                        <p:tav tm="100000">
                                          <p:val>
                                            <p:strVal val="#ppt_w"/>
                                          </p:val>
                                        </p:tav>
                                      </p:tavLst>
                                    </p:anim>
                                    <p:anim calcmode="lin" valueType="num">
                                      <p:cBhvr>
                                        <p:cTn id="38" dur="500" fill="hold"/>
                                        <p:tgtEl>
                                          <p:spTgt spid="8"/>
                                        </p:tgtEl>
                                        <p:attrNameLst>
                                          <p:attrName>ppt_h</p:attrName>
                                        </p:attrNameLst>
                                      </p:cBhvr>
                                      <p:tavLst>
                                        <p:tav tm="0">
                                          <p:val>
                                            <p:fltVal val="0"/>
                                          </p:val>
                                        </p:tav>
                                        <p:tav tm="100000">
                                          <p:val>
                                            <p:strVal val="#ppt_h"/>
                                          </p:val>
                                        </p:tav>
                                      </p:tavLst>
                                    </p:anim>
                                    <p:animEffect transition="in" filter="fade">
                                      <p:cBhvr>
                                        <p:cTn id="39" dur="500"/>
                                        <p:tgtEl>
                                          <p:spTgt spid="8"/>
                                        </p:tgtEl>
                                      </p:cBhvr>
                                    </p:animEffect>
                                  </p:childTnLst>
                                </p:cTn>
                              </p:par>
                            </p:childTnLst>
                          </p:cTn>
                        </p:par>
                        <p:par>
                          <p:cTn id="40" fill="hold">
                            <p:stCondLst>
                              <p:cond delay="3500"/>
                            </p:stCondLst>
                            <p:childTnLst>
                              <p:par>
                                <p:cTn id="41" presetID="22" presetClass="entr" presetSubtype="8" fill="hold" grpId="0" nodeType="afterEffect">
                                  <p:stCondLst>
                                    <p:cond delay="0"/>
                                  </p:stCondLst>
                                  <p:childTnLst>
                                    <p:set>
                                      <p:cBhvr>
                                        <p:cTn id="42" dur="1" fill="hold">
                                          <p:stCondLst>
                                            <p:cond delay="0"/>
                                          </p:stCondLst>
                                        </p:cTn>
                                        <p:tgtEl>
                                          <p:spTgt spid="59"/>
                                        </p:tgtEl>
                                        <p:attrNameLst>
                                          <p:attrName>style.visibility</p:attrName>
                                        </p:attrNameLst>
                                      </p:cBhvr>
                                      <p:to>
                                        <p:strVal val="visible"/>
                                      </p:to>
                                    </p:set>
                                    <p:animEffect transition="in" filter="wipe(left)">
                                      <p:cBhvr>
                                        <p:cTn id="43" dur="500"/>
                                        <p:tgtEl>
                                          <p:spTgt spid="59"/>
                                        </p:tgtEl>
                                      </p:cBhvr>
                                    </p:animEffect>
                                  </p:childTnLst>
                                </p:cTn>
                              </p:par>
                            </p:childTnLst>
                          </p:cTn>
                        </p:par>
                        <p:par>
                          <p:cTn id="44" fill="hold">
                            <p:stCondLst>
                              <p:cond delay="4000"/>
                            </p:stCondLst>
                            <p:childTnLst>
                              <p:par>
                                <p:cTn id="45" presetID="53" presetClass="entr" presetSubtype="16" fill="hold" grpId="0" nodeType="afterEffect">
                                  <p:stCondLst>
                                    <p:cond delay="0"/>
                                  </p:stCondLst>
                                  <p:childTnLst>
                                    <p:set>
                                      <p:cBhvr>
                                        <p:cTn id="46" dur="1" fill="hold">
                                          <p:stCondLst>
                                            <p:cond delay="0"/>
                                          </p:stCondLst>
                                        </p:cTn>
                                        <p:tgtEl>
                                          <p:spTgt spid="15"/>
                                        </p:tgtEl>
                                        <p:attrNameLst>
                                          <p:attrName>style.visibility</p:attrName>
                                        </p:attrNameLst>
                                      </p:cBhvr>
                                      <p:to>
                                        <p:strVal val="visible"/>
                                      </p:to>
                                    </p:set>
                                    <p:anim calcmode="lin" valueType="num">
                                      <p:cBhvr>
                                        <p:cTn id="47" dur="1000" fill="hold"/>
                                        <p:tgtEl>
                                          <p:spTgt spid="15"/>
                                        </p:tgtEl>
                                        <p:attrNameLst>
                                          <p:attrName>ppt_w</p:attrName>
                                        </p:attrNameLst>
                                      </p:cBhvr>
                                      <p:tavLst>
                                        <p:tav tm="0">
                                          <p:val>
                                            <p:fltVal val="0"/>
                                          </p:val>
                                        </p:tav>
                                        <p:tav tm="100000">
                                          <p:val>
                                            <p:strVal val="#ppt_w"/>
                                          </p:val>
                                        </p:tav>
                                      </p:tavLst>
                                    </p:anim>
                                    <p:anim calcmode="lin" valueType="num">
                                      <p:cBhvr>
                                        <p:cTn id="48" dur="1000" fill="hold"/>
                                        <p:tgtEl>
                                          <p:spTgt spid="15"/>
                                        </p:tgtEl>
                                        <p:attrNameLst>
                                          <p:attrName>ppt_h</p:attrName>
                                        </p:attrNameLst>
                                      </p:cBhvr>
                                      <p:tavLst>
                                        <p:tav tm="0">
                                          <p:val>
                                            <p:fltVal val="0"/>
                                          </p:val>
                                        </p:tav>
                                        <p:tav tm="100000">
                                          <p:val>
                                            <p:strVal val="#ppt_h"/>
                                          </p:val>
                                        </p:tav>
                                      </p:tavLst>
                                    </p:anim>
                                    <p:animEffect transition="in" filter="fade">
                                      <p:cBhvr>
                                        <p:cTn id="49" dur="1000"/>
                                        <p:tgtEl>
                                          <p:spTgt spid="15"/>
                                        </p:tgtEl>
                                      </p:cBhvr>
                                    </p:animEffect>
                                  </p:childTnLst>
                                </p:cTn>
                              </p:par>
                            </p:childTnLst>
                          </p:cTn>
                        </p:par>
                        <p:par>
                          <p:cTn id="50" fill="hold">
                            <p:stCondLst>
                              <p:cond delay="5000"/>
                            </p:stCondLst>
                            <p:childTnLst>
                              <p:par>
                                <p:cTn id="51" presetID="22" presetClass="entr" presetSubtype="8" fill="hold" nodeType="afterEffect">
                                  <p:stCondLst>
                                    <p:cond delay="0"/>
                                  </p:stCondLst>
                                  <p:childTnLst>
                                    <p:set>
                                      <p:cBhvr>
                                        <p:cTn id="52" dur="1" fill="hold">
                                          <p:stCondLst>
                                            <p:cond delay="0"/>
                                          </p:stCondLst>
                                        </p:cTn>
                                        <p:tgtEl>
                                          <p:spTgt spid="66"/>
                                        </p:tgtEl>
                                        <p:attrNameLst>
                                          <p:attrName>style.visibility</p:attrName>
                                        </p:attrNameLst>
                                      </p:cBhvr>
                                      <p:to>
                                        <p:strVal val="visible"/>
                                      </p:to>
                                    </p:set>
                                    <p:animEffect transition="in" filter="wipe(left)">
                                      <p:cBhvr>
                                        <p:cTn id="53" dur="1000"/>
                                        <p:tgtEl>
                                          <p:spTgt spid="66"/>
                                        </p:tgtEl>
                                      </p:cBhvr>
                                    </p:animEffect>
                                  </p:childTnLst>
                                </p:cTn>
                              </p:par>
                            </p:childTnLst>
                          </p:cTn>
                        </p:par>
                        <p:par>
                          <p:cTn id="54" fill="hold">
                            <p:stCondLst>
                              <p:cond delay="6000"/>
                            </p:stCondLst>
                            <p:childTnLst>
                              <p:par>
                                <p:cTn id="55" presetID="2" presetClass="entr" presetSubtype="2" fill="hold" grpId="0" nodeType="afterEffect">
                                  <p:stCondLst>
                                    <p:cond delay="0"/>
                                  </p:stCondLst>
                                  <p:childTnLst>
                                    <p:set>
                                      <p:cBhvr>
                                        <p:cTn id="56" dur="1" fill="hold">
                                          <p:stCondLst>
                                            <p:cond delay="0"/>
                                          </p:stCondLst>
                                        </p:cTn>
                                        <p:tgtEl>
                                          <p:spTgt spid="50"/>
                                        </p:tgtEl>
                                        <p:attrNameLst>
                                          <p:attrName>style.visibility</p:attrName>
                                        </p:attrNameLst>
                                      </p:cBhvr>
                                      <p:to>
                                        <p:strVal val="visible"/>
                                      </p:to>
                                    </p:set>
                                    <p:anim calcmode="lin" valueType="num">
                                      <p:cBhvr additive="base">
                                        <p:cTn id="57" dur="1000" fill="hold"/>
                                        <p:tgtEl>
                                          <p:spTgt spid="50"/>
                                        </p:tgtEl>
                                        <p:attrNameLst>
                                          <p:attrName>ppt_x</p:attrName>
                                        </p:attrNameLst>
                                      </p:cBhvr>
                                      <p:tavLst>
                                        <p:tav tm="0">
                                          <p:val>
                                            <p:strVal val="1+#ppt_w/2"/>
                                          </p:val>
                                        </p:tav>
                                        <p:tav tm="100000">
                                          <p:val>
                                            <p:strVal val="#ppt_x"/>
                                          </p:val>
                                        </p:tav>
                                      </p:tavLst>
                                    </p:anim>
                                    <p:anim calcmode="lin" valueType="num">
                                      <p:cBhvr additive="base">
                                        <p:cTn id="58" dur="1000" fill="hold"/>
                                        <p:tgtEl>
                                          <p:spTgt spid="50"/>
                                        </p:tgtEl>
                                        <p:attrNameLst>
                                          <p:attrName>ppt_y</p:attrName>
                                        </p:attrNameLst>
                                      </p:cBhvr>
                                      <p:tavLst>
                                        <p:tav tm="0">
                                          <p:val>
                                            <p:strVal val="#ppt_y"/>
                                          </p:val>
                                        </p:tav>
                                        <p:tav tm="100000">
                                          <p:val>
                                            <p:strVal val="#ppt_y"/>
                                          </p:val>
                                        </p:tav>
                                      </p:tavLst>
                                    </p:anim>
                                  </p:childTnLst>
                                </p:cTn>
                              </p:par>
                            </p:childTnLst>
                          </p:cTn>
                        </p:par>
                        <p:par>
                          <p:cTn id="59" fill="hold">
                            <p:stCondLst>
                              <p:cond delay="7000"/>
                            </p:stCondLst>
                            <p:childTnLst>
                              <p:par>
                                <p:cTn id="60" presetID="22" presetClass="entr" presetSubtype="8" fill="hold" grpId="0" nodeType="afterEffect">
                                  <p:stCondLst>
                                    <p:cond delay="0"/>
                                  </p:stCondLst>
                                  <p:childTnLst>
                                    <p:set>
                                      <p:cBhvr>
                                        <p:cTn id="61" dur="1" fill="hold">
                                          <p:stCondLst>
                                            <p:cond delay="0"/>
                                          </p:stCondLst>
                                        </p:cTn>
                                        <p:tgtEl>
                                          <p:spTgt spid="56"/>
                                        </p:tgtEl>
                                        <p:attrNameLst>
                                          <p:attrName>style.visibility</p:attrName>
                                        </p:attrNameLst>
                                      </p:cBhvr>
                                      <p:to>
                                        <p:strVal val="visible"/>
                                      </p:to>
                                    </p:set>
                                    <p:animEffect transition="in" filter="wipe(left)">
                                      <p:cBhvr>
                                        <p:cTn id="62" dur="750"/>
                                        <p:tgtEl>
                                          <p:spTgt spid="56"/>
                                        </p:tgtEl>
                                      </p:cBhvr>
                                    </p:animEffect>
                                  </p:childTnLst>
                                </p:cTn>
                              </p:par>
                            </p:childTnLst>
                          </p:cTn>
                        </p:par>
                        <p:par>
                          <p:cTn id="63" fill="hold">
                            <p:stCondLst>
                              <p:cond delay="7750"/>
                            </p:stCondLst>
                            <p:childTnLst>
                              <p:par>
                                <p:cTn id="64" presetID="22" presetClass="entr" presetSubtype="1" fill="hold" grpId="0" nodeType="afterEffect">
                                  <p:stCondLst>
                                    <p:cond delay="0"/>
                                  </p:stCondLst>
                                  <p:childTnLst>
                                    <p:set>
                                      <p:cBhvr>
                                        <p:cTn id="65" dur="1" fill="hold">
                                          <p:stCondLst>
                                            <p:cond delay="0"/>
                                          </p:stCondLst>
                                        </p:cTn>
                                        <p:tgtEl>
                                          <p:spTgt spid="55"/>
                                        </p:tgtEl>
                                        <p:attrNameLst>
                                          <p:attrName>style.visibility</p:attrName>
                                        </p:attrNameLst>
                                      </p:cBhvr>
                                      <p:to>
                                        <p:strVal val="visible"/>
                                      </p:to>
                                    </p:set>
                                    <p:animEffect transition="in" filter="wipe(up)">
                                      <p:cBhvr>
                                        <p:cTn id="66" dur="1000"/>
                                        <p:tgtEl>
                                          <p:spTgt spid="55"/>
                                        </p:tgtEl>
                                      </p:cBhvr>
                                    </p:animEffect>
                                  </p:childTnLst>
                                </p:cTn>
                              </p:par>
                            </p:childTnLst>
                          </p:cTn>
                        </p:par>
                        <p:par>
                          <p:cTn id="67" fill="hold">
                            <p:stCondLst>
                              <p:cond delay="8750"/>
                            </p:stCondLst>
                            <p:childTnLst>
                              <p:par>
                                <p:cTn id="68" presetID="22" presetClass="entr" presetSubtype="8" fill="hold" grpId="0" nodeType="afterEffect">
                                  <p:stCondLst>
                                    <p:cond delay="0"/>
                                  </p:stCondLst>
                                  <p:childTnLst>
                                    <p:set>
                                      <p:cBhvr>
                                        <p:cTn id="69" dur="1" fill="hold">
                                          <p:stCondLst>
                                            <p:cond delay="0"/>
                                          </p:stCondLst>
                                        </p:cTn>
                                        <p:tgtEl>
                                          <p:spTgt spid="57"/>
                                        </p:tgtEl>
                                        <p:attrNameLst>
                                          <p:attrName>style.visibility</p:attrName>
                                        </p:attrNameLst>
                                      </p:cBhvr>
                                      <p:to>
                                        <p:strVal val="visible"/>
                                      </p:to>
                                    </p:set>
                                    <p:animEffect transition="in" filter="wipe(left)">
                                      <p:cBhvr>
                                        <p:cTn id="70" dur="750"/>
                                        <p:tgtEl>
                                          <p:spTgt spid="57"/>
                                        </p:tgtEl>
                                      </p:cBhvr>
                                    </p:animEffect>
                                  </p:childTnLst>
                                </p:cTn>
                              </p:par>
                            </p:childTnLst>
                          </p:cTn>
                        </p:par>
                        <p:par>
                          <p:cTn id="71" fill="hold">
                            <p:stCondLst>
                              <p:cond delay="9500"/>
                            </p:stCondLst>
                            <p:childTnLst>
                              <p:par>
                                <p:cTn id="72" presetID="22" presetClass="entr" presetSubtype="1" fill="hold" grpId="0" nodeType="afterEffect">
                                  <p:stCondLst>
                                    <p:cond delay="0"/>
                                  </p:stCondLst>
                                  <p:childTnLst>
                                    <p:set>
                                      <p:cBhvr>
                                        <p:cTn id="73" dur="1" fill="hold">
                                          <p:stCondLst>
                                            <p:cond delay="0"/>
                                          </p:stCondLst>
                                        </p:cTn>
                                        <p:tgtEl>
                                          <p:spTgt spid="58"/>
                                        </p:tgtEl>
                                        <p:attrNameLst>
                                          <p:attrName>style.visibility</p:attrName>
                                        </p:attrNameLst>
                                      </p:cBhvr>
                                      <p:to>
                                        <p:strVal val="visible"/>
                                      </p:to>
                                    </p:set>
                                    <p:animEffect transition="in" filter="wipe(up)">
                                      <p:cBhvr>
                                        <p:cTn id="74" dur="75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animBg="1"/>
      <p:bldP spid="61" grpId="0" animBg="1"/>
      <p:bldP spid="59" grpId="0" animBg="1"/>
      <p:bldP spid="63" grpId="0" animBg="1"/>
      <p:bldP spid="50" grpId="0" animBg="1"/>
      <p:bldP spid="55" grpId="0"/>
      <p:bldP spid="56" grpId="0"/>
      <p:bldP spid="57" grpId="0"/>
      <p:bldP spid="58" grpId="0"/>
      <p:bldP spid="15"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3026</TotalTime>
  <Words>1195</Words>
  <Application>Microsoft Office PowerPoint</Application>
  <PresentationFormat>Widescreen</PresentationFormat>
  <Paragraphs>46</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608</cp:revision>
  <dcterms:created xsi:type="dcterms:W3CDTF">2015-12-31T02:20:12Z</dcterms:created>
  <dcterms:modified xsi:type="dcterms:W3CDTF">2016-09-18T18:39:42Z</dcterms:modified>
</cp:coreProperties>
</file>