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14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7114" y="1343917"/>
            <a:ext cx="3818535" cy="1421176"/>
          </a:xfrm>
          <a:prstGeom prst="rect">
            <a:avLst/>
          </a:prstGeom>
          <a:solidFill>
            <a:srgbClr val="00B0F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47114" y="3170946"/>
            <a:ext cx="3818535" cy="1421176"/>
          </a:xfrm>
          <a:prstGeom prst="rect">
            <a:avLst/>
          </a:prstGeom>
          <a:solidFill>
            <a:srgbClr val="ED7D3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47114" y="4997975"/>
            <a:ext cx="3818535" cy="1421176"/>
          </a:xfrm>
          <a:prstGeom prst="rect">
            <a:avLst/>
          </a:prstGeom>
          <a:solidFill>
            <a:schemeClr val="accent6">
              <a:lumMod val="7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arallelogram 5"/>
          <p:cNvSpPr/>
          <p:nvPr/>
        </p:nvSpPr>
        <p:spPr>
          <a:xfrm rot="16200000" flipV="1">
            <a:off x="3041464" y="1646545"/>
            <a:ext cx="1710077" cy="1121750"/>
          </a:xfrm>
          <a:prstGeom prst="parallelogram">
            <a:avLst/>
          </a:prstGeom>
          <a:solidFill>
            <a:schemeClr val="accent1">
              <a:lumMod val="40000"/>
              <a:lumOff val="6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arallelogram 40"/>
          <p:cNvSpPr/>
          <p:nvPr/>
        </p:nvSpPr>
        <p:spPr>
          <a:xfrm rot="16200000" flipV="1">
            <a:off x="3041464" y="3473574"/>
            <a:ext cx="1710077" cy="1121750"/>
          </a:xfrm>
          <a:prstGeom prst="parallelogram">
            <a:avLst/>
          </a:prstGeom>
          <a:solidFill>
            <a:schemeClr val="accent2">
              <a:lumMod val="40000"/>
              <a:lumOff val="6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Parallelogram 43"/>
          <p:cNvSpPr/>
          <p:nvPr/>
        </p:nvSpPr>
        <p:spPr>
          <a:xfrm rot="16200000" flipV="1">
            <a:off x="3041464" y="5300603"/>
            <a:ext cx="1710077" cy="1121750"/>
          </a:xfrm>
          <a:prstGeom prst="parallelogram">
            <a:avLst/>
          </a:prstGeom>
          <a:solidFill>
            <a:schemeClr val="accent6">
              <a:lumMod val="20000"/>
              <a:lumOff val="8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188"/>
          <p:cNvGrpSpPr/>
          <p:nvPr/>
        </p:nvGrpSpPr>
        <p:grpSpPr>
          <a:xfrm rot="16200000">
            <a:off x="944465" y="3835371"/>
            <a:ext cx="5735770" cy="309490"/>
            <a:chOff x="1546551" y="1989719"/>
            <a:chExt cx="6050898" cy="359993"/>
          </a:xfrm>
        </p:grpSpPr>
        <p:sp>
          <p:nvSpPr>
            <p:cNvPr id="35" name="Rectangle 93"/>
            <p:cNvSpPr>
              <a:spLocks noChangeArrowheads="1"/>
            </p:cNvSpPr>
            <p:nvPr/>
          </p:nvSpPr>
          <p:spPr bwMode="auto">
            <a:xfrm>
              <a:off x="1546551" y="1989719"/>
              <a:ext cx="6050898" cy="338248"/>
            </a:xfrm>
            <a:prstGeom prst="rect">
              <a:avLst/>
            </a:prstGeom>
            <a:solidFill>
              <a:schemeClr val="bg1">
                <a:lumMod val="65000"/>
              </a:schemeClr>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Rectangle 94"/>
            <p:cNvSpPr>
              <a:spLocks noChangeArrowheads="1"/>
            </p:cNvSpPr>
            <p:nvPr/>
          </p:nvSpPr>
          <p:spPr bwMode="auto">
            <a:xfrm>
              <a:off x="1546551" y="2011464"/>
              <a:ext cx="6050898" cy="338248"/>
            </a:xfrm>
            <a:prstGeom prst="rect">
              <a:avLst/>
            </a:prstGeom>
            <a:gradFill flip="none" rotWithShape="1">
              <a:gsLst>
                <a:gs pos="0">
                  <a:schemeClr val="bg1">
                    <a:lumMod val="75000"/>
                  </a:schemeClr>
                </a:gs>
                <a:gs pos="50000">
                  <a:schemeClr val="bg1">
                    <a:lumMod val="75000"/>
                  </a:schemeClr>
                </a:gs>
                <a:gs pos="100000">
                  <a:schemeClr val="bg1">
                    <a:lumMod val="50000"/>
                  </a:schemeClr>
                </a:gs>
              </a:gsLst>
              <a:lin ang="5400000" scaled="1"/>
              <a:tileRect/>
            </a:gra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7" name="Rectangle 16"/>
          <p:cNvSpPr/>
          <p:nvPr/>
        </p:nvSpPr>
        <p:spPr>
          <a:xfrm>
            <a:off x="3335627" y="1641283"/>
            <a:ext cx="8129547" cy="1421176"/>
          </a:xfrm>
          <a:prstGeom prst="rect">
            <a:avLst/>
          </a:prstGeom>
          <a:solidFill>
            <a:srgbClr val="00B0F0"/>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3335627" y="3468312"/>
            <a:ext cx="8129547" cy="1421176"/>
          </a:xfrm>
          <a:prstGeom prst="rect">
            <a:avLst/>
          </a:prstGeom>
          <a:solidFill>
            <a:srgbClr val="ED7D3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335627" y="5295341"/>
            <a:ext cx="8129547" cy="1421176"/>
          </a:xfrm>
          <a:prstGeom prst="rect">
            <a:avLst/>
          </a:prstGeom>
          <a:solidFill>
            <a:schemeClr val="accent6">
              <a:lumMod val="75000"/>
            </a:schemeClr>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a:spLocks noChangeAspect="1"/>
          </p:cNvSpPr>
          <p:nvPr/>
        </p:nvSpPr>
        <p:spPr>
          <a:xfrm>
            <a:off x="1076971" y="1596420"/>
            <a:ext cx="914400" cy="914400"/>
          </a:xfrm>
          <a:prstGeom prst="ellipse">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solidFill>
              <a:latin typeface="+mj-lt"/>
            </a:endParaRPr>
          </a:p>
        </p:txBody>
      </p:sp>
      <p:sp>
        <p:nvSpPr>
          <p:cNvPr id="47" name="Oval 46"/>
          <p:cNvSpPr>
            <a:spLocks noChangeAspect="1"/>
          </p:cNvSpPr>
          <p:nvPr/>
        </p:nvSpPr>
        <p:spPr>
          <a:xfrm>
            <a:off x="1070243" y="3423449"/>
            <a:ext cx="914400" cy="914400"/>
          </a:xfrm>
          <a:prstGeom prst="ellipse">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solidFill>
              <a:latin typeface="+mj-lt"/>
            </a:endParaRPr>
          </a:p>
        </p:txBody>
      </p:sp>
      <p:sp>
        <p:nvSpPr>
          <p:cNvPr id="48" name="Oval 47"/>
          <p:cNvSpPr>
            <a:spLocks noChangeAspect="1"/>
          </p:cNvSpPr>
          <p:nvPr/>
        </p:nvSpPr>
        <p:spPr>
          <a:xfrm>
            <a:off x="1076971" y="5251363"/>
            <a:ext cx="914400" cy="914400"/>
          </a:xfrm>
          <a:prstGeom prst="ellipse">
            <a:avLst/>
          </a:prstGeom>
          <a:blipFill>
            <a:blip r:embed="rId4"/>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solidFill>
              <a:latin typeface="+mj-lt"/>
            </a:endParaRPr>
          </a:p>
        </p:txBody>
      </p:sp>
      <p:sp>
        <p:nvSpPr>
          <p:cNvPr id="49" name="TextBox 48"/>
          <p:cNvSpPr txBox="1"/>
          <p:nvPr/>
        </p:nvSpPr>
        <p:spPr>
          <a:xfrm>
            <a:off x="4675799" y="1822495"/>
            <a:ext cx="4940183" cy="1058751"/>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1"/>
                </a:solidFill>
              </a:rPr>
              <a:t>Lorem ipsum dolor sit amet, consectetur adipiscing elit, sed do eiusmod tempor incididunt utdse ut labore et dolore magna aliqua. </a:t>
            </a:r>
          </a:p>
        </p:txBody>
      </p:sp>
      <p:sp>
        <p:nvSpPr>
          <p:cNvPr id="50" name="TextBox 49"/>
          <p:cNvSpPr txBox="1"/>
          <p:nvPr/>
        </p:nvSpPr>
        <p:spPr>
          <a:xfrm>
            <a:off x="4673156" y="3649524"/>
            <a:ext cx="4940183" cy="1058751"/>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51" name="TextBox 50"/>
          <p:cNvSpPr txBox="1"/>
          <p:nvPr/>
        </p:nvSpPr>
        <p:spPr>
          <a:xfrm>
            <a:off x="4673155" y="5419927"/>
            <a:ext cx="4940183" cy="1058751"/>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grpSp>
        <p:nvGrpSpPr>
          <p:cNvPr id="24" name="Group 23"/>
          <p:cNvGrpSpPr/>
          <p:nvPr/>
        </p:nvGrpSpPr>
        <p:grpSpPr>
          <a:xfrm>
            <a:off x="754150" y="295106"/>
            <a:ext cx="4364195" cy="665324"/>
            <a:chOff x="754150" y="295106"/>
            <a:chExt cx="4364195" cy="665324"/>
          </a:xfrm>
        </p:grpSpPr>
        <p:sp>
          <p:nvSpPr>
            <p:cNvPr id="25"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6"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7" name="Picture 2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33273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up)">
                                      <p:cBhvr>
                                        <p:cTn id="7" dur="1000"/>
                                        <p:tgtEl>
                                          <p:spTgt spid="3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750"/>
                                        <p:tgtEl>
                                          <p:spTgt spid="4"/>
                                        </p:tgtEl>
                                      </p:cBhvr>
                                    </p:animEffect>
                                  </p:childTnLst>
                                </p:cTn>
                              </p:par>
                            </p:childTnLst>
                          </p:cTn>
                        </p:par>
                        <p:par>
                          <p:cTn id="12" fill="hold">
                            <p:stCondLst>
                              <p:cond delay="1750"/>
                            </p:stCondLst>
                            <p:childTnLst>
                              <p:par>
                                <p:cTn id="13" presetID="22" presetClass="entr" presetSubtype="2"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childTnLst>
                          </p:cTn>
                        </p:par>
                        <p:par>
                          <p:cTn id="16" fill="hold">
                            <p:stCondLst>
                              <p:cond delay="2250"/>
                            </p:stCondLst>
                            <p:childTnLst>
                              <p:par>
                                <p:cTn id="17" presetID="22" presetClass="entr" presetSubtype="8"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750"/>
                                        <p:tgtEl>
                                          <p:spTgt spid="17"/>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p:cTn id="23" dur="500" fill="hold"/>
                                        <p:tgtEl>
                                          <p:spTgt spid="46"/>
                                        </p:tgtEl>
                                        <p:attrNameLst>
                                          <p:attrName>ppt_w</p:attrName>
                                        </p:attrNameLst>
                                      </p:cBhvr>
                                      <p:tavLst>
                                        <p:tav tm="0">
                                          <p:val>
                                            <p:fltVal val="0"/>
                                          </p:val>
                                        </p:tav>
                                        <p:tav tm="100000">
                                          <p:val>
                                            <p:strVal val="#ppt_w"/>
                                          </p:val>
                                        </p:tav>
                                      </p:tavLst>
                                    </p:anim>
                                    <p:anim calcmode="lin" valueType="num">
                                      <p:cBhvr>
                                        <p:cTn id="24" dur="500" fill="hold"/>
                                        <p:tgtEl>
                                          <p:spTgt spid="46"/>
                                        </p:tgtEl>
                                        <p:attrNameLst>
                                          <p:attrName>ppt_h</p:attrName>
                                        </p:attrNameLst>
                                      </p:cBhvr>
                                      <p:tavLst>
                                        <p:tav tm="0">
                                          <p:val>
                                            <p:fltVal val="0"/>
                                          </p:val>
                                        </p:tav>
                                        <p:tav tm="100000">
                                          <p:val>
                                            <p:strVal val="#ppt_h"/>
                                          </p:val>
                                        </p:tav>
                                      </p:tavLst>
                                    </p:anim>
                                    <p:animEffect transition="in" filter="fade">
                                      <p:cBhvr>
                                        <p:cTn id="25" dur="500"/>
                                        <p:tgtEl>
                                          <p:spTgt spid="46"/>
                                        </p:tgtEl>
                                      </p:cBhvr>
                                    </p:animEffect>
                                  </p:childTnLst>
                                </p:cTn>
                              </p:par>
                            </p:childTnLst>
                          </p:cTn>
                        </p:par>
                        <p:par>
                          <p:cTn id="26" fill="hold">
                            <p:stCondLst>
                              <p:cond delay="3500"/>
                            </p:stCondLst>
                            <p:childTnLst>
                              <p:par>
                                <p:cTn id="27" presetID="22" presetClass="entr" presetSubtype="8" fill="hold" grpId="0" nodeType="after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wipe(left)">
                                      <p:cBhvr>
                                        <p:cTn id="29" dur="750"/>
                                        <p:tgtEl>
                                          <p:spTgt spid="49"/>
                                        </p:tgtEl>
                                      </p:cBhvr>
                                    </p:animEffect>
                                  </p:childTnLst>
                                </p:cTn>
                              </p:par>
                            </p:childTnLst>
                          </p:cTn>
                        </p:par>
                        <p:par>
                          <p:cTn id="30" fill="hold">
                            <p:stCondLst>
                              <p:cond delay="4250"/>
                            </p:stCondLst>
                            <p:childTnLst>
                              <p:par>
                                <p:cTn id="31" presetID="22" presetClass="entr" presetSubtype="8"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wipe(left)">
                                      <p:cBhvr>
                                        <p:cTn id="33" dur="750"/>
                                        <p:tgtEl>
                                          <p:spTgt spid="40"/>
                                        </p:tgtEl>
                                      </p:cBhvr>
                                    </p:animEffect>
                                  </p:childTnLst>
                                </p:cTn>
                              </p:par>
                            </p:childTnLst>
                          </p:cTn>
                        </p:par>
                        <p:par>
                          <p:cTn id="34" fill="hold">
                            <p:stCondLst>
                              <p:cond delay="5000"/>
                            </p:stCondLst>
                            <p:childTnLst>
                              <p:par>
                                <p:cTn id="35" presetID="22" presetClass="entr" presetSubtype="2"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wipe(right)">
                                      <p:cBhvr>
                                        <p:cTn id="37" dur="500"/>
                                        <p:tgtEl>
                                          <p:spTgt spid="41"/>
                                        </p:tgtEl>
                                      </p:cBhvr>
                                    </p:animEffect>
                                  </p:childTnLst>
                                </p:cTn>
                              </p:par>
                            </p:childTnLst>
                          </p:cTn>
                        </p:par>
                        <p:par>
                          <p:cTn id="38" fill="hold">
                            <p:stCondLst>
                              <p:cond delay="5500"/>
                            </p:stCondLst>
                            <p:childTnLst>
                              <p:par>
                                <p:cTn id="39" presetID="22" presetClass="entr" presetSubtype="8" fill="hold" grpId="0" nodeType="after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wipe(left)">
                                      <p:cBhvr>
                                        <p:cTn id="41" dur="750"/>
                                        <p:tgtEl>
                                          <p:spTgt spid="42"/>
                                        </p:tgtEl>
                                      </p:cBhvr>
                                    </p:animEffect>
                                  </p:childTnLst>
                                </p:cTn>
                              </p:par>
                            </p:childTnLst>
                          </p:cTn>
                        </p:par>
                        <p:par>
                          <p:cTn id="42" fill="hold">
                            <p:stCondLst>
                              <p:cond delay="6250"/>
                            </p:stCondLst>
                            <p:childTnLst>
                              <p:par>
                                <p:cTn id="43" presetID="53" presetClass="entr" presetSubtype="16" fill="hold" grpId="0" nodeType="afterEffect">
                                  <p:stCondLst>
                                    <p:cond delay="0"/>
                                  </p:stCondLst>
                                  <p:childTnLst>
                                    <p:set>
                                      <p:cBhvr>
                                        <p:cTn id="44" dur="1" fill="hold">
                                          <p:stCondLst>
                                            <p:cond delay="0"/>
                                          </p:stCondLst>
                                        </p:cTn>
                                        <p:tgtEl>
                                          <p:spTgt spid="47"/>
                                        </p:tgtEl>
                                        <p:attrNameLst>
                                          <p:attrName>style.visibility</p:attrName>
                                        </p:attrNameLst>
                                      </p:cBhvr>
                                      <p:to>
                                        <p:strVal val="visible"/>
                                      </p:to>
                                    </p:set>
                                    <p:anim calcmode="lin" valueType="num">
                                      <p:cBhvr>
                                        <p:cTn id="45" dur="500" fill="hold"/>
                                        <p:tgtEl>
                                          <p:spTgt spid="47"/>
                                        </p:tgtEl>
                                        <p:attrNameLst>
                                          <p:attrName>ppt_w</p:attrName>
                                        </p:attrNameLst>
                                      </p:cBhvr>
                                      <p:tavLst>
                                        <p:tav tm="0">
                                          <p:val>
                                            <p:fltVal val="0"/>
                                          </p:val>
                                        </p:tav>
                                        <p:tav tm="100000">
                                          <p:val>
                                            <p:strVal val="#ppt_w"/>
                                          </p:val>
                                        </p:tav>
                                      </p:tavLst>
                                    </p:anim>
                                    <p:anim calcmode="lin" valueType="num">
                                      <p:cBhvr>
                                        <p:cTn id="46" dur="500" fill="hold"/>
                                        <p:tgtEl>
                                          <p:spTgt spid="47"/>
                                        </p:tgtEl>
                                        <p:attrNameLst>
                                          <p:attrName>ppt_h</p:attrName>
                                        </p:attrNameLst>
                                      </p:cBhvr>
                                      <p:tavLst>
                                        <p:tav tm="0">
                                          <p:val>
                                            <p:fltVal val="0"/>
                                          </p:val>
                                        </p:tav>
                                        <p:tav tm="100000">
                                          <p:val>
                                            <p:strVal val="#ppt_h"/>
                                          </p:val>
                                        </p:tav>
                                      </p:tavLst>
                                    </p:anim>
                                    <p:animEffect transition="in" filter="fade">
                                      <p:cBhvr>
                                        <p:cTn id="47" dur="500"/>
                                        <p:tgtEl>
                                          <p:spTgt spid="47"/>
                                        </p:tgtEl>
                                      </p:cBhvr>
                                    </p:animEffect>
                                  </p:childTnLst>
                                </p:cTn>
                              </p:par>
                            </p:childTnLst>
                          </p:cTn>
                        </p:par>
                        <p:par>
                          <p:cTn id="48" fill="hold">
                            <p:stCondLst>
                              <p:cond delay="6750"/>
                            </p:stCondLst>
                            <p:childTnLst>
                              <p:par>
                                <p:cTn id="49" presetID="22" presetClass="entr" presetSubtype="8" fill="hold" grpId="0" nodeType="after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wipe(left)">
                                      <p:cBhvr>
                                        <p:cTn id="51" dur="750"/>
                                        <p:tgtEl>
                                          <p:spTgt spid="50"/>
                                        </p:tgtEl>
                                      </p:cBhvr>
                                    </p:animEffect>
                                  </p:childTnLst>
                                </p:cTn>
                              </p:par>
                            </p:childTnLst>
                          </p:cTn>
                        </p:par>
                        <p:par>
                          <p:cTn id="52" fill="hold">
                            <p:stCondLst>
                              <p:cond delay="7500"/>
                            </p:stCondLst>
                            <p:childTnLst>
                              <p:par>
                                <p:cTn id="53" presetID="22" presetClass="entr" presetSubtype="8"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left)">
                                      <p:cBhvr>
                                        <p:cTn id="55" dur="750"/>
                                        <p:tgtEl>
                                          <p:spTgt spid="43"/>
                                        </p:tgtEl>
                                      </p:cBhvr>
                                    </p:animEffect>
                                  </p:childTnLst>
                                </p:cTn>
                              </p:par>
                            </p:childTnLst>
                          </p:cTn>
                        </p:par>
                        <p:par>
                          <p:cTn id="56" fill="hold">
                            <p:stCondLst>
                              <p:cond delay="8250"/>
                            </p:stCondLst>
                            <p:childTnLst>
                              <p:par>
                                <p:cTn id="57" presetID="22" presetClass="entr" presetSubtype="2"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right)">
                                      <p:cBhvr>
                                        <p:cTn id="59" dur="500"/>
                                        <p:tgtEl>
                                          <p:spTgt spid="44"/>
                                        </p:tgtEl>
                                      </p:cBhvr>
                                    </p:animEffect>
                                  </p:childTnLst>
                                </p:cTn>
                              </p:par>
                            </p:childTnLst>
                          </p:cTn>
                        </p:par>
                        <p:par>
                          <p:cTn id="60" fill="hold">
                            <p:stCondLst>
                              <p:cond delay="8750"/>
                            </p:stCondLst>
                            <p:childTnLst>
                              <p:par>
                                <p:cTn id="61" presetID="22" presetClass="entr" presetSubtype="8" fill="hold" grpId="0" nodeType="after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wipe(left)">
                                      <p:cBhvr>
                                        <p:cTn id="63" dur="750"/>
                                        <p:tgtEl>
                                          <p:spTgt spid="45"/>
                                        </p:tgtEl>
                                      </p:cBhvr>
                                    </p:animEffect>
                                  </p:childTnLst>
                                </p:cTn>
                              </p:par>
                            </p:childTnLst>
                          </p:cTn>
                        </p:par>
                        <p:par>
                          <p:cTn id="64" fill="hold">
                            <p:stCondLst>
                              <p:cond delay="9500"/>
                            </p:stCondLst>
                            <p:childTnLst>
                              <p:par>
                                <p:cTn id="65" presetID="53" presetClass="entr" presetSubtype="16" fill="hold" grpId="0" nodeType="afterEffect">
                                  <p:stCondLst>
                                    <p:cond delay="0"/>
                                  </p:stCondLst>
                                  <p:childTnLst>
                                    <p:set>
                                      <p:cBhvr>
                                        <p:cTn id="66" dur="1" fill="hold">
                                          <p:stCondLst>
                                            <p:cond delay="0"/>
                                          </p:stCondLst>
                                        </p:cTn>
                                        <p:tgtEl>
                                          <p:spTgt spid="48"/>
                                        </p:tgtEl>
                                        <p:attrNameLst>
                                          <p:attrName>style.visibility</p:attrName>
                                        </p:attrNameLst>
                                      </p:cBhvr>
                                      <p:to>
                                        <p:strVal val="visible"/>
                                      </p:to>
                                    </p:set>
                                    <p:anim calcmode="lin" valueType="num">
                                      <p:cBhvr>
                                        <p:cTn id="67" dur="500" fill="hold"/>
                                        <p:tgtEl>
                                          <p:spTgt spid="48"/>
                                        </p:tgtEl>
                                        <p:attrNameLst>
                                          <p:attrName>ppt_w</p:attrName>
                                        </p:attrNameLst>
                                      </p:cBhvr>
                                      <p:tavLst>
                                        <p:tav tm="0">
                                          <p:val>
                                            <p:fltVal val="0"/>
                                          </p:val>
                                        </p:tav>
                                        <p:tav tm="100000">
                                          <p:val>
                                            <p:strVal val="#ppt_w"/>
                                          </p:val>
                                        </p:tav>
                                      </p:tavLst>
                                    </p:anim>
                                    <p:anim calcmode="lin" valueType="num">
                                      <p:cBhvr>
                                        <p:cTn id="68" dur="500" fill="hold"/>
                                        <p:tgtEl>
                                          <p:spTgt spid="48"/>
                                        </p:tgtEl>
                                        <p:attrNameLst>
                                          <p:attrName>ppt_h</p:attrName>
                                        </p:attrNameLst>
                                      </p:cBhvr>
                                      <p:tavLst>
                                        <p:tav tm="0">
                                          <p:val>
                                            <p:fltVal val="0"/>
                                          </p:val>
                                        </p:tav>
                                        <p:tav tm="100000">
                                          <p:val>
                                            <p:strVal val="#ppt_h"/>
                                          </p:val>
                                        </p:tav>
                                      </p:tavLst>
                                    </p:anim>
                                    <p:animEffect transition="in" filter="fade">
                                      <p:cBhvr>
                                        <p:cTn id="69" dur="500"/>
                                        <p:tgtEl>
                                          <p:spTgt spid="48"/>
                                        </p:tgtEl>
                                      </p:cBhvr>
                                    </p:animEffect>
                                  </p:childTnLst>
                                </p:cTn>
                              </p:par>
                            </p:childTnLst>
                          </p:cTn>
                        </p:par>
                        <p:par>
                          <p:cTn id="70" fill="hold">
                            <p:stCondLst>
                              <p:cond delay="10000"/>
                            </p:stCondLst>
                            <p:childTnLst>
                              <p:par>
                                <p:cTn id="71" presetID="22" presetClass="entr" presetSubtype="8"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wipe(left)">
                                      <p:cBhvr>
                                        <p:cTn id="73" dur="75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0" grpId="0" animBg="1"/>
      <p:bldP spid="43" grpId="0" animBg="1"/>
      <p:bldP spid="6" grpId="0" animBg="1"/>
      <p:bldP spid="41" grpId="0" animBg="1"/>
      <p:bldP spid="44" grpId="0" animBg="1"/>
      <p:bldP spid="17" grpId="0" animBg="1"/>
      <p:bldP spid="42" grpId="0" animBg="1"/>
      <p:bldP spid="45" grpId="0" animBg="1"/>
      <p:bldP spid="46" grpId="0" animBg="1"/>
      <p:bldP spid="47" grpId="0" animBg="1"/>
      <p:bldP spid="48" grpId="0" animBg="1"/>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3024</TotalTime>
  <Words>1191</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607</cp:revision>
  <dcterms:created xsi:type="dcterms:W3CDTF">2015-12-31T02:20:12Z</dcterms:created>
  <dcterms:modified xsi:type="dcterms:W3CDTF">2016-09-18T18:37:09Z</dcterms:modified>
</cp:coreProperties>
</file>