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68"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8235"/>
    <a:srgbClr val="A5A5A5"/>
    <a:srgbClr val="ED7D31"/>
    <a:srgbClr val="00B0F0"/>
    <a:srgbClr val="5B9BD5"/>
    <a:srgbClr val="4472C4"/>
    <a:srgbClr val="FFC000"/>
    <a:srgbClr val="70AD47"/>
    <a:srgbClr val="878889"/>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9/18/2016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6.xml"/><Relationship Id="rId5" Type="http://schemas.openxmlformats.org/officeDocument/2006/relationships/image" Target="../media/image1.png"/><Relationship Id="rId4" Type="http://schemas.openxmlformats.org/officeDocument/2006/relationships/hyperlink" Target="http://slides.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Прямоугольник 10"/>
          <p:cNvSpPr/>
          <p:nvPr/>
        </p:nvSpPr>
        <p:spPr>
          <a:xfrm>
            <a:off x="5193554" y="3890683"/>
            <a:ext cx="1906494" cy="1900518"/>
          </a:xfrm>
          <a:prstGeom prst="rect">
            <a:avLst/>
          </a:prstGeom>
          <a:blipFill>
            <a:blip r:embed="rId2"/>
            <a:stretch>
              <a:fillRect/>
            </a:stretch>
          </a:blipFill>
          <a:ln w="25400">
            <a:solidFill>
              <a:srgbClr val="B7372A"/>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a:p>
        </p:txBody>
      </p:sp>
      <p:sp>
        <p:nvSpPr>
          <p:cNvPr id="9" name="Rectangle 8"/>
          <p:cNvSpPr/>
          <p:nvPr/>
        </p:nvSpPr>
        <p:spPr>
          <a:xfrm>
            <a:off x="761090" y="1942048"/>
            <a:ext cx="4243957" cy="3849153"/>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p:cNvSpPr/>
          <p:nvPr/>
        </p:nvSpPr>
        <p:spPr>
          <a:xfrm>
            <a:off x="7350561" y="1906266"/>
            <a:ext cx="4243957" cy="3849153"/>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Прямоугольник 68"/>
          <p:cNvSpPr/>
          <p:nvPr/>
        </p:nvSpPr>
        <p:spPr>
          <a:xfrm>
            <a:off x="5196055" y="1942048"/>
            <a:ext cx="1906494" cy="1888795"/>
          </a:xfrm>
          <a:prstGeom prst="rect">
            <a:avLst/>
          </a:prstGeom>
          <a:blipFill>
            <a:blip r:embed="rId3"/>
            <a:stretch>
              <a:fillRect/>
            </a:stretch>
          </a:blipFill>
          <a:ln w="25400">
            <a:solidFill>
              <a:srgbClr val="96B357"/>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a:p>
        </p:txBody>
      </p:sp>
      <p:grpSp>
        <p:nvGrpSpPr>
          <p:cNvPr id="26" name="Group 25"/>
          <p:cNvGrpSpPr/>
          <p:nvPr/>
        </p:nvGrpSpPr>
        <p:grpSpPr>
          <a:xfrm>
            <a:off x="1173150" y="2448268"/>
            <a:ext cx="3649765" cy="2950093"/>
            <a:chOff x="503759" y="2827276"/>
            <a:chExt cx="3282145" cy="2950093"/>
          </a:xfrm>
        </p:grpSpPr>
        <p:sp>
          <p:nvSpPr>
            <p:cNvPr id="27" name="TextBox 26"/>
            <p:cNvSpPr txBox="1"/>
            <p:nvPr/>
          </p:nvSpPr>
          <p:spPr>
            <a:xfrm>
              <a:off x="503759" y="3315156"/>
              <a:ext cx="3282145" cy="2462213"/>
            </a:xfrm>
            <a:prstGeom prst="rect">
              <a:avLst/>
            </a:prstGeom>
            <a:noFill/>
          </p:spPr>
          <p:txBody>
            <a:bodyPr wrap="square" rtlCol="0">
              <a:spAutoFit/>
            </a:bodyPr>
            <a:lstStyle/>
            <a:p>
              <a:pPr defTabSz="1219170">
                <a:spcBef>
                  <a:spcPct val="20000"/>
                </a:spcBef>
                <a:defRPr/>
              </a:pPr>
              <a:r>
                <a:rPr lang="en-US" sz="1400" dirty="0">
                  <a:solidFill>
                    <a:schemeClr val="bg2">
                      <a:lumMod val="10000"/>
                    </a:schemeClr>
                  </a:solidFill>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Lorem ipsum dolor sit amet, consectetur adipiscing elit, sed do eiusmod tempor incididunt ut labore et dolore magna aliqua. </a:t>
              </a:r>
            </a:p>
          </p:txBody>
        </p:sp>
        <p:sp>
          <p:nvSpPr>
            <p:cNvPr id="28" name="TextBox 27"/>
            <p:cNvSpPr txBox="1"/>
            <p:nvPr/>
          </p:nvSpPr>
          <p:spPr>
            <a:xfrm>
              <a:off x="503759" y="2827276"/>
              <a:ext cx="1879391" cy="400110"/>
            </a:xfrm>
            <a:prstGeom prst="rect">
              <a:avLst/>
            </a:prstGeom>
            <a:noFill/>
          </p:spPr>
          <p:txBody>
            <a:bodyPr wrap="square" rtlCol="0">
              <a:spAutoFit/>
            </a:bodyPr>
            <a:lstStyle/>
            <a:p>
              <a:r>
                <a:rPr lang="en-US" sz="2000" b="1" dirty="0">
                  <a:solidFill>
                    <a:srgbClr val="96B357"/>
                  </a:solidFill>
                </a:rPr>
                <a:t>Title Goes Here</a:t>
              </a:r>
            </a:p>
          </p:txBody>
        </p:sp>
      </p:grpSp>
      <p:grpSp>
        <p:nvGrpSpPr>
          <p:cNvPr id="48" name="Group 47"/>
          <p:cNvGrpSpPr/>
          <p:nvPr/>
        </p:nvGrpSpPr>
        <p:grpSpPr>
          <a:xfrm>
            <a:off x="7647658" y="2448268"/>
            <a:ext cx="3649765" cy="2950093"/>
            <a:chOff x="503759" y="2827276"/>
            <a:chExt cx="3282145" cy="2950093"/>
          </a:xfrm>
        </p:grpSpPr>
        <p:sp>
          <p:nvSpPr>
            <p:cNvPr id="49" name="TextBox 48"/>
            <p:cNvSpPr txBox="1"/>
            <p:nvPr/>
          </p:nvSpPr>
          <p:spPr>
            <a:xfrm>
              <a:off x="503759" y="3315156"/>
              <a:ext cx="3282145" cy="2462213"/>
            </a:xfrm>
            <a:prstGeom prst="rect">
              <a:avLst/>
            </a:prstGeom>
            <a:noFill/>
          </p:spPr>
          <p:txBody>
            <a:bodyPr wrap="square" rtlCol="0">
              <a:spAutoFit/>
            </a:bodyPr>
            <a:lstStyle/>
            <a:p>
              <a:pPr defTabSz="1219170">
                <a:spcBef>
                  <a:spcPct val="20000"/>
                </a:spcBef>
                <a:defRPr/>
              </a:pPr>
              <a:r>
                <a:rPr lang="en-US" sz="1400" dirty="0">
                  <a:solidFill>
                    <a:schemeClr val="bg2">
                      <a:lumMod val="10000"/>
                    </a:schemeClr>
                  </a:solidFill>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Lorem ipsum dolor sit amet, consectetur adipiscing elit, sed do eiusmod tempor incididunt ut labore et dolore magna aliqua. </a:t>
              </a:r>
            </a:p>
          </p:txBody>
        </p:sp>
        <p:sp>
          <p:nvSpPr>
            <p:cNvPr id="50" name="TextBox 49"/>
            <p:cNvSpPr txBox="1"/>
            <p:nvPr/>
          </p:nvSpPr>
          <p:spPr>
            <a:xfrm>
              <a:off x="503759" y="2827276"/>
              <a:ext cx="1879391" cy="400110"/>
            </a:xfrm>
            <a:prstGeom prst="rect">
              <a:avLst/>
            </a:prstGeom>
            <a:noFill/>
          </p:spPr>
          <p:txBody>
            <a:bodyPr wrap="square" rtlCol="0">
              <a:spAutoFit/>
            </a:bodyPr>
            <a:lstStyle/>
            <a:p>
              <a:r>
                <a:rPr lang="en-US" sz="2000" b="1" dirty="0">
                  <a:solidFill>
                    <a:srgbClr val="B7372A"/>
                  </a:solidFill>
                </a:rPr>
                <a:t>Title Goes Here</a:t>
              </a:r>
            </a:p>
          </p:txBody>
        </p:sp>
      </p:grpSp>
      <p:sp>
        <p:nvSpPr>
          <p:cNvPr id="51" name="Freeform 50"/>
          <p:cNvSpPr/>
          <p:nvPr/>
        </p:nvSpPr>
        <p:spPr>
          <a:xfrm rot="1219476" flipH="1">
            <a:off x="3089637" y="1696617"/>
            <a:ext cx="2041116" cy="1304030"/>
          </a:xfrm>
          <a:custGeom>
            <a:avLst/>
            <a:gdLst>
              <a:gd name="connsiteX0" fmla="*/ 889000 w 889000"/>
              <a:gd name="connsiteY0" fmla="*/ 647700 h 647700"/>
              <a:gd name="connsiteX1" fmla="*/ 0 w 889000"/>
              <a:gd name="connsiteY1" fmla="*/ 0 h 647700"/>
              <a:gd name="connsiteX0" fmla="*/ 889000 w 889000"/>
              <a:gd name="connsiteY0" fmla="*/ 647700 h 647700"/>
              <a:gd name="connsiteX1" fmla="*/ 0 w 889000"/>
              <a:gd name="connsiteY1" fmla="*/ 0 h 647700"/>
              <a:gd name="connsiteX0" fmla="*/ 889000 w 889000"/>
              <a:gd name="connsiteY0" fmla="*/ 647700 h 647700"/>
              <a:gd name="connsiteX1" fmla="*/ 0 w 889000"/>
              <a:gd name="connsiteY1" fmla="*/ 0 h 647700"/>
              <a:gd name="connsiteX0" fmla="*/ 889000 w 889000"/>
              <a:gd name="connsiteY0" fmla="*/ 647700 h 647700"/>
              <a:gd name="connsiteX1" fmla="*/ 0 w 889000"/>
              <a:gd name="connsiteY1" fmla="*/ 0 h 647700"/>
            </a:gdLst>
            <a:ahLst/>
            <a:cxnLst>
              <a:cxn ang="0">
                <a:pos x="connsiteX0" y="connsiteY0"/>
              </a:cxn>
              <a:cxn ang="0">
                <a:pos x="connsiteX1" y="connsiteY1"/>
              </a:cxn>
            </a:cxnLst>
            <a:rect l="l" t="t" r="r" b="b"/>
            <a:pathLst>
              <a:path w="889000" h="647700">
                <a:moveTo>
                  <a:pt x="889000" y="647700"/>
                </a:moveTo>
                <a:cubicBezTo>
                  <a:pt x="770467" y="431800"/>
                  <a:pt x="639233" y="95250"/>
                  <a:pt x="0" y="0"/>
                </a:cubicBezTo>
              </a:path>
            </a:pathLst>
          </a:custGeom>
          <a:ln w="25400">
            <a:solidFill>
              <a:schemeClr val="tx1"/>
            </a:solidFill>
            <a:prstDash val="sysDot"/>
            <a:tailEnd type="stealth"/>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52" name="Freeform 51"/>
          <p:cNvSpPr/>
          <p:nvPr/>
        </p:nvSpPr>
        <p:spPr>
          <a:xfrm rot="21150505" flipH="1">
            <a:off x="6759345" y="2744208"/>
            <a:ext cx="967364" cy="1149302"/>
          </a:xfrm>
          <a:custGeom>
            <a:avLst/>
            <a:gdLst>
              <a:gd name="connsiteX0" fmla="*/ 889000 w 889000"/>
              <a:gd name="connsiteY0" fmla="*/ 647700 h 647700"/>
              <a:gd name="connsiteX1" fmla="*/ 0 w 889000"/>
              <a:gd name="connsiteY1" fmla="*/ 0 h 647700"/>
              <a:gd name="connsiteX0" fmla="*/ 889000 w 889000"/>
              <a:gd name="connsiteY0" fmla="*/ 647700 h 647700"/>
              <a:gd name="connsiteX1" fmla="*/ 0 w 889000"/>
              <a:gd name="connsiteY1" fmla="*/ 0 h 647700"/>
              <a:gd name="connsiteX0" fmla="*/ 889000 w 889000"/>
              <a:gd name="connsiteY0" fmla="*/ 647700 h 647700"/>
              <a:gd name="connsiteX1" fmla="*/ 0 w 889000"/>
              <a:gd name="connsiteY1" fmla="*/ 0 h 647700"/>
              <a:gd name="connsiteX0" fmla="*/ 889000 w 889000"/>
              <a:gd name="connsiteY0" fmla="*/ 647700 h 647700"/>
              <a:gd name="connsiteX1" fmla="*/ 0 w 889000"/>
              <a:gd name="connsiteY1" fmla="*/ 0 h 647700"/>
            </a:gdLst>
            <a:ahLst/>
            <a:cxnLst>
              <a:cxn ang="0">
                <a:pos x="connsiteX0" y="connsiteY0"/>
              </a:cxn>
              <a:cxn ang="0">
                <a:pos x="connsiteX1" y="connsiteY1"/>
              </a:cxn>
            </a:cxnLst>
            <a:rect l="l" t="t" r="r" b="b"/>
            <a:pathLst>
              <a:path w="889000" h="647700">
                <a:moveTo>
                  <a:pt x="889000" y="647700"/>
                </a:moveTo>
                <a:cubicBezTo>
                  <a:pt x="770467" y="431800"/>
                  <a:pt x="639233" y="95250"/>
                  <a:pt x="0" y="0"/>
                </a:cubicBezTo>
              </a:path>
            </a:pathLst>
          </a:custGeom>
          <a:ln w="25400">
            <a:solidFill>
              <a:schemeClr val="tx1"/>
            </a:solidFill>
            <a:prstDash val="sysDot"/>
            <a:headEnd type="triangle"/>
            <a:tailEnd type="none"/>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grpSp>
        <p:nvGrpSpPr>
          <p:cNvPr id="30" name="Group 29"/>
          <p:cNvGrpSpPr/>
          <p:nvPr/>
        </p:nvGrpSpPr>
        <p:grpSpPr>
          <a:xfrm>
            <a:off x="754150" y="295106"/>
            <a:ext cx="4364195" cy="665324"/>
            <a:chOff x="754150" y="295106"/>
            <a:chExt cx="4364195" cy="665324"/>
          </a:xfrm>
        </p:grpSpPr>
        <p:sp>
          <p:nvSpPr>
            <p:cNvPr id="31" name="Title 1"/>
            <p:cNvSpPr txBox="1">
              <a:spLocks/>
            </p:cNvSpPr>
            <p:nvPr/>
          </p:nvSpPr>
          <p:spPr>
            <a:xfrm>
              <a:off x="754150" y="295106"/>
              <a:ext cx="4364195" cy="353524"/>
            </a:xfrm>
            <a:prstGeom prst="rect">
              <a:avLst/>
            </a:prstGeom>
            <a:solidFill>
              <a:schemeClr val="bg1">
                <a:alpha val="10000"/>
              </a:schemeClr>
            </a:solidFill>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r>
                <a:rPr lang="en-US" sz="3200" b="0" dirty="0">
                  <a:solidFill>
                    <a:schemeClr val="bg1"/>
                  </a:solidFill>
                </a:rPr>
                <a:t>SageFox PowerPoint Slide</a:t>
              </a:r>
            </a:p>
          </p:txBody>
        </p:sp>
        <p:sp>
          <p:nvSpPr>
            <p:cNvPr id="32" name="Text Placeholder 3"/>
            <p:cNvSpPr txBox="1">
              <a:spLocks/>
            </p:cNvSpPr>
            <p:nvPr/>
          </p:nvSpPr>
          <p:spPr>
            <a:xfrm>
              <a:off x="765429" y="702398"/>
              <a:ext cx="2377440" cy="258032"/>
            </a:xfrm>
            <a:prstGeom prst="rect">
              <a:avLst/>
            </a:prstGeom>
            <a:solidFill>
              <a:schemeClr val="bg1">
                <a:alpha val="8000"/>
              </a:schemeClr>
            </a:solidFill>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r>
                <a:rPr lang="en-US" b="0" dirty="0">
                  <a:solidFill>
                    <a:schemeClr val="bg2">
                      <a:lumMod val="75000"/>
                    </a:schemeClr>
                  </a:solidFill>
                </a:rPr>
                <a:t>Enter Your Subtitle Here</a:t>
              </a:r>
            </a:p>
          </p:txBody>
        </p:sp>
      </p:grpSp>
      <p:pic>
        <p:nvPicPr>
          <p:cNvPr id="33" name="Picture 32">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128201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750" fill="hold"/>
                                        <p:tgtEl>
                                          <p:spTgt spid="9"/>
                                        </p:tgtEl>
                                        <p:attrNameLst>
                                          <p:attrName>ppt_x</p:attrName>
                                        </p:attrNameLst>
                                      </p:cBhvr>
                                      <p:tavLst>
                                        <p:tav tm="0">
                                          <p:val>
                                            <p:strVal val="0-#ppt_w/2"/>
                                          </p:val>
                                        </p:tav>
                                        <p:tav tm="100000">
                                          <p:val>
                                            <p:strVal val="#ppt_x"/>
                                          </p:val>
                                        </p:tav>
                                      </p:tavLst>
                                    </p:anim>
                                    <p:anim calcmode="lin" valueType="num">
                                      <p:cBhvr additive="base">
                                        <p:cTn id="8" dur="750" fill="hold"/>
                                        <p:tgtEl>
                                          <p:spTgt spid="9"/>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53"/>
                                        </p:tgtEl>
                                        <p:attrNameLst>
                                          <p:attrName>style.visibility</p:attrName>
                                        </p:attrNameLst>
                                      </p:cBhvr>
                                      <p:to>
                                        <p:strVal val="visible"/>
                                      </p:to>
                                    </p:set>
                                    <p:anim calcmode="lin" valueType="num">
                                      <p:cBhvr additive="base">
                                        <p:cTn id="11" dur="750" fill="hold"/>
                                        <p:tgtEl>
                                          <p:spTgt spid="53"/>
                                        </p:tgtEl>
                                        <p:attrNameLst>
                                          <p:attrName>ppt_x</p:attrName>
                                        </p:attrNameLst>
                                      </p:cBhvr>
                                      <p:tavLst>
                                        <p:tav tm="0">
                                          <p:val>
                                            <p:strVal val="1+#ppt_w/2"/>
                                          </p:val>
                                        </p:tav>
                                        <p:tav tm="100000">
                                          <p:val>
                                            <p:strVal val="#ppt_x"/>
                                          </p:val>
                                        </p:tav>
                                      </p:tavLst>
                                    </p:anim>
                                    <p:anim calcmode="lin" valueType="num">
                                      <p:cBhvr additive="base">
                                        <p:cTn id="12" dur="750" fill="hold"/>
                                        <p:tgtEl>
                                          <p:spTgt spid="53"/>
                                        </p:tgtEl>
                                        <p:attrNameLst>
                                          <p:attrName>ppt_y</p:attrName>
                                        </p:attrNameLst>
                                      </p:cBhvr>
                                      <p:tavLst>
                                        <p:tav tm="0">
                                          <p:val>
                                            <p:strVal val="#ppt_y"/>
                                          </p:val>
                                        </p:tav>
                                        <p:tav tm="100000">
                                          <p:val>
                                            <p:strVal val="#ppt_y"/>
                                          </p:val>
                                        </p:tav>
                                      </p:tavLst>
                                    </p:anim>
                                  </p:childTnLst>
                                </p:cTn>
                              </p:par>
                            </p:childTnLst>
                          </p:cTn>
                        </p:par>
                        <p:par>
                          <p:cTn id="13" fill="hold">
                            <p:stCondLst>
                              <p:cond delay="750"/>
                            </p:stCondLst>
                            <p:childTnLst>
                              <p:par>
                                <p:cTn id="14" presetID="22" presetClass="entr" presetSubtype="1" fill="hold" nodeType="afterEffect">
                                  <p:stCondLst>
                                    <p:cond delay="0"/>
                                  </p:stCondLst>
                                  <p:childTnLst>
                                    <p:set>
                                      <p:cBhvr>
                                        <p:cTn id="15" dur="1" fill="hold">
                                          <p:stCondLst>
                                            <p:cond delay="0"/>
                                          </p:stCondLst>
                                        </p:cTn>
                                        <p:tgtEl>
                                          <p:spTgt spid="26"/>
                                        </p:tgtEl>
                                        <p:attrNameLst>
                                          <p:attrName>style.visibility</p:attrName>
                                        </p:attrNameLst>
                                      </p:cBhvr>
                                      <p:to>
                                        <p:strVal val="visible"/>
                                      </p:to>
                                    </p:set>
                                    <p:animEffect transition="in" filter="wipe(up)">
                                      <p:cBhvr>
                                        <p:cTn id="16" dur="1000"/>
                                        <p:tgtEl>
                                          <p:spTgt spid="26"/>
                                        </p:tgtEl>
                                      </p:cBhvr>
                                    </p:animEffect>
                                  </p:childTnLst>
                                </p:cTn>
                              </p:par>
                            </p:childTnLst>
                          </p:cTn>
                        </p:par>
                        <p:par>
                          <p:cTn id="17" fill="hold">
                            <p:stCondLst>
                              <p:cond delay="1750"/>
                            </p:stCondLst>
                            <p:childTnLst>
                              <p:par>
                                <p:cTn id="18" presetID="22" presetClass="entr" presetSubtype="4" fill="hold" grpId="0" nodeType="afterEffect">
                                  <p:stCondLst>
                                    <p:cond delay="0"/>
                                  </p:stCondLst>
                                  <p:childTnLst>
                                    <p:set>
                                      <p:cBhvr>
                                        <p:cTn id="19" dur="1" fill="hold">
                                          <p:stCondLst>
                                            <p:cond delay="0"/>
                                          </p:stCondLst>
                                        </p:cTn>
                                        <p:tgtEl>
                                          <p:spTgt spid="51"/>
                                        </p:tgtEl>
                                        <p:attrNameLst>
                                          <p:attrName>style.visibility</p:attrName>
                                        </p:attrNameLst>
                                      </p:cBhvr>
                                      <p:to>
                                        <p:strVal val="visible"/>
                                      </p:to>
                                    </p:set>
                                    <p:animEffect transition="in" filter="wipe(down)">
                                      <p:cBhvr>
                                        <p:cTn id="20" dur="750"/>
                                        <p:tgtEl>
                                          <p:spTgt spid="51"/>
                                        </p:tgtEl>
                                      </p:cBhvr>
                                    </p:animEffect>
                                  </p:childTnLst>
                                </p:cTn>
                              </p:par>
                            </p:childTnLst>
                          </p:cTn>
                        </p:par>
                        <p:par>
                          <p:cTn id="21" fill="hold">
                            <p:stCondLst>
                              <p:cond delay="2500"/>
                            </p:stCondLst>
                            <p:childTnLst>
                              <p:par>
                                <p:cTn id="22" presetID="53" presetClass="entr" presetSubtype="16" fill="hold" grpId="0" nodeType="afterEffect">
                                  <p:stCondLst>
                                    <p:cond delay="0"/>
                                  </p:stCondLst>
                                  <p:childTnLst>
                                    <p:set>
                                      <p:cBhvr>
                                        <p:cTn id="23" dur="1" fill="hold">
                                          <p:stCondLst>
                                            <p:cond delay="0"/>
                                          </p:stCondLst>
                                        </p:cTn>
                                        <p:tgtEl>
                                          <p:spTgt spid="69"/>
                                        </p:tgtEl>
                                        <p:attrNameLst>
                                          <p:attrName>style.visibility</p:attrName>
                                        </p:attrNameLst>
                                      </p:cBhvr>
                                      <p:to>
                                        <p:strVal val="visible"/>
                                      </p:to>
                                    </p:set>
                                    <p:anim calcmode="lin" valueType="num">
                                      <p:cBhvr>
                                        <p:cTn id="24" dur="500" fill="hold"/>
                                        <p:tgtEl>
                                          <p:spTgt spid="69"/>
                                        </p:tgtEl>
                                        <p:attrNameLst>
                                          <p:attrName>ppt_w</p:attrName>
                                        </p:attrNameLst>
                                      </p:cBhvr>
                                      <p:tavLst>
                                        <p:tav tm="0">
                                          <p:val>
                                            <p:fltVal val="0"/>
                                          </p:val>
                                        </p:tav>
                                        <p:tav tm="100000">
                                          <p:val>
                                            <p:strVal val="#ppt_w"/>
                                          </p:val>
                                        </p:tav>
                                      </p:tavLst>
                                    </p:anim>
                                    <p:anim calcmode="lin" valueType="num">
                                      <p:cBhvr>
                                        <p:cTn id="25" dur="500" fill="hold"/>
                                        <p:tgtEl>
                                          <p:spTgt spid="69"/>
                                        </p:tgtEl>
                                        <p:attrNameLst>
                                          <p:attrName>ppt_h</p:attrName>
                                        </p:attrNameLst>
                                      </p:cBhvr>
                                      <p:tavLst>
                                        <p:tav tm="0">
                                          <p:val>
                                            <p:fltVal val="0"/>
                                          </p:val>
                                        </p:tav>
                                        <p:tav tm="100000">
                                          <p:val>
                                            <p:strVal val="#ppt_h"/>
                                          </p:val>
                                        </p:tav>
                                      </p:tavLst>
                                    </p:anim>
                                    <p:animEffect transition="in" filter="fade">
                                      <p:cBhvr>
                                        <p:cTn id="26" dur="500"/>
                                        <p:tgtEl>
                                          <p:spTgt spid="69"/>
                                        </p:tgtEl>
                                      </p:cBhvr>
                                    </p:animEffect>
                                  </p:childTnLst>
                                </p:cTn>
                              </p:par>
                            </p:childTnLst>
                          </p:cTn>
                        </p:par>
                        <p:par>
                          <p:cTn id="27" fill="hold">
                            <p:stCondLst>
                              <p:cond delay="3000"/>
                            </p:stCondLst>
                            <p:childTnLst>
                              <p:par>
                                <p:cTn id="28" presetID="22" presetClass="entr" presetSubtype="1" fill="hold" nodeType="afterEffect">
                                  <p:stCondLst>
                                    <p:cond delay="0"/>
                                  </p:stCondLst>
                                  <p:childTnLst>
                                    <p:set>
                                      <p:cBhvr>
                                        <p:cTn id="29" dur="1" fill="hold">
                                          <p:stCondLst>
                                            <p:cond delay="0"/>
                                          </p:stCondLst>
                                        </p:cTn>
                                        <p:tgtEl>
                                          <p:spTgt spid="48"/>
                                        </p:tgtEl>
                                        <p:attrNameLst>
                                          <p:attrName>style.visibility</p:attrName>
                                        </p:attrNameLst>
                                      </p:cBhvr>
                                      <p:to>
                                        <p:strVal val="visible"/>
                                      </p:to>
                                    </p:set>
                                    <p:animEffect transition="in" filter="wipe(up)">
                                      <p:cBhvr>
                                        <p:cTn id="30" dur="1000"/>
                                        <p:tgtEl>
                                          <p:spTgt spid="48"/>
                                        </p:tgtEl>
                                      </p:cBhvr>
                                    </p:animEffect>
                                  </p:childTnLst>
                                </p:cTn>
                              </p:par>
                            </p:childTnLst>
                          </p:cTn>
                        </p:par>
                        <p:par>
                          <p:cTn id="31" fill="hold">
                            <p:stCondLst>
                              <p:cond delay="4000"/>
                            </p:stCondLst>
                            <p:childTnLst>
                              <p:par>
                                <p:cTn id="32" presetID="22" presetClass="entr" presetSubtype="1" fill="hold" grpId="0" nodeType="afterEffect">
                                  <p:stCondLst>
                                    <p:cond delay="0"/>
                                  </p:stCondLst>
                                  <p:childTnLst>
                                    <p:set>
                                      <p:cBhvr>
                                        <p:cTn id="33" dur="1" fill="hold">
                                          <p:stCondLst>
                                            <p:cond delay="0"/>
                                          </p:stCondLst>
                                        </p:cTn>
                                        <p:tgtEl>
                                          <p:spTgt spid="52"/>
                                        </p:tgtEl>
                                        <p:attrNameLst>
                                          <p:attrName>style.visibility</p:attrName>
                                        </p:attrNameLst>
                                      </p:cBhvr>
                                      <p:to>
                                        <p:strVal val="visible"/>
                                      </p:to>
                                    </p:set>
                                    <p:animEffect transition="in" filter="wipe(up)">
                                      <p:cBhvr>
                                        <p:cTn id="34" dur="750"/>
                                        <p:tgtEl>
                                          <p:spTgt spid="52"/>
                                        </p:tgtEl>
                                      </p:cBhvr>
                                    </p:animEffect>
                                  </p:childTnLst>
                                </p:cTn>
                              </p:par>
                            </p:childTnLst>
                          </p:cTn>
                        </p:par>
                        <p:par>
                          <p:cTn id="35" fill="hold">
                            <p:stCondLst>
                              <p:cond delay="4750"/>
                            </p:stCondLst>
                            <p:childTnLst>
                              <p:par>
                                <p:cTn id="36" presetID="53" presetClass="entr" presetSubtype="16" fill="hold" grpId="0" nodeType="afterEffect">
                                  <p:stCondLst>
                                    <p:cond delay="0"/>
                                  </p:stCondLst>
                                  <p:childTnLst>
                                    <p:set>
                                      <p:cBhvr>
                                        <p:cTn id="37" dur="1" fill="hold">
                                          <p:stCondLst>
                                            <p:cond delay="0"/>
                                          </p:stCondLst>
                                        </p:cTn>
                                        <p:tgtEl>
                                          <p:spTgt spid="11"/>
                                        </p:tgtEl>
                                        <p:attrNameLst>
                                          <p:attrName>style.visibility</p:attrName>
                                        </p:attrNameLst>
                                      </p:cBhvr>
                                      <p:to>
                                        <p:strVal val="visible"/>
                                      </p:to>
                                    </p:set>
                                    <p:anim calcmode="lin" valueType="num">
                                      <p:cBhvr>
                                        <p:cTn id="38" dur="500" fill="hold"/>
                                        <p:tgtEl>
                                          <p:spTgt spid="11"/>
                                        </p:tgtEl>
                                        <p:attrNameLst>
                                          <p:attrName>ppt_w</p:attrName>
                                        </p:attrNameLst>
                                      </p:cBhvr>
                                      <p:tavLst>
                                        <p:tav tm="0">
                                          <p:val>
                                            <p:fltVal val="0"/>
                                          </p:val>
                                        </p:tav>
                                        <p:tav tm="100000">
                                          <p:val>
                                            <p:strVal val="#ppt_w"/>
                                          </p:val>
                                        </p:tav>
                                      </p:tavLst>
                                    </p:anim>
                                    <p:anim calcmode="lin" valueType="num">
                                      <p:cBhvr>
                                        <p:cTn id="39" dur="500" fill="hold"/>
                                        <p:tgtEl>
                                          <p:spTgt spid="11"/>
                                        </p:tgtEl>
                                        <p:attrNameLst>
                                          <p:attrName>ppt_h</p:attrName>
                                        </p:attrNameLst>
                                      </p:cBhvr>
                                      <p:tavLst>
                                        <p:tav tm="0">
                                          <p:val>
                                            <p:fltVal val="0"/>
                                          </p:val>
                                        </p:tav>
                                        <p:tav tm="100000">
                                          <p:val>
                                            <p:strVal val="#ppt_h"/>
                                          </p:val>
                                        </p:tav>
                                      </p:tavLst>
                                    </p:anim>
                                    <p:animEffect transition="in" filter="fade">
                                      <p:cBhvr>
                                        <p:cTn id="4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9" grpId="0" animBg="1"/>
      <p:bldP spid="53" grpId="0" animBg="1"/>
      <p:bldP spid="69" grpId="0" animBg="1"/>
      <p:bldP spid="51" grpId="0" animBg="1"/>
      <p:bldP spid="52"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3020</TotalTime>
  <Words>1282</Words>
  <Application>Microsoft Office PowerPoint</Application>
  <PresentationFormat>Widescreen</PresentationFormat>
  <Paragraphs>45</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606</cp:revision>
  <dcterms:created xsi:type="dcterms:W3CDTF">2015-12-31T02:20:12Z</dcterms:created>
  <dcterms:modified xsi:type="dcterms:W3CDTF">2016-09-18T18:33:29Z</dcterms:modified>
</cp:coreProperties>
</file>