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5286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8" name="Freeform 72"/>
          <p:cNvSpPr>
            <a:spLocks/>
          </p:cNvSpPr>
          <p:nvPr/>
        </p:nvSpPr>
        <p:spPr bwMode="auto">
          <a:xfrm>
            <a:off x="4018330" y="2276379"/>
            <a:ext cx="1079997" cy="1024938"/>
          </a:xfrm>
          <a:custGeom>
            <a:avLst/>
            <a:gdLst/>
            <a:ahLst/>
            <a:cxnLst>
              <a:cxn ang="0">
                <a:pos x="317" y="290"/>
              </a:cxn>
              <a:cxn ang="0">
                <a:pos x="307" y="300"/>
              </a:cxn>
              <a:cxn ang="0">
                <a:pos x="10" y="300"/>
              </a:cxn>
              <a:cxn ang="0">
                <a:pos x="0" y="290"/>
              </a:cxn>
              <a:cxn ang="0">
                <a:pos x="0" y="11"/>
              </a:cxn>
              <a:cxn ang="0">
                <a:pos x="10" y="0"/>
              </a:cxn>
              <a:cxn ang="0">
                <a:pos x="307" y="0"/>
              </a:cxn>
              <a:cxn ang="0">
                <a:pos x="317" y="11"/>
              </a:cxn>
              <a:cxn ang="0">
                <a:pos x="317" y="290"/>
              </a:cxn>
            </a:cxnLst>
            <a:rect l="0" t="0" r="r" b="b"/>
            <a:pathLst>
              <a:path w="317" h="300">
                <a:moveTo>
                  <a:pt x="317" y="290"/>
                </a:moveTo>
                <a:cubicBezTo>
                  <a:pt x="317" y="296"/>
                  <a:pt x="313" y="300"/>
                  <a:pt x="307" y="300"/>
                </a:cubicBezTo>
                <a:cubicBezTo>
                  <a:pt x="10" y="300"/>
                  <a:pt x="10" y="300"/>
                  <a:pt x="10" y="300"/>
                </a:cubicBezTo>
                <a:cubicBezTo>
                  <a:pt x="4" y="300"/>
                  <a:pt x="0" y="296"/>
                  <a:pt x="0" y="290"/>
                </a:cubicBezTo>
                <a:cubicBezTo>
                  <a:pt x="0" y="11"/>
                  <a:pt x="0" y="11"/>
                  <a:pt x="0" y="11"/>
                </a:cubicBezTo>
                <a:cubicBezTo>
                  <a:pt x="0" y="5"/>
                  <a:pt x="4" y="0"/>
                  <a:pt x="10" y="0"/>
                </a:cubicBezTo>
                <a:cubicBezTo>
                  <a:pt x="307" y="0"/>
                  <a:pt x="307" y="0"/>
                  <a:pt x="307" y="0"/>
                </a:cubicBezTo>
                <a:cubicBezTo>
                  <a:pt x="313" y="0"/>
                  <a:pt x="317" y="5"/>
                  <a:pt x="317" y="11"/>
                </a:cubicBezTo>
                <a:lnTo>
                  <a:pt x="317" y="290"/>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9" name="Freeform 73"/>
          <p:cNvSpPr>
            <a:spLocks/>
          </p:cNvSpPr>
          <p:nvPr/>
        </p:nvSpPr>
        <p:spPr bwMode="auto">
          <a:xfrm>
            <a:off x="6607654" y="2276379"/>
            <a:ext cx="1088468" cy="1024938"/>
          </a:xfrm>
          <a:custGeom>
            <a:avLst/>
            <a:gdLst/>
            <a:ahLst/>
            <a:cxnLst>
              <a:cxn ang="0">
                <a:pos x="318" y="290"/>
              </a:cxn>
              <a:cxn ang="0">
                <a:pos x="307" y="300"/>
              </a:cxn>
              <a:cxn ang="0">
                <a:pos x="11" y="300"/>
              </a:cxn>
              <a:cxn ang="0">
                <a:pos x="0" y="290"/>
              </a:cxn>
              <a:cxn ang="0">
                <a:pos x="0" y="11"/>
              </a:cxn>
              <a:cxn ang="0">
                <a:pos x="11" y="0"/>
              </a:cxn>
              <a:cxn ang="0">
                <a:pos x="307" y="0"/>
              </a:cxn>
              <a:cxn ang="0">
                <a:pos x="318" y="11"/>
              </a:cxn>
              <a:cxn ang="0">
                <a:pos x="318" y="290"/>
              </a:cxn>
            </a:cxnLst>
            <a:rect l="0" t="0" r="r" b="b"/>
            <a:pathLst>
              <a:path w="318" h="300">
                <a:moveTo>
                  <a:pt x="318" y="290"/>
                </a:moveTo>
                <a:cubicBezTo>
                  <a:pt x="318" y="296"/>
                  <a:pt x="313" y="300"/>
                  <a:pt x="307" y="300"/>
                </a:cubicBezTo>
                <a:cubicBezTo>
                  <a:pt x="11" y="300"/>
                  <a:pt x="11" y="300"/>
                  <a:pt x="11" y="300"/>
                </a:cubicBezTo>
                <a:cubicBezTo>
                  <a:pt x="5" y="300"/>
                  <a:pt x="0" y="296"/>
                  <a:pt x="0" y="290"/>
                </a:cubicBezTo>
                <a:cubicBezTo>
                  <a:pt x="0" y="11"/>
                  <a:pt x="0" y="11"/>
                  <a:pt x="0" y="11"/>
                </a:cubicBezTo>
                <a:cubicBezTo>
                  <a:pt x="0" y="5"/>
                  <a:pt x="5" y="0"/>
                  <a:pt x="11" y="0"/>
                </a:cubicBezTo>
                <a:cubicBezTo>
                  <a:pt x="307" y="0"/>
                  <a:pt x="307" y="0"/>
                  <a:pt x="307" y="0"/>
                </a:cubicBezTo>
                <a:cubicBezTo>
                  <a:pt x="313" y="0"/>
                  <a:pt x="318" y="5"/>
                  <a:pt x="318" y="11"/>
                </a:cubicBezTo>
                <a:lnTo>
                  <a:pt x="318" y="290"/>
                </a:ln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0" name="Freeform 74"/>
          <p:cNvSpPr>
            <a:spLocks/>
          </p:cNvSpPr>
          <p:nvPr/>
        </p:nvSpPr>
        <p:spPr bwMode="auto">
          <a:xfrm>
            <a:off x="9205447" y="2276379"/>
            <a:ext cx="1088468" cy="1024938"/>
          </a:xfrm>
          <a:custGeom>
            <a:avLst/>
            <a:gdLst/>
            <a:ahLst/>
            <a:cxnLst>
              <a:cxn ang="0">
                <a:pos x="318" y="290"/>
              </a:cxn>
              <a:cxn ang="0">
                <a:pos x="307" y="300"/>
              </a:cxn>
              <a:cxn ang="0">
                <a:pos x="11" y="300"/>
              </a:cxn>
              <a:cxn ang="0">
                <a:pos x="0" y="290"/>
              </a:cxn>
              <a:cxn ang="0">
                <a:pos x="0" y="11"/>
              </a:cxn>
              <a:cxn ang="0">
                <a:pos x="11" y="0"/>
              </a:cxn>
              <a:cxn ang="0">
                <a:pos x="307" y="0"/>
              </a:cxn>
              <a:cxn ang="0">
                <a:pos x="318" y="11"/>
              </a:cxn>
              <a:cxn ang="0">
                <a:pos x="318" y="290"/>
              </a:cxn>
            </a:cxnLst>
            <a:rect l="0" t="0" r="r" b="b"/>
            <a:pathLst>
              <a:path w="318" h="300">
                <a:moveTo>
                  <a:pt x="318" y="290"/>
                </a:moveTo>
                <a:cubicBezTo>
                  <a:pt x="318" y="296"/>
                  <a:pt x="313" y="300"/>
                  <a:pt x="307" y="300"/>
                </a:cubicBezTo>
                <a:cubicBezTo>
                  <a:pt x="11" y="300"/>
                  <a:pt x="11" y="300"/>
                  <a:pt x="11" y="300"/>
                </a:cubicBezTo>
                <a:cubicBezTo>
                  <a:pt x="5" y="300"/>
                  <a:pt x="0" y="296"/>
                  <a:pt x="0" y="290"/>
                </a:cubicBezTo>
                <a:cubicBezTo>
                  <a:pt x="0" y="11"/>
                  <a:pt x="0" y="11"/>
                  <a:pt x="0" y="11"/>
                </a:cubicBezTo>
                <a:cubicBezTo>
                  <a:pt x="0" y="5"/>
                  <a:pt x="5" y="0"/>
                  <a:pt x="11" y="0"/>
                </a:cubicBezTo>
                <a:cubicBezTo>
                  <a:pt x="307" y="0"/>
                  <a:pt x="307" y="0"/>
                  <a:pt x="307" y="0"/>
                </a:cubicBezTo>
                <a:cubicBezTo>
                  <a:pt x="313" y="0"/>
                  <a:pt x="318" y="5"/>
                  <a:pt x="318" y="11"/>
                </a:cubicBezTo>
                <a:lnTo>
                  <a:pt x="318" y="290"/>
                </a:lnTo>
                <a:close/>
              </a:path>
            </a:pathLst>
          </a:cu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8" name="Freeform 92"/>
          <p:cNvSpPr>
            <a:spLocks/>
          </p:cNvSpPr>
          <p:nvPr/>
        </p:nvSpPr>
        <p:spPr bwMode="auto">
          <a:xfrm>
            <a:off x="1424773" y="2276379"/>
            <a:ext cx="1084233" cy="1024938"/>
          </a:xfrm>
          <a:custGeom>
            <a:avLst/>
            <a:gdLst/>
            <a:ahLst/>
            <a:cxnLst>
              <a:cxn ang="0">
                <a:pos x="318" y="290"/>
              </a:cxn>
              <a:cxn ang="0">
                <a:pos x="307" y="300"/>
              </a:cxn>
              <a:cxn ang="0">
                <a:pos x="11" y="300"/>
              </a:cxn>
              <a:cxn ang="0">
                <a:pos x="0" y="290"/>
              </a:cxn>
              <a:cxn ang="0">
                <a:pos x="0" y="11"/>
              </a:cxn>
              <a:cxn ang="0">
                <a:pos x="11" y="0"/>
              </a:cxn>
              <a:cxn ang="0">
                <a:pos x="307" y="0"/>
              </a:cxn>
              <a:cxn ang="0">
                <a:pos x="318" y="11"/>
              </a:cxn>
              <a:cxn ang="0">
                <a:pos x="318" y="290"/>
              </a:cxn>
            </a:cxnLst>
            <a:rect l="0" t="0" r="r" b="b"/>
            <a:pathLst>
              <a:path w="318" h="300">
                <a:moveTo>
                  <a:pt x="318" y="290"/>
                </a:moveTo>
                <a:cubicBezTo>
                  <a:pt x="318" y="296"/>
                  <a:pt x="313" y="300"/>
                  <a:pt x="307" y="300"/>
                </a:cubicBezTo>
                <a:cubicBezTo>
                  <a:pt x="11" y="300"/>
                  <a:pt x="11" y="300"/>
                  <a:pt x="11" y="300"/>
                </a:cubicBezTo>
                <a:cubicBezTo>
                  <a:pt x="5" y="300"/>
                  <a:pt x="0" y="296"/>
                  <a:pt x="0" y="290"/>
                </a:cubicBezTo>
                <a:cubicBezTo>
                  <a:pt x="0" y="11"/>
                  <a:pt x="0" y="11"/>
                  <a:pt x="0" y="11"/>
                </a:cubicBezTo>
                <a:cubicBezTo>
                  <a:pt x="0" y="5"/>
                  <a:pt x="5" y="0"/>
                  <a:pt x="11" y="0"/>
                </a:cubicBezTo>
                <a:cubicBezTo>
                  <a:pt x="307" y="0"/>
                  <a:pt x="307" y="0"/>
                  <a:pt x="307" y="0"/>
                </a:cubicBezTo>
                <a:cubicBezTo>
                  <a:pt x="313" y="0"/>
                  <a:pt x="318" y="5"/>
                  <a:pt x="318" y="11"/>
                </a:cubicBezTo>
                <a:lnTo>
                  <a:pt x="318" y="290"/>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188"/>
          <p:cNvGrpSpPr/>
          <p:nvPr/>
        </p:nvGrpSpPr>
        <p:grpSpPr>
          <a:xfrm>
            <a:off x="0" y="2339907"/>
            <a:ext cx="12192000" cy="631057"/>
            <a:chOff x="1546551" y="1989719"/>
            <a:chExt cx="6050898" cy="359993"/>
          </a:xfrm>
        </p:grpSpPr>
        <p:sp>
          <p:nvSpPr>
            <p:cNvPr id="4189" name="Rectangle 93"/>
            <p:cNvSpPr>
              <a:spLocks noChangeArrowheads="1"/>
            </p:cNvSpPr>
            <p:nvPr/>
          </p:nvSpPr>
          <p:spPr bwMode="auto">
            <a:xfrm>
              <a:off x="1546551" y="1989719"/>
              <a:ext cx="6050898" cy="338248"/>
            </a:xfrm>
            <a:prstGeom prst="rect">
              <a:avLst/>
            </a:prstGeom>
            <a:solidFill>
              <a:schemeClr val="bg1">
                <a:lumMod val="65000"/>
              </a:schemeClr>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0" name="Rectangle 94"/>
            <p:cNvSpPr>
              <a:spLocks noChangeArrowheads="1"/>
            </p:cNvSpPr>
            <p:nvPr/>
          </p:nvSpPr>
          <p:spPr bwMode="auto">
            <a:xfrm>
              <a:off x="1546551" y="2011464"/>
              <a:ext cx="6050898" cy="338248"/>
            </a:xfrm>
            <a:prstGeom prst="rect">
              <a:avLst/>
            </a:prstGeom>
            <a:gradFill flip="none" rotWithShape="1">
              <a:gsLst>
                <a:gs pos="0">
                  <a:schemeClr val="bg1">
                    <a:lumMod val="75000"/>
                  </a:schemeClr>
                </a:gs>
                <a:gs pos="50000">
                  <a:schemeClr val="bg1">
                    <a:lumMod val="75000"/>
                  </a:schemeClr>
                </a:gs>
                <a:gs pos="100000">
                  <a:schemeClr val="bg1">
                    <a:lumMod val="50000"/>
                  </a:schemeClr>
                </a:gs>
              </a:gsLst>
              <a:lin ang="5400000" scaled="1"/>
              <a:tileRect/>
            </a:gra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 name="Group 17"/>
          <p:cNvGrpSpPr/>
          <p:nvPr/>
        </p:nvGrpSpPr>
        <p:grpSpPr>
          <a:xfrm>
            <a:off x="6644360" y="2276379"/>
            <a:ext cx="1554349" cy="1931287"/>
            <a:chOff x="6644360" y="2276379"/>
            <a:chExt cx="1554349" cy="1931287"/>
          </a:xfrm>
        </p:grpSpPr>
        <p:grpSp>
          <p:nvGrpSpPr>
            <p:cNvPr id="10" name="Group 158"/>
            <p:cNvGrpSpPr/>
            <p:nvPr/>
          </p:nvGrpSpPr>
          <p:grpSpPr>
            <a:xfrm>
              <a:off x="6644360" y="3746020"/>
              <a:ext cx="1414583" cy="461646"/>
              <a:chOff x="4648594" y="2469112"/>
              <a:chExt cx="1044170" cy="340763"/>
            </a:xfrm>
            <a:gradFill>
              <a:gsLst>
                <a:gs pos="0">
                  <a:schemeClr val="accent3">
                    <a:lumMod val="50000"/>
                  </a:schemeClr>
                </a:gs>
                <a:gs pos="50000">
                  <a:schemeClr val="accent3"/>
                </a:gs>
                <a:gs pos="100000">
                  <a:schemeClr val="accent3"/>
                </a:gs>
              </a:gsLst>
              <a:lin ang="5400000" scaled="1"/>
            </a:gradFill>
          </p:grpSpPr>
          <p:sp>
            <p:nvSpPr>
              <p:cNvPr id="4212" name="Rectangle 116"/>
              <p:cNvSpPr>
                <a:spLocks noChangeArrowheads="1"/>
              </p:cNvSpPr>
              <p:nvPr/>
            </p:nvSpPr>
            <p:spPr bwMode="auto">
              <a:xfrm>
                <a:off x="4651719" y="2469112"/>
                <a:ext cx="1037918" cy="284491"/>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3" name="Oval 117"/>
              <p:cNvSpPr>
                <a:spLocks noChangeArrowheads="1"/>
              </p:cNvSpPr>
              <p:nvPr/>
            </p:nvSpPr>
            <p:spPr bwMode="auto">
              <a:xfrm>
                <a:off x="4648594"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4" name="Oval 118"/>
              <p:cNvSpPr>
                <a:spLocks noChangeArrowheads="1"/>
              </p:cNvSpPr>
              <p:nvPr/>
            </p:nvSpPr>
            <p:spPr bwMode="auto">
              <a:xfrm>
                <a:off x="471424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5" name="Oval 119"/>
              <p:cNvSpPr>
                <a:spLocks noChangeArrowheads="1"/>
              </p:cNvSpPr>
              <p:nvPr/>
            </p:nvSpPr>
            <p:spPr bwMode="auto">
              <a:xfrm>
                <a:off x="4786149"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6" name="Oval 120"/>
              <p:cNvSpPr>
                <a:spLocks noChangeArrowheads="1"/>
              </p:cNvSpPr>
              <p:nvPr/>
            </p:nvSpPr>
            <p:spPr bwMode="auto">
              <a:xfrm>
                <a:off x="4854927"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7" name="Oval 121"/>
              <p:cNvSpPr>
                <a:spLocks noChangeArrowheads="1"/>
              </p:cNvSpPr>
              <p:nvPr/>
            </p:nvSpPr>
            <p:spPr bwMode="auto">
              <a:xfrm>
                <a:off x="4923705"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8" name="Oval 122"/>
              <p:cNvSpPr>
                <a:spLocks noChangeArrowheads="1"/>
              </p:cNvSpPr>
              <p:nvPr/>
            </p:nvSpPr>
            <p:spPr bwMode="auto">
              <a:xfrm>
                <a:off x="499248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9" name="Oval 123"/>
              <p:cNvSpPr>
                <a:spLocks noChangeArrowheads="1"/>
              </p:cNvSpPr>
              <p:nvPr/>
            </p:nvSpPr>
            <p:spPr bwMode="auto">
              <a:xfrm>
                <a:off x="506126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0" name="Oval 124"/>
              <p:cNvSpPr>
                <a:spLocks noChangeArrowheads="1"/>
              </p:cNvSpPr>
              <p:nvPr/>
            </p:nvSpPr>
            <p:spPr bwMode="auto">
              <a:xfrm>
                <a:off x="513003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1" name="Oval 125"/>
              <p:cNvSpPr>
                <a:spLocks noChangeArrowheads="1"/>
              </p:cNvSpPr>
              <p:nvPr/>
            </p:nvSpPr>
            <p:spPr bwMode="auto">
              <a:xfrm>
                <a:off x="5198815"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2" name="Oval 126"/>
              <p:cNvSpPr>
                <a:spLocks noChangeArrowheads="1"/>
              </p:cNvSpPr>
              <p:nvPr/>
            </p:nvSpPr>
            <p:spPr bwMode="auto">
              <a:xfrm>
                <a:off x="5267593"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3" name="Oval 127"/>
              <p:cNvSpPr>
                <a:spLocks noChangeArrowheads="1"/>
              </p:cNvSpPr>
              <p:nvPr/>
            </p:nvSpPr>
            <p:spPr bwMode="auto">
              <a:xfrm>
                <a:off x="533637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4" name="Oval 128"/>
              <p:cNvSpPr>
                <a:spLocks noChangeArrowheads="1"/>
              </p:cNvSpPr>
              <p:nvPr/>
            </p:nvSpPr>
            <p:spPr bwMode="auto">
              <a:xfrm>
                <a:off x="540514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5" name="Oval 129"/>
              <p:cNvSpPr>
                <a:spLocks noChangeArrowheads="1"/>
              </p:cNvSpPr>
              <p:nvPr/>
            </p:nvSpPr>
            <p:spPr bwMode="auto">
              <a:xfrm>
                <a:off x="5473926"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6" name="Oval 130"/>
              <p:cNvSpPr>
                <a:spLocks noChangeArrowheads="1"/>
              </p:cNvSpPr>
              <p:nvPr/>
            </p:nvSpPr>
            <p:spPr bwMode="auto">
              <a:xfrm>
                <a:off x="554270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7" name="Oval 131"/>
              <p:cNvSpPr>
                <a:spLocks noChangeArrowheads="1"/>
              </p:cNvSpPr>
              <p:nvPr/>
            </p:nvSpPr>
            <p:spPr bwMode="auto">
              <a:xfrm>
                <a:off x="5614607"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28" name="Freeform 132"/>
            <p:cNvSpPr>
              <a:spLocks/>
            </p:cNvSpPr>
            <p:nvPr/>
          </p:nvSpPr>
          <p:spPr bwMode="auto">
            <a:xfrm>
              <a:off x="6644360" y="3652843"/>
              <a:ext cx="292236" cy="186352"/>
            </a:xfrm>
            <a:custGeom>
              <a:avLst/>
              <a:gdLst/>
              <a:ahLst/>
              <a:cxnLst>
                <a:cxn ang="0">
                  <a:pos x="85" y="43"/>
                </a:cxn>
                <a:cxn ang="0">
                  <a:pos x="75" y="54"/>
                </a:cxn>
                <a:cxn ang="0">
                  <a:pos x="11" y="54"/>
                </a:cxn>
                <a:cxn ang="0">
                  <a:pos x="0" y="43"/>
                </a:cxn>
                <a:cxn ang="0">
                  <a:pos x="0" y="10"/>
                </a:cxn>
                <a:cxn ang="0">
                  <a:pos x="11" y="0"/>
                </a:cxn>
                <a:cxn ang="0">
                  <a:pos x="75" y="0"/>
                </a:cxn>
                <a:cxn ang="0">
                  <a:pos x="85" y="10"/>
                </a:cxn>
                <a:cxn ang="0">
                  <a:pos x="85" y="43"/>
                </a:cxn>
              </a:cxnLst>
              <a:rect l="0" t="0" r="r" b="b"/>
              <a:pathLst>
                <a:path w="85" h="54">
                  <a:moveTo>
                    <a:pt x="85" y="43"/>
                  </a:moveTo>
                  <a:cubicBezTo>
                    <a:pt x="85" y="49"/>
                    <a:pt x="80" y="54"/>
                    <a:pt x="75" y="54"/>
                  </a:cubicBezTo>
                  <a:cubicBezTo>
                    <a:pt x="11" y="54"/>
                    <a:pt x="11" y="54"/>
                    <a:pt x="11" y="54"/>
                  </a:cubicBezTo>
                  <a:cubicBezTo>
                    <a:pt x="5" y="54"/>
                    <a:pt x="0" y="49"/>
                    <a:pt x="0" y="43"/>
                  </a:cubicBezTo>
                  <a:cubicBezTo>
                    <a:pt x="0" y="10"/>
                    <a:pt x="0" y="10"/>
                    <a:pt x="0" y="10"/>
                  </a:cubicBezTo>
                  <a:cubicBezTo>
                    <a:pt x="0" y="5"/>
                    <a:pt x="5" y="0"/>
                    <a:pt x="11" y="0"/>
                  </a:cubicBezTo>
                  <a:cubicBezTo>
                    <a:pt x="75" y="0"/>
                    <a:pt x="75" y="0"/>
                    <a:pt x="75" y="0"/>
                  </a:cubicBezTo>
                  <a:cubicBezTo>
                    <a:pt x="80" y="0"/>
                    <a:pt x="85" y="5"/>
                    <a:pt x="85" y="10"/>
                  </a:cubicBezTo>
                  <a:lnTo>
                    <a:pt x="85" y="43"/>
                  </a:ln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9" name="Freeform 133"/>
            <p:cNvSpPr>
              <a:spLocks/>
            </p:cNvSpPr>
            <p:nvPr/>
          </p:nvSpPr>
          <p:spPr bwMode="auto">
            <a:xfrm>
              <a:off x="6644360" y="2276379"/>
              <a:ext cx="1554349" cy="1562818"/>
            </a:xfrm>
            <a:custGeom>
              <a:avLst/>
              <a:gdLst/>
              <a:ahLst/>
              <a:cxnLst>
                <a:cxn ang="0">
                  <a:pos x="402" y="0"/>
                </a:cxn>
                <a:cxn ang="0">
                  <a:pos x="97" y="0"/>
                </a:cxn>
                <a:cxn ang="0">
                  <a:pos x="93" y="0"/>
                </a:cxn>
                <a:cxn ang="0">
                  <a:pos x="0" y="0"/>
                </a:cxn>
                <a:cxn ang="0">
                  <a:pos x="45" y="34"/>
                </a:cxn>
                <a:cxn ang="0">
                  <a:pos x="45" y="49"/>
                </a:cxn>
                <a:cxn ang="0">
                  <a:pos x="44" y="53"/>
                </a:cxn>
                <a:cxn ang="0">
                  <a:pos x="44" y="404"/>
                </a:cxn>
                <a:cxn ang="0">
                  <a:pos x="45" y="408"/>
                </a:cxn>
                <a:cxn ang="0">
                  <a:pos x="44" y="408"/>
                </a:cxn>
                <a:cxn ang="0">
                  <a:pos x="6" y="457"/>
                </a:cxn>
                <a:cxn ang="0">
                  <a:pos x="130" y="457"/>
                </a:cxn>
                <a:cxn ang="0">
                  <a:pos x="129" y="456"/>
                </a:cxn>
                <a:cxn ang="0">
                  <a:pos x="402" y="456"/>
                </a:cxn>
                <a:cxn ang="0">
                  <a:pos x="455" y="404"/>
                </a:cxn>
                <a:cxn ang="0">
                  <a:pos x="455" y="53"/>
                </a:cxn>
                <a:cxn ang="0">
                  <a:pos x="402" y="0"/>
                </a:cxn>
              </a:cxnLst>
              <a:rect l="0" t="0" r="r" b="b"/>
              <a:pathLst>
                <a:path w="455" h="457">
                  <a:moveTo>
                    <a:pt x="402" y="0"/>
                  </a:moveTo>
                  <a:cubicBezTo>
                    <a:pt x="97" y="0"/>
                    <a:pt x="97" y="0"/>
                    <a:pt x="97" y="0"/>
                  </a:cubicBezTo>
                  <a:cubicBezTo>
                    <a:pt x="96" y="0"/>
                    <a:pt x="94" y="0"/>
                    <a:pt x="93" y="0"/>
                  </a:cubicBezTo>
                  <a:cubicBezTo>
                    <a:pt x="0" y="0"/>
                    <a:pt x="0" y="0"/>
                    <a:pt x="0" y="0"/>
                  </a:cubicBezTo>
                  <a:cubicBezTo>
                    <a:pt x="48" y="1"/>
                    <a:pt x="45" y="34"/>
                    <a:pt x="45" y="34"/>
                  </a:cubicBezTo>
                  <a:cubicBezTo>
                    <a:pt x="45" y="49"/>
                    <a:pt x="45" y="49"/>
                    <a:pt x="45" y="49"/>
                  </a:cubicBezTo>
                  <a:cubicBezTo>
                    <a:pt x="44" y="50"/>
                    <a:pt x="44" y="52"/>
                    <a:pt x="44" y="53"/>
                  </a:cubicBezTo>
                  <a:cubicBezTo>
                    <a:pt x="44" y="404"/>
                    <a:pt x="44" y="404"/>
                    <a:pt x="44" y="404"/>
                  </a:cubicBezTo>
                  <a:cubicBezTo>
                    <a:pt x="44" y="405"/>
                    <a:pt x="44" y="407"/>
                    <a:pt x="45" y="408"/>
                  </a:cubicBezTo>
                  <a:cubicBezTo>
                    <a:pt x="44" y="408"/>
                    <a:pt x="44" y="408"/>
                    <a:pt x="44" y="408"/>
                  </a:cubicBezTo>
                  <a:cubicBezTo>
                    <a:pt x="44" y="408"/>
                    <a:pt x="45" y="457"/>
                    <a:pt x="6" y="457"/>
                  </a:cubicBezTo>
                  <a:cubicBezTo>
                    <a:pt x="130" y="457"/>
                    <a:pt x="130" y="457"/>
                    <a:pt x="130" y="457"/>
                  </a:cubicBezTo>
                  <a:cubicBezTo>
                    <a:pt x="129" y="456"/>
                    <a:pt x="129" y="456"/>
                    <a:pt x="129" y="456"/>
                  </a:cubicBezTo>
                  <a:cubicBezTo>
                    <a:pt x="402" y="456"/>
                    <a:pt x="402" y="456"/>
                    <a:pt x="402" y="456"/>
                  </a:cubicBezTo>
                  <a:cubicBezTo>
                    <a:pt x="431" y="456"/>
                    <a:pt x="455" y="433"/>
                    <a:pt x="455" y="404"/>
                  </a:cubicBezTo>
                  <a:cubicBezTo>
                    <a:pt x="455" y="53"/>
                    <a:pt x="455" y="53"/>
                    <a:pt x="455" y="53"/>
                  </a:cubicBezTo>
                  <a:cubicBezTo>
                    <a:pt x="455" y="24"/>
                    <a:pt x="431" y="0"/>
                    <a:pt x="402" y="0"/>
                  </a:cubicBez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0" name="Freeform 134"/>
            <p:cNvSpPr>
              <a:spLocks/>
            </p:cNvSpPr>
            <p:nvPr/>
          </p:nvSpPr>
          <p:spPr bwMode="auto">
            <a:xfrm>
              <a:off x="6928122" y="2547437"/>
              <a:ext cx="1130821" cy="1130821"/>
            </a:xfrm>
            <a:custGeom>
              <a:avLst/>
              <a:gdLst/>
              <a:ahLst/>
              <a:cxnLst>
                <a:cxn ang="0">
                  <a:pos x="331" y="320"/>
                </a:cxn>
                <a:cxn ang="0">
                  <a:pos x="320" y="331"/>
                </a:cxn>
                <a:cxn ang="0">
                  <a:pos x="10" y="331"/>
                </a:cxn>
                <a:cxn ang="0">
                  <a:pos x="0" y="320"/>
                </a:cxn>
                <a:cxn ang="0">
                  <a:pos x="0" y="10"/>
                </a:cxn>
                <a:cxn ang="0">
                  <a:pos x="10" y="0"/>
                </a:cxn>
                <a:cxn ang="0">
                  <a:pos x="320" y="0"/>
                </a:cxn>
                <a:cxn ang="0">
                  <a:pos x="331" y="10"/>
                </a:cxn>
                <a:cxn ang="0">
                  <a:pos x="331" y="320"/>
                </a:cxn>
              </a:cxnLst>
              <a:rect l="0" t="0" r="r" b="b"/>
              <a:pathLst>
                <a:path w="331" h="331">
                  <a:moveTo>
                    <a:pt x="331" y="320"/>
                  </a:moveTo>
                  <a:cubicBezTo>
                    <a:pt x="331" y="326"/>
                    <a:pt x="326" y="331"/>
                    <a:pt x="320" y="331"/>
                  </a:cubicBezTo>
                  <a:cubicBezTo>
                    <a:pt x="10" y="331"/>
                    <a:pt x="10" y="331"/>
                    <a:pt x="10" y="331"/>
                  </a:cubicBezTo>
                  <a:cubicBezTo>
                    <a:pt x="4" y="331"/>
                    <a:pt x="0" y="326"/>
                    <a:pt x="0" y="320"/>
                  </a:cubicBezTo>
                  <a:cubicBezTo>
                    <a:pt x="0" y="10"/>
                    <a:pt x="0" y="10"/>
                    <a:pt x="0" y="10"/>
                  </a:cubicBezTo>
                  <a:cubicBezTo>
                    <a:pt x="0" y="5"/>
                    <a:pt x="4" y="0"/>
                    <a:pt x="10" y="0"/>
                  </a:cubicBezTo>
                  <a:cubicBezTo>
                    <a:pt x="320" y="0"/>
                    <a:pt x="320" y="0"/>
                    <a:pt x="320" y="0"/>
                  </a:cubicBezTo>
                  <a:cubicBezTo>
                    <a:pt x="326" y="0"/>
                    <a:pt x="331" y="5"/>
                    <a:pt x="331" y="10"/>
                  </a:cubicBezTo>
                  <a:lnTo>
                    <a:pt x="331" y="320"/>
                  </a:lnTo>
                  <a:close/>
                </a:path>
              </a:pathLst>
            </a:custGeom>
            <a:blipFill>
              <a:blip r:embed="rId2"/>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6" name="Group 15"/>
          <p:cNvGrpSpPr/>
          <p:nvPr/>
        </p:nvGrpSpPr>
        <p:grpSpPr>
          <a:xfrm>
            <a:off x="1454420" y="2276379"/>
            <a:ext cx="1554349" cy="1931287"/>
            <a:chOff x="1454420" y="2276379"/>
            <a:chExt cx="1554349" cy="1931287"/>
          </a:xfrm>
        </p:grpSpPr>
        <p:sp>
          <p:nvSpPr>
            <p:cNvPr id="4187" name="Freeform 91"/>
            <p:cNvSpPr>
              <a:spLocks/>
            </p:cNvSpPr>
            <p:nvPr/>
          </p:nvSpPr>
          <p:spPr bwMode="auto">
            <a:xfrm>
              <a:off x="1458656" y="3652843"/>
              <a:ext cx="292236" cy="186352"/>
            </a:xfrm>
            <a:custGeom>
              <a:avLst/>
              <a:gdLst/>
              <a:ahLst/>
              <a:cxnLst>
                <a:cxn ang="0">
                  <a:pos x="86" y="43"/>
                </a:cxn>
                <a:cxn ang="0">
                  <a:pos x="75" y="54"/>
                </a:cxn>
                <a:cxn ang="0">
                  <a:pos x="11" y="54"/>
                </a:cxn>
                <a:cxn ang="0">
                  <a:pos x="0" y="43"/>
                </a:cxn>
                <a:cxn ang="0">
                  <a:pos x="0" y="10"/>
                </a:cxn>
                <a:cxn ang="0">
                  <a:pos x="11" y="0"/>
                </a:cxn>
                <a:cxn ang="0">
                  <a:pos x="75" y="0"/>
                </a:cxn>
                <a:cxn ang="0">
                  <a:pos x="86" y="10"/>
                </a:cxn>
                <a:cxn ang="0">
                  <a:pos x="86" y="43"/>
                </a:cxn>
              </a:cxnLst>
              <a:rect l="0" t="0" r="r" b="b"/>
              <a:pathLst>
                <a:path w="86" h="54">
                  <a:moveTo>
                    <a:pt x="86" y="43"/>
                  </a:moveTo>
                  <a:cubicBezTo>
                    <a:pt x="86" y="49"/>
                    <a:pt x="81" y="54"/>
                    <a:pt x="75" y="54"/>
                  </a:cubicBezTo>
                  <a:cubicBezTo>
                    <a:pt x="11" y="54"/>
                    <a:pt x="11" y="54"/>
                    <a:pt x="11" y="54"/>
                  </a:cubicBezTo>
                  <a:cubicBezTo>
                    <a:pt x="5" y="54"/>
                    <a:pt x="0" y="49"/>
                    <a:pt x="0" y="43"/>
                  </a:cubicBezTo>
                  <a:cubicBezTo>
                    <a:pt x="0" y="10"/>
                    <a:pt x="0" y="10"/>
                    <a:pt x="0" y="10"/>
                  </a:cubicBezTo>
                  <a:cubicBezTo>
                    <a:pt x="0" y="5"/>
                    <a:pt x="5" y="0"/>
                    <a:pt x="11" y="0"/>
                  </a:cubicBezTo>
                  <a:cubicBezTo>
                    <a:pt x="75" y="0"/>
                    <a:pt x="75" y="0"/>
                    <a:pt x="75" y="0"/>
                  </a:cubicBezTo>
                  <a:cubicBezTo>
                    <a:pt x="81" y="0"/>
                    <a:pt x="86" y="5"/>
                    <a:pt x="86" y="10"/>
                  </a:cubicBezTo>
                  <a:lnTo>
                    <a:pt x="86" y="43"/>
                  </a:lnTo>
                  <a:close/>
                </a:path>
              </a:pathLst>
            </a:cu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5" name="Group 14"/>
            <p:cNvGrpSpPr/>
            <p:nvPr/>
          </p:nvGrpSpPr>
          <p:grpSpPr>
            <a:xfrm>
              <a:off x="1454420" y="2276379"/>
              <a:ext cx="1554349" cy="1931287"/>
              <a:chOff x="1454420" y="2276379"/>
              <a:chExt cx="1554349" cy="1931287"/>
            </a:xfrm>
          </p:grpSpPr>
          <p:grpSp>
            <p:nvGrpSpPr>
              <p:cNvPr id="6" name="Group 160"/>
              <p:cNvGrpSpPr/>
              <p:nvPr/>
            </p:nvGrpSpPr>
            <p:grpSpPr>
              <a:xfrm>
                <a:off x="1454420" y="3746020"/>
                <a:ext cx="1418820" cy="461646"/>
                <a:chOff x="2063177" y="2469112"/>
                <a:chExt cx="1047298" cy="340763"/>
              </a:xfrm>
              <a:gradFill>
                <a:gsLst>
                  <a:gs pos="0">
                    <a:schemeClr val="accent1">
                      <a:lumMod val="50000"/>
                    </a:schemeClr>
                  </a:gs>
                  <a:gs pos="50000">
                    <a:schemeClr val="accent1"/>
                  </a:gs>
                  <a:gs pos="100000">
                    <a:schemeClr val="accent1"/>
                  </a:gs>
                </a:gsLst>
                <a:lin ang="5400000" scaled="1"/>
              </a:gradFill>
            </p:grpSpPr>
            <p:sp>
              <p:nvSpPr>
                <p:cNvPr id="4171" name="Rectangle 75"/>
                <p:cNvSpPr>
                  <a:spLocks noChangeArrowheads="1"/>
                </p:cNvSpPr>
                <p:nvPr/>
              </p:nvSpPr>
              <p:spPr bwMode="auto">
                <a:xfrm>
                  <a:off x="2069429" y="2469112"/>
                  <a:ext cx="1034793" cy="284491"/>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2" name="Oval 76"/>
                <p:cNvSpPr>
                  <a:spLocks noChangeArrowheads="1"/>
                </p:cNvSpPr>
                <p:nvPr/>
              </p:nvSpPr>
              <p:spPr bwMode="auto">
                <a:xfrm>
                  <a:off x="2063177"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3" name="Oval 77"/>
                <p:cNvSpPr>
                  <a:spLocks noChangeArrowheads="1"/>
                </p:cNvSpPr>
                <p:nvPr/>
              </p:nvSpPr>
              <p:spPr bwMode="auto">
                <a:xfrm>
                  <a:off x="2135082"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4" name="Oval 78"/>
                <p:cNvSpPr>
                  <a:spLocks noChangeArrowheads="1"/>
                </p:cNvSpPr>
                <p:nvPr/>
              </p:nvSpPr>
              <p:spPr bwMode="auto">
                <a:xfrm>
                  <a:off x="220073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5" name="Oval 79"/>
                <p:cNvSpPr>
                  <a:spLocks noChangeArrowheads="1"/>
                </p:cNvSpPr>
                <p:nvPr/>
              </p:nvSpPr>
              <p:spPr bwMode="auto">
                <a:xfrm>
                  <a:off x="226951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6" name="Oval 80"/>
                <p:cNvSpPr>
                  <a:spLocks noChangeArrowheads="1"/>
                </p:cNvSpPr>
                <p:nvPr/>
              </p:nvSpPr>
              <p:spPr bwMode="auto">
                <a:xfrm>
                  <a:off x="2341415"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7" name="Oval 81"/>
                <p:cNvSpPr>
                  <a:spLocks noChangeArrowheads="1"/>
                </p:cNvSpPr>
                <p:nvPr/>
              </p:nvSpPr>
              <p:spPr bwMode="auto">
                <a:xfrm>
                  <a:off x="2410193"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8" name="Oval 82"/>
                <p:cNvSpPr>
                  <a:spLocks noChangeArrowheads="1"/>
                </p:cNvSpPr>
                <p:nvPr/>
              </p:nvSpPr>
              <p:spPr bwMode="auto">
                <a:xfrm>
                  <a:off x="2475843"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79" name="Oval 83"/>
                <p:cNvSpPr>
                  <a:spLocks noChangeArrowheads="1"/>
                </p:cNvSpPr>
                <p:nvPr/>
              </p:nvSpPr>
              <p:spPr bwMode="auto">
                <a:xfrm>
                  <a:off x="254774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0" name="Oval 84"/>
                <p:cNvSpPr>
                  <a:spLocks noChangeArrowheads="1"/>
                </p:cNvSpPr>
                <p:nvPr/>
              </p:nvSpPr>
              <p:spPr bwMode="auto">
                <a:xfrm>
                  <a:off x="2616526"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1" name="Oval 85"/>
                <p:cNvSpPr>
                  <a:spLocks noChangeArrowheads="1"/>
                </p:cNvSpPr>
                <p:nvPr/>
              </p:nvSpPr>
              <p:spPr bwMode="auto">
                <a:xfrm>
                  <a:off x="2682176"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2" name="Oval 86"/>
                <p:cNvSpPr>
                  <a:spLocks noChangeArrowheads="1"/>
                </p:cNvSpPr>
                <p:nvPr/>
              </p:nvSpPr>
              <p:spPr bwMode="auto">
                <a:xfrm>
                  <a:off x="275408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3" name="Oval 87"/>
                <p:cNvSpPr>
                  <a:spLocks noChangeArrowheads="1"/>
                </p:cNvSpPr>
                <p:nvPr/>
              </p:nvSpPr>
              <p:spPr bwMode="auto">
                <a:xfrm>
                  <a:off x="2822859"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4" name="Oval 88"/>
                <p:cNvSpPr>
                  <a:spLocks noChangeArrowheads="1"/>
                </p:cNvSpPr>
                <p:nvPr/>
              </p:nvSpPr>
              <p:spPr bwMode="auto">
                <a:xfrm>
                  <a:off x="2891636"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5" name="Oval 89"/>
                <p:cNvSpPr>
                  <a:spLocks noChangeArrowheads="1"/>
                </p:cNvSpPr>
                <p:nvPr/>
              </p:nvSpPr>
              <p:spPr bwMode="auto">
                <a:xfrm>
                  <a:off x="296041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6" name="Oval 90"/>
                <p:cNvSpPr>
                  <a:spLocks noChangeArrowheads="1"/>
                </p:cNvSpPr>
                <p:nvPr/>
              </p:nvSpPr>
              <p:spPr bwMode="auto">
                <a:xfrm>
                  <a:off x="302919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91" name="Freeform 95"/>
              <p:cNvSpPr>
                <a:spLocks/>
              </p:cNvSpPr>
              <p:nvPr/>
            </p:nvSpPr>
            <p:spPr bwMode="auto">
              <a:xfrm>
                <a:off x="1454420" y="2276379"/>
                <a:ext cx="1554349" cy="1562818"/>
              </a:xfrm>
              <a:custGeom>
                <a:avLst/>
                <a:gdLst/>
                <a:ahLst/>
                <a:cxnLst>
                  <a:cxn ang="0">
                    <a:pos x="403" y="0"/>
                  </a:cxn>
                  <a:cxn ang="0">
                    <a:pos x="98" y="0"/>
                  </a:cxn>
                  <a:cxn ang="0">
                    <a:pos x="93" y="0"/>
                  </a:cxn>
                  <a:cxn ang="0">
                    <a:pos x="0" y="0"/>
                  </a:cxn>
                  <a:cxn ang="0">
                    <a:pos x="45" y="34"/>
                  </a:cxn>
                  <a:cxn ang="0">
                    <a:pos x="45" y="49"/>
                  </a:cxn>
                  <a:cxn ang="0">
                    <a:pos x="45" y="53"/>
                  </a:cxn>
                  <a:cxn ang="0">
                    <a:pos x="45" y="404"/>
                  </a:cxn>
                  <a:cxn ang="0">
                    <a:pos x="45" y="408"/>
                  </a:cxn>
                  <a:cxn ang="0">
                    <a:pos x="45" y="408"/>
                  </a:cxn>
                  <a:cxn ang="0">
                    <a:pos x="7" y="457"/>
                  </a:cxn>
                  <a:cxn ang="0">
                    <a:pos x="130" y="457"/>
                  </a:cxn>
                  <a:cxn ang="0">
                    <a:pos x="130" y="456"/>
                  </a:cxn>
                  <a:cxn ang="0">
                    <a:pos x="403" y="456"/>
                  </a:cxn>
                  <a:cxn ang="0">
                    <a:pos x="455" y="404"/>
                  </a:cxn>
                  <a:cxn ang="0">
                    <a:pos x="455" y="53"/>
                  </a:cxn>
                  <a:cxn ang="0">
                    <a:pos x="403" y="0"/>
                  </a:cxn>
                </a:cxnLst>
                <a:rect l="0" t="0" r="r" b="b"/>
                <a:pathLst>
                  <a:path w="455" h="457">
                    <a:moveTo>
                      <a:pt x="403" y="0"/>
                    </a:moveTo>
                    <a:cubicBezTo>
                      <a:pt x="98" y="0"/>
                      <a:pt x="98" y="0"/>
                      <a:pt x="98" y="0"/>
                    </a:cubicBezTo>
                    <a:cubicBezTo>
                      <a:pt x="96" y="0"/>
                      <a:pt x="95" y="0"/>
                      <a:pt x="93" y="0"/>
                    </a:cubicBezTo>
                    <a:cubicBezTo>
                      <a:pt x="0" y="0"/>
                      <a:pt x="0" y="0"/>
                      <a:pt x="0" y="0"/>
                    </a:cubicBezTo>
                    <a:cubicBezTo>
                      <a:pt x="49" y="1"/>
                      <a:pt x="45" y="34"/>
                      <a:pt x="45" y="34"/>
                    </a:cubicBezTo>
                    <a:cubicBezTo>
                      <a:pt x="45" y="49"/>
                      <a:pt x="45" y="49"/>
                      <a:pt x="45" y="49"/>
                    </a:cubicBezTo>
                    <a:cubicBezTo>
                      <a:pt x="45" y="50"/>
                      <a:pt x="45" y="52"/>
                      <a:pt x="45" y="53"/>
                    </a:cubicBezTo>
                    <a:cubicBezTo>
                      <a:pt x="45" y="404"/>
                      <a:pt x="45" y="404"/>
                      <a:pt x="45" y="404"/>
                    </a:cubicBezTo>
                    <a:cubicBezTo>
                      <a:pt x="45" y="405"/>
                      <a:pt x="45" y="407"/>
                      <a:pt x="45" y="408"/>
                    </a:cubicBezTo>
                    <a:cubicBezTo>
                      <a:pt x="45" y="408"/>
                      <a:pt x="45" y="408"/>
                      <a:pt x="45" y="408"/>
                    </a:cubicBezTo>
                    <a:cubicBezTo>
                      <a:pt x="45" y="408"/>
                      <a:pt x="46" y="457"/>
                      <a:pt x="7" y="457"/>
                    </a:cubicBezTo>
                    <a:cubicBezTo>
                      <a:pt x="130" y="457"/>
                      <a:pt x="130" y="457"/>
                      <a:pt x="130" y="457"/>
                    </a:cubicBezTo>
                    <a:cubicBezTo>
                      <a:pt x="130" y="456"/>
                      <a:pt x="130" y="456"/>
                      <a:pt x="130" y="456"/>
                    </a:cubicBezTo>
                    <a:cubicBezTo>
                      <a:pt x="403" y="456"/>
                      <a:pt x="403" y="456"/>
                      <a:pt x="403" y="456"/>
                    </a:cubicBezTo>
                    <a:cubicBezTo>
                      <a:pt x="432" y="456"/>
                      <a:pt x="455" y="433"/>
                      <a:pt x="455" y="404"/>
                    </a:cubicBezTo>
                    <a:cubicBezTo>
                      <a:pt x="455" y="53"/>
                      <a:pt x="455" y="53"/>
                      <a:pt x="455" y="53"/>
                    </a:cubicBezTo>
                    <a:cubicBezTo>
                      <a:pt x="455" y="24"/>
                      <a:pt x="432" y="0"/>
                      <a:pt x="403" y="0"/>
                    </a:cubicBez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2" name="Freeform 96"/>
              <p:cNvSpPr>
                <a:spLocks/>
              </p:cNvSpPr>
              <p:nvPr/>
            </p:nvSpPr>
            <p:spPr bwMode="auto">
              <a:xfrm>
                <a:off x="1742418" y="2547437"/>
                <a:ext cx="1130821" cy="1130821"/>
              </a:xfrm>
              <a:custGeom>
                <a:avLst/>
                <a:gdLst/>
                <a:ahLst/>
                <a:cxnLst>
                  <a:cxn ang="0">
                    <a:pos x="331" y="320"/>
                  </a:cxn>
                  <a:cxn ang="0">
                    <a:pos x="321" y="331"/>
                  </a:cxn>
                  <a:cxn ang="0">
                    <a:pos x="11" y="331"/>
                  </a:cxn>
                  <a:cxn ang="0">
                    <a:pos x="0" y="320"/>
                  </a:cxn>
                  <a:cxn ang="0">
                    <a:pos x="0" y="10"/>
                  </a:cxn>
                  <a:cxn ang="0">
                    <a:pos x="11" y="0"/>
                  </a:cxn>
                  <a:cxn ang="0">
                    <a:pos x="321" y="0"/>
                  </a:cxn>
                  <a:cxn ang="0">
                    <a:pos x="331" y="10"/>
                  </a:cxn>
                  <a:cxn ang="0">
                    <a:pos x="331" y="320"/>
                  </a:cxn>
                </a:cxnLst>
                <a:rect l="0" t="0" r="r" b="b"/>
                <a:pathLst>
                  <a:path w="331" h="331">
                    <a:moveTo>
                      <a:pt x="331" y="320"/>
                    </a:moveTo>
                    <a:cubicBezTo>
                      <a:pt x="331" y="326"/>
                      <a:pt x="326" y="331"/>
                      <a:pt x="321" y="331"/>
                    </a:cubicBezTo>
                    <a:cubicBezTo>
                      <a:pt x="11" y="331"/>
                      <a:pt x="11" y="331"/>
                      <a:pt x="11" y="331"/>
                    </a:cubicBezTo>
                    <a:cubicBezTo>
                      <a:pt x="5" y="331"/>
                      <a:pt x="0" y="326"/>
                      <a:pt x="0" y="320"/>
                    </a:cubicBezTo>
                    <a:cubicBezTo>
                      <a:pt x="0" y="10"/>
                      <a:pt x="0" y="10"/>
                      <a:pt x="0" y="10"/>
                    </a:cubicBezTo>
                    <a:cubicBezTo>
                      <a:pt x="0" y="5"/>
                      <a:pt x="5" y="0"/>
                      <a:pt x="11" y="0"/>
                    </a:cubicBezTo>
                    <a:cubicBezTo>
                      <a:pt x="321" y="0"/>
                      <a:pt x="321" y="0"/>
                      <a:pt x="321" y="0"/>
                    </a:cubicBezTo>
                    <a:cubicBezTo>
                      <a:pt x="326" y="0"/>
                      <a:pt x="331" y="5"/>
                      <a:pt x="331" y="10"/>
                    </a:cubicBezTo>
                    <a:lnTo>
                      <a:pt x="331" y="320"/>
                    </a:lnTo>
                    <a:close/>
                  </a:path>
                </a:pathLst>
              </a:custGeom>
              <a:blipFill>
                <a:blip r:embed="rId3"/>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115" name="Freeform 274"/>
            <p:cNvSpPr>
              <a:spLocks/>
            </p:cNvSpPr>
            <p:nvPr/>
          </p:nvSpPr>
          <p:spPr bwMode="auto">
            <a:xfrm>
              <a:off x="2328731" y="2884101"/>
              <a:ext cx="5986" cy="2994"/>
            </a:xfrm>
            <a:custGeom>
              <a:avLst/>
              <a:gdLst/>
              <a:ahLst/>
              <a:cxnLst>
                <a:cxn ang="0">
                  <a:pos x="1" y="0"/>
                </a:cxn>
                <a:cxn ang="0">
                  <a:pos x="1" y="0"/>
                </a:cxn>
                <a:cxn ang="0">
                  <a:pos x="0" y="0"/>
                </a:cxn>
                <a:cxn ang="0">
                  <a:pos x="1" y="0"/>
                </a:cxn>
              </a:cxnLst>
              <a:rect l="0" t="0" r="r" b="b"/>
              <a:pathLst>
                <a:path w="1">
                  <a:moveTo>
                    <a:pt x="1" y="0"/>
                  </a:moveTo>
                  <a:cubicBezTo>
                    <a:pt x="1" y="0"/>
                    <a:pt x="1" y="0"/>
                    <a:pt x="1" y="0"/>
                  </a:cubicBezTo>
                  <a:cubicBezTo>
                    <a:pt x="0" y="0"/>
                    <a:pt x="0" y="0"/>
                    <a:pt x="0" y="0"/>
                  </a:cubicBezTo>
                  <a:lnTo>
                    <a:pt x="1" y="0"/>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7" name="Group 16"/>
          <p:cNvGrpSpPr/>
          <p:nvPr/>
        </p:nvGrpSpPr>
        <p:grpSpPr>
          <a:xfrm>
            <a:off x="4049389" y="2276379"/>
            <a:ext cx="1554349" cy="1931287"/>
            <a:chOff x="4049389" y="2276379"/>
            <a:chExt cx="1554349" cy="1931287"/>
          </a:xfrm>
        </p:grpSpPr>
        <p:grpSp>
          <p:nvGrpSpPr>
            <p:cNvPr id="8" name="Group 159"/>
            <p:cNvGrpSpPr/>
            <p:nvPr/>
          </p:nvGrpSpPr>
          <p:grpSpPr>
            <a:xfrm>
              <a:off x="4049389" y="3746020"/>
              <a:ext cx="1414584" cy="461646"/>
              <a:chOff x="3357448" y="2469112"/>
              <a:chExt cx="1044171" cy="340763"/>
            </a:xfrm>
            <a:gradFill>
              <a:gsLst>
                <a:gs pos="0">
                  <a:schemeClr val="accent2">
                    <a:lumMod val="50000"/>
                  </a:schemeClr>
                </a:gs>
                <a:gs pos="50000">
                  <a:schemeClr val="accent2"/>
                </a:gs>
                <a:gs pos="100000">
                  <a:schemeClr val="accent2"/>
                </a:gs>
              </a:gsLst>
              <a:lin ang="5400000" scaled="1"/>
            </a:gradFill>
          </p:grpSpPr>
          <p:sp>
            <p:nvSpPr>
              <p:cNvPr id="4193" name="Rectangle 97"/>
              <p:cNvSpPr>
                <a:spLocks noChangeArrowheads="1"/>
              </p:cNvSpPr>
              <p:nvPr/>
            </p:nvSpPr>
            <p:spPr bwMode="auto">
              <a:xfrm>
                <a:off x="3360575" y="2469112"/>
                <a:ext cx="1037918" cy="284491"/>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4" name="Oval 98"/>
              <p:cNvSpPr>
                <a:spLocks noChangeArrowheads="1"/>
              </p:cNvSpPr>
              <p:nvPr/>
            </p:nvSpPr>
            <p:spPr bwMode="auto">
              <a:xfrm>
                <a:off x="335744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5" name="Oval 99"/>
              <p:cNvSpPr>
                <a:spLocks noChangeArrowheads="1"/>
              </p:cNvSpPr>
              <p:nvPr/>
            </p:nvSpPr>
            <p:spPr bwMode="auto">
              <a:xfrm>
                <a:off x="3426226"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6" name="Oval 100"/>
              <p:cNvSpPr>
                <a:spLocks noChangeArrowheads="1"/>
              </p:cNvSpPr>
              <p:nvPr/>
            </p:nvSpPr>
            <p:spPr bwMode="auto">
              <a:xfrm>
                <a:off x="349187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7" name="Oval 101"/>
              <p:cNvSpPr>
                <a:spLocks noChangeArrowheads="1"/>
              </p:cNvSpPr>
              <p:nvPr/>
            </p:nvSpPr>
            <p:spPr bwMode="auto">
              <a:xfrm>
                <a:off x="356378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8" name="Oval 102"/>
              <p:cNvSpPr>
                <a:spLocks noChangeArrowheads="1"/>
              </p:cNvSpPr>
              <p:nvPr/>
            </p:nvSpPr>
            <p:spPr bwMode="auto">
              <a:xfrm>
                <a:off x="3632559"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9" name="Oval 103"/>
              <p:cNvSpPr>
                <a:spLocks noChangeArrowheads="1"/>
              </p:cNvSpPr>
              <p:nvPr/>
            </p:nvSpPr>
            <p:spPr bwMode="auto">
              <a:xfrm>
                <a:off x="369821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0" name="Oval 104"/>
              <p:cNvSpPr>
                <a:spLocks noChangeArrowheads="1"/>
              </p:cNvSpPr>
              <p:nvPr/>
            </p:nvSpPr>
            <p:spPr bwMode="auto">
              <a:xfrm>
                <a:off x="377011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1" name="Oval 105"/>
              <p:cNvSpPr>
                <a:spLocks noChangeArrowheads="1"/>
              </p:cNvSpPr>
              <p:nvPr/>
            </p:nvSpPr>
            <p:spPr bwMode="auto">
              <a:xfrm>
                <a:off x="383889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2" name="Oval 106"/>
              <p:cNvSpPr>
                <a:spLocks noChangeArrowheads="1"/>
              </p:cNvSpPr>
              <p:nvPr/>
            </p:nvSpPr>
            <p:spPr bwMode="auto">
              <a:xfrm>
                <a:off x="3907670"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3" name="Oval 107"/>
              <p:cNvSpPr>
                <a:spLocks noChangeArrowheads="1"/>
              </p:cNvSpPr>
              <p:nvPr/>
            </p:nvSpPr>
            <p:spPr bwMode="auto">
              <a:xfrm>
                <a:off x="3976447"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4" name="Oval 108"/>
              <p:cNvSpPr>
                <a:spLocks noChangeArrowheads="1"/>
              </p:cNvSpPr>
              <p:nvPr/>
            </p:nvSpPr>
            <p:spPr bwMode="auto">
              <a:xfrm>
                <a:off x="4045225"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5" name="Oval 109"/>
              <p:cNvSpPr>
                <a:spLocks noChangeArrowheads="1"/>
              </p:cNvSpPr>
              <p:nvPr/>
            </p:nvSpPr>
            <p:spPr bwMode="auto">
              <a:xfrm>
                <a:off x="4114003"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6" name="Oval 110"/>
              <p:cNvSpPr>
                <a:spLocks noChangeArrowheads="1"/>
              </p:cNvSpPr>
              <p:nvPr/>
            </p:nvSpPr>
            <p:spPr bwMode="auto">
              <a:xfrm>
                <a:off x="418278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7" name="Oval 111"/>
              <p:cNvSpPr>
                <a:spLocks noChangeArrowheads="1"/>
              </p:cNvSpPr>
              <p:nvPr/>
            </p:nvSpPr>
            <p:spPr bwMode="auto">
              <a:xfrm>
                <a:off x="4251558"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8" name="Oval 112"/>
              <p:cNvSpPr>
                <a:spLocks noChangeArrowheads="1"/>
              </p:cNvSpPr>
              <p:nvPr/>
            </p:nvSpPr>
            <p:spPr bwMode="auto">
              <a:xfrm>
                <a:off x="4320336"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09" name="Freeform 113"/>
            <p:cNvSpPr>
              <a:spLocks/>
            </p:cNvSpPr>
            <p:nvPr/>
          </p:nvSpPr>
          <p:spPr bwMode="auto">
            <a:xfrm>
              <a:off x="4053625" y="3652843"/>
              <a:ext cx="288000" cy="186352"/>
            </a:xfrm>
            <a:custGeom>
              <a:avLst/>
              <a:gdLst/>
              <a:ahLst/>
              <a:cxnLst>
                <a:cxn ang="0">
                  <a:pos x="85" y="43"/>
                </a:cxn>
                <a:cxn ang="0">
                  <a:pos x="74" y="54"/>
                </a:cxn>
                <a:cxn ang="0">
                  <a:pos x="10" y="54"/>
                </a:cxn>
                <a:cxn ang="0">
                  <a:pos x="0" y="43"/>
                </a:cxn>
                <a:cxn ang="0">
                  <a:pos x="0" y="10"/>
                </a:cxn>
                <a:cxn ang="0">
                  <a:pos x="10" y="0"/>
                </a:cxn>
                <a:cxn ang="0">
                  <a:pos x="74" y="0"/>
                </a:cxn>
                <a:cxn ang="0">
                  <a:pos x="85" y="10"/>
                </a:cxn>
                <a:cxn ang="0">
                  <a:pos x="85" y="43"/>
                </a:cxn>
              </a:cxnLst>
              <a:rect l="0" t="0" r="r" b="b"/>
              <a:pathLst>
                <a:path w="85" h="54">
                  <a:moveTo>
                    <a:pt x="85" y="43"/>
                  </a:moveTo>
                  <a:cubicBezTo>
                    <a:pt x="85" y="49"/>
                    <a:pt x="80" y="54"/>
                    <a:pt x="74" y="54"/>
                  </a:cubicBezTo>
                  <a:cubicBezTo>
                    <a:pt x="10" y="54"/>
                    <a:pt x="10" y="54"/>
                    <a:pt x="10" y="54"/>
                  </a:cubicBezTo>
                  <a:cubicBezTo>
                    <a:pt x="4" y="54"/>
                    <a:pt x="0" y="49"/>
                    <a:pt x="0" y="43"/>
                  </a:cubicBezTo>
                  <a:cubicBezTo>
                    <a:pt x="0" y="10"/>
                    <a:pt x="0" y="10"/>
                    <a:pt x="0" y="10"/>
                  </a:cubicBezTo>
                  <a:cubicBezTo>
                    <a:pt x="0" y="5"/>
                    <a:pt x="4" y="0"/>
                    <a:pt x="10" y="0"/>
                  </a:cubicBezTo>
                  <a:cubicBezTo>
                    <a:pt x="74" y="0"/>
                    <a:pt x="74" y="0"/>
                    <a:pt x="74" y="0"/>
                  </a:cubicBezTo>
                  <a:cubicBezTo>
                    <a:pt x="80" y="0"/>
                    <a:pt x="85" y="5"/>
                    <a:pt x="85" y="10"/>
                  </a:cubicBezTo>
                  <a:lnTo>
                    <a:pt x="85" y="43"/>
                  </a:lnTo>
                  <a:close/>
                </a:path>
              </a:pathLst>
            </a:cu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0" name="Freeform 114"/>
            <p:cNvSpPr>
              <a:spLocks/>
            </p:cNvSpPr>
            <p:nvPr/>
          </p:nvSpPr>
          <p:spPr bwMode="auto">
            <a:xfrm>
              <a:off x="4049389" y="2276379"/>
              <a:ext cx="1554349" cy="1562818"/>
            </a:xfrm>
            <a:custGeom>
              <a:avLst/>
              <a:gdLst/>
              <a:ahLst/>
              <a:cxnLst>
                <a:cxn ang="0">
                  <a:pos x="402" y="0"/>
                </a:cxn>
                <a:cxn ang="0">
                  <a:pos x="97" y="0"/>
                </a:cxn>
                <a:cxn ang="0">
                  <a:pos x="93" y="0"/>
                </a:cxn>
                <a:cxn ang="0">
                  <a:pos x="0" y="0"/>
                </a:cxn>
                <a:cxn ang="0">
                  <a:pos x="44" y="34"/>
                </a:cxn>
                <a:cxn ang="0">
                  <a:pos x="44" y="49"/>
                </a:cxn>
                <a:cxn ang="0">
                  <a:pos x="44" y="53"/>
                </a:cxn>
                <a:cxn ang="0">
                  <a:pos x="44" y="404"/>
                </a:cxn>
                <a:cxn ang="0">
                  <a:pos x="44" y="408"/>
                </a:cxn>
                <a:cxn ang="0">
                  <a:pos x="44" y="408"/>
                </a:cxn>
                <a:cxn ang="0">
                  <a:pos x="6" y="457"/>
                </a:cxn>
                <a:cxn ang="0">
                  <a:pos x="130" y="457"/>
                </a:cxn>
                <a:cxn ang="0">
                  <a:pos x="129" y="456"/>
                </a:cxn>
                <a:cxn ang="0">
                  <a:pos x="402" y="456"/>
                </a:cxn>
                <a:cxn ang="0">
                  <a:pos x="455" y="404"/>
                </a:cxn>
                <a:cxn ang="0">
                  <a:pos x="455" y="53"/>
                </a:cxn>
                <a:cxn ang="0">
                  <a:pos x="402" y="0"/>
                </a:cxn>
              </a:cxnLst>
              <a:rect l="0" t="0" r="r" b="b"/>
              <a:pathLst>
                <a:path w="455" h="457">
                  <a:moveTo>
                    <a:pt x="402" y="0"/>
                  </a:moveTo>
                  <a:cubicBezTo>
                    <a:pt x="97" y="0"/>
                    <a:pt x="97" y="0"/>
                    <a:pt x="97" y="0"/>
                  </a:cubicBezTo>
                  <a:cubicBezTo>
                    <a:pt x="96" y="0"/>
                    <a:pt x="94" y="0"/>
                    <a:pt x="93" y="0"/>
                  </a:cubicBezTo>
                  <a:cubicBezTo>
                    <a:pt x="0" y="0"/>
                    <a:pt x="0" y="0"/>
                    <a:pt x="0" y="0"/>
                  </a:cubicBezTo>
                  <a:cubicBezTo>
                    <a:pt x="48" y="1"/>
                    <a:pt x="44" y="34"/>
                    <a:pt x="44" y="34"/>
                  </a:cubicBezTo>
                  <a:cubicBezTo>
                    <a:pt x="44" y="49"/>
                    <a:pt x="44" y="49"/>
                    <a:pt x="44" y="49"/>
                  </a:cubicBezTo>
                  <a:cubicBezTo>
                    <a:pt x="44" y="50"/>
                    <a:pt x="44" y="52"/>
                    <a:pt x="44" y="53"/>
                  </a:cubicBezTo>
                  <a:cubicBezTo>
                    <a:pt x="44" y="404"/>
                    <a:pt x="44" y="404"/>
                    <a:pt x="44" y="404"/>
                  </a:cubicBezTo>
                  <a:cubicBezTo>
                    <a:pt x="44" y="405"/>
                    <a:pt x="44" y="407"/>
                    <a:pt x="44" y="408"/>
                  </a:cubicBezTo>
                  <a:cubicBezTo>
                    <a:pt x="44" y="408"/>
                    <a:pt x="44" y="408"/>
                    <a:pt x="44" y="408"/>
                  </a:cubicBezTo>
                  <a:cubicBezTo>
                    <a:pt x="44" y="408"/>
                    <a:pt x="45" y="457"/>
                    <a:pt x="6" y="457"/>
                  </a:cubicBezTo>
                  <a:cubicBezTo>
                    <a:pt x="130" y="457"/>
                    <a:pt x="130" y="457"/>
                    <a:pt x="130" y="457"/>
                  </a:cubicBezTo>
                  <a:cubicBezTo>
                    <a:pt x="129" y="456"/>
                    <a:pt x="129" y="456"/>
                    <a:pt x="129" y="456"/>
                  </a:cubicBezTo>
                  <a:cubicBezTo>
                    <a:pt x="402" y="456"/>
                    <a:pt x="402" y="456"/>
                    <a:pt x="402" y="456"/>
                  </a:cubicBezTo>
                  <a:cubicBezTo>
                    <a:pt x="431" y="456"/>
                    <a:pt x="455" y="433"/>
                    <a:pt x="455" y="404"/>
                  </a:cubicBezTo>
                  <a:cubicBezTo>
                    <a:pt x="455" y="53"/>
                    <a:pt x="455" y="53"/>
                    <a:pt x="455" y="53"/>
                  </a:cubicBezTo>
                  <a:cubicBezTo>
                    <a:pt x="455" y="24"/>
                    <a:pt x="431" y="0"/>
                    <a:pt x="402" y="0"/>
                  </a:cubicBez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1" name="Freeform 115"/>
            <p:cNvSpPr>
              <a:spLocks/>
            </p:cNvSpPr>
            <p:nvPr/>
          </p:nvSpPr>
          <p:spPr bwMode="auto">
            <a:xfrm>
              <a:off x="4333154" y="2547437"/>
              <a:ext cx="1130821" cy="1130821"/>
            </a:xfrm>
            <a:custGeom>
              <a:avLst/>
              <a:gdLst/>
              <a:ahLst/>
              <a:cxnLst>
                <a:cxn ang="0">
                  <a:pos x="331" y="320"/>
                </a:cxn>
                <a:cxn ang="0">
                  <a:pos x="321" y="331"/>
                </a:cxn>
                <a:cxn ang="0">
                  <a:pos x="11" y="331"/>
                </a:cxn>
                <a:cxn ang="0">
                  <a:pos x="0" y="320"/>
                </a:cxn>
                <a:cxn ang="0">
                  <a:pos x="0" y="10"/>
                </a:cxn>
                <a:cxn ang="0">
                  <a:pos x="11" y="0"/>
                </a:cxn>
                <a:cxn ang="0">
                  <a:pos x="321" y="0"/>
                </a:cxn>
                <a:cxn ang="0">
                  <a:pos x="331" y="10"/>
                </a:cxn>
                <a:cxn ang="0">
                  <a:pos x="331" y="320"/>
                </a:cxn>
              </a:cxnLst>
              <a:rect l="0" t="0" r="r" b="b"/>
              <a:pathLst>
                <a:path w="331" h="331">
                  <a:moveTo>
                    <a:pt x="331" y="320"/>
                  </a:moveTo>
                  <a:cubicBezTo>
                    <a:pt x="331" y="326"/>
                    <a:pt x="327" y="331"/>
                    <a:pt x="321" y="331"/>
                  </a:cubicBezTo>
                  <a:cubicBezTo>
                    <a:pt x="11" y="331"/>
                    <a:pt x="11" y="331"/>
                    <a:pt x="11" y="331"/>
                  </a:cubicBezTo>
                  <a:cubicBezTo>
                    <a:pt x="5" y="331"/>
                    <a:pt x="0" y="326"/>
                    <a:pt x="0" y="320"/>
                  </a:cubicBezTo>
                  <a:cubicBezTo>
                    <a:pt x="0" y="10"/>
                    <a:pt x="0" y="10"/>
                    <a:pt x="0" y="10"/>
                  </a:cubicBezTo>
                  <a:cubicBezTo>
                    <a:pt x="0" y="5"/>
                    <a:pt x="5" y="0"/>
                    <a:pt x="11" y="0"/>
                  </a:cubicBezTo>
                  <a:cubicBezTo>
                    <a:pt x="321" y="0"/>
                    <a:pt x="321" y="0"/>
                    <a:pt x="321" y="0"/>
                  </a:cubicBezTo>
                  <a:cubicBezTo>
                    <a:pt x="327" y="0"/>
                    <a:pt x="331" y="5"/>
                    <a:pt x="331" y="10"/>
                  </a:cubicBezTo>
                  <a:lnTo>
                    <a:pt x="331" y="320"/>
                  </a:lnTo>
                  <a:close/>
                </a:path>
              </a:pathLst>
            </a:custGeom>
            <a:blipFill>
              <a:blip r:embed="rId4"/>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9" name="Group 18"/>
          <p:cNvGrpSpPr/>
          <p:nvPr/>
        </p:nvGrpSpPr>
        <p:grpSpPr>
          <a:xfrm>
            <a:off x="9239331" y="2276379"/>
            <a:ext cx="1554349" cy="1931287"/>
            <a:chOff x="9239331" y="2276379"/>
            <a:chExt cx="1554349" cy="1931287"/>
          </a:xfrm>
        </p:grpSpPr>
        <p:grpSp>
          <p:nvGrpSpPr>
            <p:cNvPr id="12" name="Group 157"/>
            <p:cNvGrpSpPr/>
            <p:nvPr/>
          </p:nvGrpSpPr>
          <p:grpSpPr>
            <a:xfrm>
              <a:off x="9239331" y="3746020"/>
              <a:ext cx="1414583" cy="461646"/>
              <a:chOff x="5939738" y="2469112"/>
              <a:chExt cx="1044170" cy="340763"/>
            </a:xfrm>
            <a:gradFill>
              <a:gsLst>
                <a:gs pos="0">
                  <a:schemeClr val="accent4">
                    <a:lumMod val="50000"/>
                  </a:schemeClr>
                </a:gs>
                <a:gs pos="50000">
                  <a:schemeClr val="accent4"/>
                </a:gs>
                <a:gs pos="100000">
                  <a:schemeClr val="accent4"/>
                </a:gs>
              </a:gsLst>
              <a:lin ang="5400000" scaled="1"/>
            </a:gradFill>
          </p:grpSpPr>
          <p:sp>
            <p:nvSpPr>
              <p:cNvPr id="4231" name="Rectangle 135"/>
              <p:cNvSpPr>
                <a:spLocks noChangeArrowheads="1"/>
              </p:cNvSpPr>
              <p:nvPr/>
            </p:nvSpPr>
            <p:spPr bwMode="auto">
              <a:xfrm>
                <a:off x="5942865" y="2469112"/>
                <a:ext cx="1037918" cy="284491"/>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2" name="Oval 136"/>
              <p:cNvSpPr>
                <a:spLocks noChangeArrowheads="1"/>
              </p:cNvSpPr>
              <p:nvPr/>
            </p:nvSpPr>
            <p:spPr bwMode="auto">
              <a:xfrm>
                <a:off x="5939738"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3" name="Oval 137"/>
              <p:cNvSpPr>
                <a:spLocks noChangeArrowheads="1"/>
              </p:cNvSpPr>
              <p:nvPr/>
            </p:nvSpPr>
            <p:spPr bwMode="auto">
              <a:xfrm>
                <a:off x="600539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4" name="Oval 138"/>
              <p:cNvSpPr>
                <a:spLocks noChangeArrowheads="1"/>
              </p:cNvSpPr>
              <p:nvPr/>
            </p:nvSpPr>
            <p:spPr bwMode="auto">
              <a:xfrm>
                <a:off x="6077293"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5" name="Oval 139"/>
              <p:cNvSpPr>
                <a:spLocks noChangeArrowheads="1"/>
              </p:cNvSpPr>
              <p:nvPr/>
            </p:nvSpPr>
            <p:spPr bwMode="auto">
              <a:xfrm>
                <a:off x="6146071"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6" name="Oval 140"/>
              <p:cNvSpPr>
                <a:spLocks noChangeArrowheads="1"/>
              </p:cNvSpPr>
              <p:nvPr/>
            </p:nvSpPr>
            <p:spPr bwMode="auto">
              <a:xfrm>
                <a:off x="6211723" y="2728592"/>
                <a:ext cx="84410"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7" name="Oval 141"/>
              <p:cNvSpPr>
                <a:spLocks noChangeArrowheads="1"/>
              </p:cNvSpPr>
              <p:nvPr/>
            </p:nvSpPr>
            <p:spPr bwMode="auto">
              <a:xfrm>
                <a:off x="6283626"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8" name="Oval 142"/>
              <p:cNvSpPr>
                <a:spLocks noChangeArrowheads="1"/>
              </p:cNvSpPr>
              <p:nvPr/>
            </p:nvSpPr>
            <p:spPr bwMode="auto">
              <a:xfrm>
                <a:off x="6352404"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9" name="Oval 143"/>
              <p:cNvSpPr>
                <a:spLocks noChangeArrowheads="1"/>
              </p:cNvSpPr>
              <p:nvPr/>
            </p:nvSpPr>
            <p:spPr bwMode="auto">
              <a:xfrm>
                <a:off x="642118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0" name="Oval 144"/>
              <p:cNvSpPr>
                <a:spLocks noChangeArrowheads="1"/>
              </p:cNvSpPr>
              <p:nvPr/>
            </p:nvSpPr>
            <p:spPr bwMode="auto">
              <a:xfrm>
                <a:off x="6489959"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1" name="Oval 145"/>
              <p:cNvSpPr>
                <a:spLocks noChangeArrowheads="1"/>
              </p:cNvSpPr>
              <p:nvPr/>
            </p:nvSpPr>
            <p:spPr bwMode="auto">
              <a:xfrm>
                <a:off x="6558737"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2" name="Oval 146"/>
              <p:cNvSpPr>
                <a:spLocks noChangeArrowheads="1"/>
              </p:cNvSpPr>
              <p:nvPr/>
            </p:nvSpPr>
            <p:spPr bwMode="auto">
              <a:xfrm>
                <a:off x="6630642"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3" name="Oval 147"/>
              <p:cNvSpPr>
                <a:spLocks noChangeArrowheads="1"/>
              </p:cNvSpPr>
              <p:nvPr/>
            </p:nvSpPr>
            <p:spPr bwMode="auto">
              <a:xfrm>
                <a:off x="6696292"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4" name="Oval 148"/>
              <p:cNvSpPr>
                <a:spLocks noChangeArrowheads="1"/>
              </p:cNvSpPr>
              <p:nvPr/>
            </p:nvSpPr>
            <p:spPr bwMode="auto">
              <a:xfrm>
                <a:off x="6765070"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5" name="Oval 149"/>
              <p:cNvSpPr>
                <a:spLocks noChangeArrowheads="1"/>
              </p:cNvSpPr>
              <p:nvPr/>
            </p:nvSpPr>
            <p:spPr bwMode="auto">
              <a:xfrm>
                <a:off x="6836975" y="2728592"/>
                <a:ext cx="78157"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6" name="Oval 150"/>
              <p:cNvSpPr>
                <a:spLocks noChangeArrowheads="1"/>
              </p:cNvSpPr>
              <p:nvPr/>
            </p:nvSpPr>
            <p:spPr bwMode="auto">
              <a:xfrm>
                <a:off x="6902625" y="2728592"/>
                <a:ext cx="81283" cy="8128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47" name="Freeform 151"/>
            <p:cNvSpPr>
              <a:spLocks/>
            </p:cNvSpPr>
            <p:nvPr/>
          </p:nvSpPr>
          <p:spPr bwMode="auto">
            <a:xfrm>
              <a:off x="9239331" y="3652843"/>
              <a:ext cx="292236" cy="186352"/>
            </a:xfrm>
            <a:custGeom>
              <a:avLst/>
              <a:gdLst/>
              <a:ahLst/>
              <a:cxnLst>
                <a:cxn ang="0">
                  <a:pos x="85" y="43"/>
                </a:cxn>
                <a:cxn ang="0">
                  <a:pos x="75" y="54"/>
                </a:cxn>
                <a:cxn ang="0">
                  <a:pos x="11" y="54"/>
                </a:cxn>
                <a:cxn ang="0">
                  <a:pos x="0" y="43"/>
                </a:cxn>
                <a:cxn ang="0">
                  <a:pos x="0" y="10"/>
                </a:cxn>
                <a:cxn ang="0">
                  <a:pos x="11" y="0"/>
                </a:cxn>
                <a:cxn ang="0">
                  <a:pos x="75" y="0"/>
                </a:cxn>
                <a:cxn ang="0">
                  <a:pos x="85" y="10"/>
                </a:cxn>
                <a:cxn ang="0">
                  <a:pos x="85" y="43"/>
                </a:cxn>
              </a:cxnLst>
              <a:rect l="0" t="0" r="r" b="b"/>
              <a:pathLst>
                <a:path w="85" h="54">
                  <a:moveTo>
                    <a:pt x="85" y="43"/>
                  </a:moveTo>
                  <a:cubicBezTo>
                    <a:pt x="85" y="49"/>
                    <a:pt x="81" y="54"/>
                    <a:pt x="75" y="54"/>
                  </a:cubicBezTo>
                  <a:cubicBezTo>
                    <a:pt x="11" y="54"/>
                    <a:pt x="11" y="54"/>
                    <a:pt x="11" y="54"/>
                  </a:cubicBezTo>
                  <a:cubicBezTo>
                    <a:pt x="5" y="54"/>
                    <a:pt x="0" y="49"/>
                    <a:pt x="0" y="43"/>
                  </a:cubicBezTo>
                  <a:cubicBezTo>
                    <a:pt x="0" y="10"/>
                    <a:pt x="0" y="10"/>
                    <a:pt x="0" y="10"/>
                  </a:cubicBezTo>
                  <a:cubicBezTo>
                    <a:pt x="0" y="5"/>
                    <a:pt x="5" y="0"/>
                    <a:pt x="11" y="0"/>
                  </a:cubicBezTo>
                  <a:cubicBezTo>
                    <a:pt x="75" y="0"/>
                    <a:pt x="75" y="0"/>
                    <a:pt x="75" y="0"/>
                  </a:cubicBezTo>
                  <a:cubicBezTo>
                    <a:pt x="81" y="0"/>
                    <a:pt x="85" y="5"/>
                    <a:pt x="85" y="10"/>
                  </a:cubicBezTo>
                  <a:lnTo>
                    <a:pt x="85" y="43"/>
                  </a:lnTo>
                  <a:close/>
                </a:path>
              </a:pathLst>
            </a:cu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8" name="Freeform 152"/>
            <p:cNvSpPr>
              <a:spLocks/>
            </p:cNvSpPr>
            <p:nvPr/>
          </p:nvSpPr>
          <p:spPr bwMode="auto">
            <a:xfrm>
              <a:off x="9239331" y="2276379"/>
              <a:ext cx="1554349" cy="1562818"/>
            </a:xfrm>
            <a:custGeom>
              <a:avLst/>
              <a:gdLst/>
              <a:ahLst/>
              <a:cxnLst>
                <a:cxn ang="0">
                  <a:pos x="402" y="0"/>
                </a:cxn>
                <a:cxn ang="0">
                  <a:pos x="98" y="0"/>
                </a:cxn>
                <a:cxn ang="0">
                  <a:pos x="93" y="0"/>
                </a:cxn>
                <a:cxn ang="0">
                  <a:pos x="0" y="0"/>
                </a:cxn>
                <a:cxn ang="0">
                  <a:pos x="45" y="34"/>
                </a:cxn>
                <a:cxn ang="0">
                  <a:pos x="45" y="49"/>
                </a:cxn>
                <a:cxn ang="0">
                  <a:pos x="45" y="53"/>
                </a:cxn>
                <a:cxn ang="0">
                  <a:pos x="45" y="404"/>
                </a:cxn>
                <a:cxn ang="0">
                  <a:pos x="45" y="408"/>
                </a:cxn>
                <a:cxn ang="0">
                  <a:pos x="45" y="408"/>
                </a:cxn>
                <a:cxn ang="0">
                  <a:pos x="6" y="457"/>
                </a:cxn>
                <a:cxn ang="0">
                  <a:pos x="130" y="457"/>
                </a:cxn>
                <a:cxn ang="0">
                  <a:pos x="130" y="456"/>
                </a:cxn>
                <a:cxn ang="0">
                  <a:pos x="402" y="456"/>
                </a:cxn>
                <a:cxn ang="0">
                  <a:pos x="455" y="404"/>
                </a:cxn>
                <a:cxn ang="0">
                  <a:pos x="455" y="53"/>
                </a:cxn>
                <a:cxn ang="0">
                  <a:pos x="402" y="0"/>
                </a:cxn>
              </a:cxnLst>
              <a:rect l="0" t="0" r="r" b="b"/>
              <a:pathLst>
                <a:path w="455" h="457">
                  <a:moveTo>
                    <a:pt x="402" y="0"/>
                  </a:moveTo>
                  <a:cubicBezTo>
                    <a:pt x="98" y="0"/>
                    <a:pt x="98" y="0"/>
                    <a:pt x="98" y="0"/>
                  </a:cubicBezTo>
                  <a:cubicBezTo>
                    <a:pt x="96" y="0"/>
                    <a:pt x="95" y="0"/>
                    <a:pt x="93" y="0"/>
                  </a:cubicBezTo>
                  <a:cubicBezTo>
                    <a:pt x="0" y="0"/>
                    <a:pt x="0" y="0"/>
                    <a:pt x="0" y="0"/>
                  </a:cubicBezTo>
                  <a:cubicBezTo>
                    <a:pt x="48" y="1"/>
                    <a:pt x="45" y="34"/>
                    <a:pt x="45" y="34"/>
                  </a:cubicBezTo>
                  <a:cubicBezTo>
                    <a:pt x="45" y="49"/>
                    <a:pt x="45" y="49"/>
                    <a:pt x="45" y="49"/>
                  </a:cubicBezTo>
                  <a:cubicBezTo>
                    <a:pt x="45" y="50"/>
                    <a:pt x="45" y="52"/>
                    <a:pt x="45" y="53"/>
                  </a:cubicBezTo>
                  <a:cubicBezTo>
                    <a:pt x="45" y="404"/>
                    <a:pt x="45" y="404"/>
                    <a:pt x="45" y="404"/>
                  </a:cubicBezTo>
                  <a:cubicBezTo>
                    <a:pt x="45" y="405"/>
                    <a:pt x="45" y="407"/>
                    <a:pt x="45" y="408"/>
                  </a:cubicBezTo>
                  <a:cubicBezTo>
                    <a:pt x="45" y="408"/>
                    <a:pt x="45" y="408"/>
                    <a:pt x="45" y="408"/>
                  </a:cubicBezTo>
                  <a:cubicBezTo>
                    <a:pt x="45" y="408"/>
                    <a:pt x="46" y="457"/>
                    <a:pt x="6" y="457"/>
                  </a:cubicBezTo>
                  <a:cubicBezTo>
                    <a:pt x="130" y="457"/>
                    <a:pt x="130" y="457"/>
                    <a:pt x="130" y="457"/>
                  </a:cubicBezTo>
                  <a:cubicBezTo>
                    <a:pt x="130" y="456"/>
                    <a:pt x="130" y="456"/>
                    <a:pt x="130" y="456"/>
                  </a:cubicBezTo>
                  <a:cubicBezTo>
                    <a:pt x="402" y="456"/>
                    <a:pt x="402" y="456"/>
                    <a:pt x="402" y="456"/>
                  </a:cubicBezTo>
                  <a:cubicBezTo>
                    <a:pt x="432" y="456"/>
                    <a:pt x="455" y="433"/>
                    <a:pt x="455" y="404"/>
                  </a:cubicBezTo>
                  <a:cubicBezTo>
                    <a:pt x="455" y="53"/>
                    <a:pt x="455" y="53"/>
                    <a:pt x="455" y="53"/>
                  </a:cubicBezTo>
                  <a:cubicBezTo>
                    <a:pt x="455" y="24"/>
                    <a:pt x="432" y="0"/>
                    <a:pt x="402" y="0"/>
                  </a:cubicBez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9" name="Freeform 153"/>
            <p:cNvSpPr>
              <a:spLocks/>
            </p:cNvSpPr>
            <p:nvPr/>
          </p:nvSpPr>
          <p:spPr bwMode="auto">
            <a:xfrm>
              <a:off x="9523096" y="2547437"/>
              <a:ext cx="1130821" cy="1130821"/>
            </a:xfrm>
            <a:custGeom>
              <a:avLst/>
              <a:gdLst/>
              <a:ahLst/>
              <a:cxnLst>
                <a:cxn ang="0">
                  <a:pos x="331" y="320"/>
                </a:cxn>
                <a:cxn ang="0">
                  <a:pos x="320" y="331"/>
                </a:cxn>
                <a:cxn ang="0">
                  <a:pos x="10" y="331"/>
                </a:cxn>
                <a:cxn ang="0">
                  <a:pos x="0" y="320"/>
                </a:cxn>
                <a:cxn ang="0">
                  <a:pos x="0" y="10"/>
                </a:cxn>
                <a:cxn ang="0">
                  <a:pos x="10" y="0"/>
                </a:cxn>
                <a:cxn ang="0">
                  <a:pos x="320" y="0"/>
                </a:cxn>
                <a:cxn ang="0">
                  <a:pos x="331" y="10"/>
                </a:cxn>
                <a:cxn ang="0">
                  <a:pos x="331" y="320"/>
                </a:cxn>
              </a:cxnLst>
              <a:rect l="0" t="0" r="r" b="b"/>
              <a:pathLst>
                <a:path w="331" h="331">
                  <a:moveTo>
                    <a:pt x="331" y="320"/>
                  </a:moveTo>
                  <a:cubicBezTo>
                    <a:pt x="331" y="326"/>
                    <a:pt x="326" y="331"/>
                    <a:pt x="320" y="331"/>
                  </a:cubicBezTo>
                  <a:cubicBezTo>
                    <a:pt x="10" y="331"/>
                    <a:pt x="10" y="331"/>
                    <a:pt x="10" y="331"/>
                  </a:cubicBezTo>
                  <a:cubicBezTo>
                    <a:pt x="5" y="331"/>
                    <a:pt x="0" y="326"/>
                    <a:pt x="0" y="320"/>
                  </a:cubicBezTo>
                  <a:cubicBezTo>
                    <a:pt x="0" y="10"/>
                    <a:pt x="0" y="10"/>
                    <a:pt x="0" y="10"/>
                  </a:cubicBezTo>
                  <a:cubicBezTo>
                    <a:pt x="0" y="5"/>
                    <a:pt x="5" y="0"/>
                    <a:pt x="10" y="0"/>
                  </a:cubicBezTo>
                  <a:cubicBezTo>
                    <a:pt x="320" y="0"/>
                    <a:pt x="320" y="0"/>
                    <a:pt x="320" y="0"/>
                  </a:cubicBezTo>
                  <a:cubicBezTo>
                    <a:pt x="326" y="0"/>
                    <a:pt x="331" y="5"/>
                    <a:pt x="331" y="10"/>
                  </a:cubicBezTo>
                  <a:lnTo>
                    <a:pt x="331" y="320"/>
                  </a:lnTo>
                  <a:close/>
                </a:path>
              </a:pathLst>
            </a:custGeom>
            <a:blipFill>
              <a:blip r:embed="rId5"/>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4" name="Group 13"/>
          <p:cNvGrpSpPr/>
          <p:nvPr/>
        </p:nvGrpSpPr>
        <p:grpSpPr>
          <a:xfrm>
            <a:off x="1156263" y="4638938"/>
            <a:ext cx="2150661" cy="1330976"/>
            <a:chOff x="1156263" y="4638938"/>
            <a:chExt cx="2150661" cy="1330976"/>
          </a:xfrm>
        </p:grpSpPr>
        <p:sp>
          <p:nvSpPr>
            <p:cNvPr id="186" name="TextBox 185"/>
            <p:cNvSpPr txBox="1"/>
            <p:nvPr/>
          </p:nvSpPr>
          <p:spPr>
            <a:xfrm>
              <a:off x="1156263" y="5108140"/>
              <a:ext cx="2150661" cy="861774"/>
            </a:xfrm>
            <a:prstGeom prst="rect">
              <a:avLst/>
            </a:prstGeom>
            <a:noFill/>
          </p:spPr>
          <p:txBody>
            <a:bodyPr wrap="square" lIns="0" tIns="0" rIns="0" bIns="0" rtlCol="0" anchor="t">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24" name="Rectangle 123"/>
            <p:cNvSpPr/>
            <p:nvPr/>
          </p:nvSpPr>
          <p:spPr>
            <a:xfrm>
              <a:off x="1518354" y="4638938"/>
              <a:ext cx="1426480" cy="369332"/>
            </a:xfrm>
            <a:prstGeom prst="rect">
              <a:avLst/>
            </a:prstGeom>
            <a:solidFill>
              <a:srgbClr val="00B0F0"/>
            </a:solidFill>
            <a:ln w="6350">
              <a:solidFill>
                <a:schemeClr val="bg1"/>
              </a:solidFill>
            </a:ln>
            <a:effectLst>
              <a:outerShdw blurRad="63500" sx="102000" sy="102000" algn="ctr" rotWithShape="0">
                <a:prstClr val="black">
                  <a:alpha val="40000"/>
                </a:prstClr>
              </a:outerShdw>
            </a:effectLst>
          </p:spPr>
          <p:txBody>
            <a:bodyPr wrap="non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25" name="Group 124"/>
          <p:cNvGrpSpPr/>
          <p:nvPr/>
        </p:nvGrpSpPr>
        <p:grpSpPr>
          <a:xfrm>
            <a:off x="3746447" y="4638745"/>
            <a:ext cx="2150661" cy="1330976"/>
            <a:chOff x="1156263" y="4638938"/>
            <a:chExt cx="2150661" cy="1330976"/>
          </a:xfrm>
        </p:grpSpPr>
        <p:sp>
          <p:nvSpPr>
            <p:cNvPr id="126" name="TextBox 125"/>
            <p:cNvSpPr txBox="1"/>
            <p:nvPr/>
          </p:nvSpPr>
          <p:spPr>
            <a:xfrm>
              <a:off x="1156263" y="5108140"/>
              <a:ext cx="2150661" cy="861774"/>
            </a:xfrm>
            <a:prstGeom prst="rect">
              <a:avLst/>
            </a:prstGeom>
            <a:noFill/>
          </p:spPr>
          <p:txBody>
            <a:bodyPr wrap="square" lIns="0" tIns="0" rIns="0" bIns="0" rtlCol="0" anchor="t">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27" name="Rectangle 126"/>
            <p:cNvSpPr/>
            <p:nvPr/>
          </p:nvSpPr>
          <p:spPr>
            <a:xfrm>
              <a:off x="1518354" y="4638938"/>
              <a:ext cx="1426480" cy="369332"/>
            </a:xfrm>
            <a:prstGeom prst="rect">
              <a:avLst/>
            </a:prstGeom>
            <a:solidFill>
              <a:srgbClr val="ED7D31"/>
            </a:solidFill>
            <a:ln w="6350">
              <a:solidFill>
                <a:schemeClr val="bg1"/>
              </a:solidFill>
            </a:ln>
            <a:effectLst>
              <a:outerShdw blurRad="63500" sx="102000" sy="102000" algn="ctr" rotWithShape="0">
                <a:prstClr val="black">
                  <a:alpha val="40000"/>
                </a:prstClr>
              </a:outerShdw>
            </a:effectLst>
          </p:spPr>
          <p:txBody>
            <a:bodyPr wrap="non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28" name="Group 127"/>
          <p:cNvGrpSpPr/>
          <p:nvPr/>
        </p:nvGrpSpPr>
        <p:grpSpPr>
          <a:xfrm>
            <a:off x="6276319" y="4638473"/>
            <a:ext cx="2150661" cy="1330976"/>
            <a:chOff x="1156263" y="4638938"/>
            <a:chExt cx="2150661" cy="1330976"/>
          </a:xfrm>
        </p:grpSpPr>
        <p:sp>
          <p:nvSpPr>
            <p:cNvPr id="129" name="TextBox 128"/>
            <p:cNvSpPr txBox="1"/>
            <p:nvPr/>
          </p:nvSpPr>
          <p:spPr>
            <a:xfrm>
              <a:off x="1156263" y="5108140"/>
              <a:ext cx="2150661" cy="861774"/>
            </a:xfrm>
            <a:prstGeom prst="rect">
              <a:avLst/>
            </a:prstGeom>
            <a:noFill/>
          </p:spPr>
          <p:txBody>
            <a:bodyPr wrap="square" lIns="0" tIns="0" rIns="0" bIns="0" rtlCol="0" anchor="t">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30" name="Rectangle 129"/>
            <p:cNvSpPr/>
            <p:nvPr/>
          </p:nvSpPr>
          <p:spPr>
            <a:xfrm>
              <a:off x="1518354" y="4638938"/>
              <a:ext cx="1426480" cy="369332"/>
            </a:xfrm>
            <a:prstGeom prst="rect">
              <a:avLst/>
            </a:prstGeom>
            <a:solidFill>
              <a:srgbClr val="A5A5A5"/>
            </a:solidFill>
            <a:ln w="6350">
              <a:solidFill>
                <a:schemeClr val="bg1"/>
              </a:solidFill>
            </a:ln>
            <a:effectLst>
              <a:outerShdw blurRad="63500" sx="102000" sy="102000" algn="ctr" rotWithShape="0">
                <a:prstClr val="black">
                  <a:alpha val="40000"/>
                </a:prstClr>
              </a:outerShdw>
            </a:effectLst>
          </p:spPr>
          <p:txBody>
            <a:bodyPr wrap="non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31" name="Group 130"/>
          <p:cNvGrpSpPr/>
          <p:nvPr/>
        </p:nvGrpSpPr>
        <p:grpSpPr>
          <a:xfrm>
            <a:off x="8964468" y="4638382"/>
            <a:ext cx="2150661" cy="1330976"/>
            <a:chOff x="1156263" y="4638938"/>
            <a:chExt cx="2150661" cy="1330976"/>
          </a:xfrm>
        </p:grpSpPr>
        <p:sp>
          <p:nvSpPr>
            <p:cNvPr id="132" name="TextBox 131"/>
            <p:cNvSpPr txBox="1"/>
            <p:nvPr/>
          </p:nvSpPr>
          <p:spPr>
            <a:xfrm>
              <a:off x="1156263" y="5108140"/>
              <a:ext cx="2150661" cy="861774"/>
            </a:xfrm>
            <a:prstGeom prst="rect">
              <a:avLst/>
            </a:prstGeom>
            <a:noFill/>
          </p:spPr>
          <p:txBody>
            <a:bodyPr wrap="square" lIns="0" tIns="0" rIns="0" bIns="0" rtlCol="0" anchor="t">
              <a:spAutoFit/>
            </a:bodyPr>
            <a:lstStyle/>
            <a:p>
              <a:pPr algn="ctr" defTabSz="1219170">
                <a:spcBef>
                  <a:spcPct val="20000"/>
                </a:spcBef>
                <a:defRPr/>
              </a:pPr>
              <a:r>
                <a:rPr lang="en-US" sz="1400" dirty="0">
                  <a:solidFill>
                    <a:schemeClr val="bg1">
                      <a:lumMod val="85000"/>
                    </a:schemeClr>
                  </a:solidFill>
                </a:rPr>
                <a:t>Lorem ipsum dolor sit amet, consectetur adipiscing elit, sed do eiusmod tempor incididunt utdse</a:t>
              </a:r>
            </a:p>
          </p:txBody>
        </p:sp>
        <p:sp>
          <p:nvSpPr>
            <p:cNvPr id="133" name="Rectangle 132"/>
            <p:cNvSpPr/>
            <p:nvPr/>
          </p:nvSpPr>
          <p:spPr>
            <a:xfrm>
              <a:off x="1518354" y="4638938"/>
              <a:ext cx="1426480" cy="369332"/>
            </a:xfrm>
            <a:prstGeom prst="rect">
              <a:avLst/>
            </a:prstGeom>
            <a:solidFill>
              <a:srgbClr val="FFC000"/>
            </a:solidFill>
            <a:ln w="6350">
              <a:solidFill>
                <a:schemeClr val="bg1"/>
              </a:solidFill>
            </a:ln>
            <a:effectLst>
              <a:outerShdw blurRad="63500" sx="102000" sy="102000" algn="ctr" rotWithShape="0">
                <a:prstClr val="black">
                  <a:alpha val="40000"/>
                </a:prstClr>
              </a:outerShdw>
            </a:effectLst>
          </p:spPr>
          <p:txBody>
            <a:bodyPr wrap="non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34" name="Group 133"/>
          <p:cNvGrpSpPr/>
          <p:nvPr/>
        </p:nvGrpSpPr>
        <p:grpSpPr>
          <a:xfrm>
            <a:off x="754150" y="295106"/>
            <a:ext cx="4364195" cy="665324"/>
            <a:chOff x="754150" y="295106"/>
            <a:chExt cx="4364195" cy="665324"/>
          </a:xfrm>
        </p:grpSpPr>
        <p:sp>
          <p:nvSpPr>
            <p:cNvPr id="135"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136"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137" name="Picture 13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4244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4188"/>
                                        </p:tgtEl>
                                        <p:attrNameLst>
                                          <p:attrName>style.visibility</p:attrName>
                                        </p:attrNameLst>
                                      </p:cBhvr>
                                      <p:to>
                                        <p:strVal val="visible"/>
                                      </p:to>
                                    </p:set>
                                    <p:animEffect transition="in" filter="wipe(down)">
                                      <p:cBhvr>
                                        <p:cTn id="11" dur="500"/>
                                        <p:tgtEl>
                                          <p:spTgt spid="4188"/>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500"/>
                                        <p:tgtEl>
                                          <p:spTgt spid="16"/>
                                        </p:tgtEl>
                                      </p:cBhvr>
                                    </p:animEffect>
                                  </p:childTnLst>
                                </p:cTn>
                              </p:par>
                            </p:childTnLst>
                          </p:cTn>
                        </p:par>
                        <p:par>
                          <p:cTn id="16" fill="hold">
                            <p:stCondLst>
                              <p:cond delay="2000"/>
                            </p:stCondLst>
                            <p:childTnLst>
                              <p:par>
                                <p:cTn id="17" presetID="22" presetClass="entr" presetSubtype="1"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4168"/>
                                        </p:tgtEl>
                                        <p:attrNameLst>
                                          <p:attrName>style.visibility</p:attrName>
                                        </p:attrNameLst>
                                      </p:cBhvr>
                                      <p:to>
                                        <p:strVal val="visible"/>
                                      </p:to>
                                    </p:set>
                                    <p:animEffect transition="in" filter="wipe(down)">
                                      <p:cBhvr>
                                        <p:cTn id="23" dur="500"/>
                                        <p:tgtEl>
                                          <p:spTgt spid="4168"/>
                                        </p:tgtEl>
                                      </p:cBhvr>
                                    </p:animEffect>
                                  </p:childTnLst>
                                </p:cTn>
                              </p:par>
                            </p:childTnLst>
                          </p:cTn>
                        </p:par>
                        <p:par>
                          <p:cTn id="24" fill="hold">
                            <p:stCondLst>
                              <p:cond delay="3000"/>
                            </p:stCondLst>
                            <p:childTnLst>
                              <p:par>
                                <p:cTn id="25" presetID="22" presetClass="entr" presetSubtype="1"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500"/>
                                        <p:tgtEl>
                                          <p:spTgt spid="17"/>
                                        </p:tgtEl>
                                      </p:cBhvr>
                                    </p:animEffect>
                                  </p:childTnLst>
                                </p:cTn>
                              </p:par>
                            </p:childTnLst>
                          </p:cTn>
                        </p:par>
                        <p:par>
                          <p:cTn id="28" fill="hold">
                            <p:stCondLst>
                              <p:cond delay="3500"/>
                            </p:stCondLst>
                            <p:childTnLst>
                              <p:par>
                                <p:cTn id="29" presetID="22" presetClass="entr" presetSubtype="1" fill="hold" nodeType="afterEffect">
                                  <p:stCondLst>
                                    <p:cond delay="0"/>
                                  </p:stCondLst>
                                  <p:childTnLst>
                                    <p:set>
                                      <p:cBhvr>
                                        <p:cTn id="30" dur="1" fill="hold">
                                          <p:stCondLst>
                                            <p:cond delay="0"/>
                                          </p:stCondLst>
                                        </p:cTn>
                                        <p:tgtEl>
                                          <p:spTgt spid="125"/>
                                        </p:tgtEl>
                                        <p:attrNameLst>
                                          <p:attrName>style.visibility</p:attrName>
                                        </p:attrNameLst>
                                      </p:cBhvr>
                                      <p:to>
                                        <p:strVal val="visible"/>
                                      </p:to>
                                    </p:set>
                                    <p:animEffect transition="in" filter="wipe(up)">
                                      <p:cBhvr>
                                        <p:cTn id="31" dur="500"/>
                                        <p:tgtEl>
                                          <p:spTgt spid="125"/>
                                        </p:tgtEl>
                                      </p:cBhvr>
                                    </p:animEffect>
                                  </p:childTnLst>
                                </p:cTn>
                              </p:par>
                            </p:childTnLst>
                          </p:cTn>
                        </p:par>
                        <p:par>
                          <p:cTn id="32" fill="hold">
                            <p:stCondLst>
                              <p:cond delay="4000"/>
                            </p:stCondLst>
                            <p:childTnLst>
                              <p:par>
                                <p:cTn id="33" presetID="22" presetClass="entr" presetSubtype="4" fill="hold" grpId="0" nodeType="afterEffect">
                                  <p:stCondLst>
                                    <p:cond delay="0"/>
                                  </p:stCondLst>
                                  <p:childTnLst>
                                    <p:set>
                                      <p:cBhvr>
                                        <p:cTn id="34" dur="1" fill="hold">
                                          <p:stCondLst>
                                            <p:cond delay="0"/>
                                          </p:stCondLst>
                                        </p:cTn>
                                        <p:tgtEl>
                                          <p:spTgt spid="4169"/>
                                        </p:tgtEl>
                                        <p:attrNameLst>
                                          <p:attrName>style.visibility</p:attrName>
                                        </p:attrNameLst>
                                      </p:cBhvr>
                                      <p:to>
                                        <p:strVal val="visible"/>
                                      </p:to>
                                    </p:set>
                                    <p:animEffect transition="in" filter="wipe(down)">
                                      <p:cBhvr>
                                        <p:cTn id="35" dur="500"/>
                                        <p:tgtEl>
                                          <p:spTgt spid="4169"/>
                                        </p:tgtEl>
                                      </p:cBhvr>
                                    </p:animEffect>
                                  </p:childTnLst>
                                </p:cTn>
                              </p:par>
                            </p:childTnLst>
                          </p:cTn>
                        </p:par>
                        <p:par>
                          <p:cTn id="36" fill="hold">
                            <p:stCondLst>
                              <p:cond delay="4500"/>
                            </p:stCondLst>
                            <p:childTnLst>
                              <p:par>
                                <p:cTn id="37" presetID="22" presetClass="entr" presetSubtype="1" fill="hold"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500"/>
                                        <p:tgtEl>
                                          <p:spTgt spid="18"/>
                                        </p:tgtEl>
                                      </p:cBhvr>
                                    </p:animEffect>
                                  </p:childTnLst>
                                </p:cTn>
                              </p:par>
                            </p:childTnLst>
                          </p:cTn>
                        </p:par>
                        <p:par>
                          <p:cTn id="40" fill="hold">
                            <p:stCondLst>
                              <p:cond delay="5000"/>
                            </p:stCondLst>
                            <p:childTnLst>
                              <p:par>
                                <p:cTn id="41" presetID="22" presetClass="entr" presetSubtype="1" fill="hold" nodeType="afterEffect">
                                  <p:stCondLst>
                                    <p:cond delay="0"/>
                                  </p:stCondLst>
                                  <p:childTnLst>
                                    <p:set>
                                      <p:cBhvr>
                                        <p:cTn id="42" dur="1" fill="hold">
                                          <p:stCondLst>
                                            <p:cond delay="0"/>
                                          </p:stCondLst>
                                        </p:cTn>
                                        <p:tgtEl>
                                          <p:spTgt spid="128"/>
                                        </p:tgtEl>
                                        <p:attrNameLst>
                                          <p:attrName>style.visibility</p:attrName>
                                        </p:attrNameLst>
                                      </p:cBhvr>
                                      <p:to>
                                        <p:strVal val="visible"/>
                                      </p:to>
                                    </p:set>
                                    <p:animEffect transition="in" filter="wipe(up)">
                                      <p:cBhvr>
                                        <p:cTn id="43" dur="500"/>
                                        <p:tgtEl>
                                          <p:spTgt spid="128"/>
                                        </p:tgtEl>
                                      </p:cBhvr>
                                    </p:animEffect>
                                  </p:childTnLst>
                                </p:cTn>
                              </p:par>
                            </p:childTnLst>
                          </p:cTn>
                        </p:par>
                        <p:par>
                          <p:cTn id="44" fill="hold">
                            <p:stCondLst>
                              <p:cond delay="5500"/>
                            </p:stCondLst>
                            <p:childTnLst>
                              <p:par>
                                <p:cTn id="45" presetID="22" presetClass="entr" presetSubtype="4" fill="hold" grpId="0" nodeType="afterEffect">
                                  <p:stCondLst>
                                    <p:cond delay="0"/>
                                  </p:stCondLst>
                                  <p:childTnLst>
                                    <p:set>
                                      <p:cBhvr>
                                        <p:cTn id="46" dur="1" fill="hold">
                                          <p:stCondLst>
                                            <p:cond delay="0"/>
                                          </p:stCondLst>
                                        </p:cTn>
                                        <p:tgtEl>
                                          <p:spTgt spid="4170"/>
                                        </p:tgtEl>
                                        <p:attrNameLst>
                                          <p:attrName>style.visibility</p:attrName>
                                        </p:attrNameLst>
                                      </p:cBhvr>
                                      <p:to>
                                        <p:strVal val="visible"/>
                                      </p:to>
                                    </p:set>
                                    <p:animEffect transition="in" filter="wipe(down)">
                                      <p:cBhvr>
                                        <p:cTn id="47" dur="500"/>
                                        <p:tgtEl>
                                          <p:spTgt spid="4170"/>
                                        </p:tgtEl>
                                      </p:cBhvr>
                                    </p:animEffect>
                                  </p:childTnLst>
                                </p:cTn>
                              </p:par>
                            </p:childTnLst>
                          </p:cTn>
                        </p:par>
                        <p:par>
                          <p:cTn id="48" fill="hold">
                            <p:stCondLst>
                              <p:cond delay="6000"/>
                            </p:stCondLst>
                            <p:childTnLst>
                              <p:par>
                                <p:cTn id="49" presetID="22" presetClass="entr" presetSubtype="1"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up)">
                                      <p:cBhvr>
                                        <p:cTn id="51" dur="500"/>
                                        <p:tgtEl>
                                          <p:spTgt spid="19"/>
                                        </p:tgtEl>
                                      </p:cBhvr>
                                    </p:animEffect>
                                  </p:childTnLst>
                                </p:cTn>
                              </p:par>
                            </p:childTnLst>
                          </p:cTn>
                        </p:par>
                        <p:par>
                          <p:cTn id="52" fill="hold">
                            <p:stCondLst>
                              <p:cond delay="6500"/>
                            </p:stCondLst>
                            <p:childTnLst>
                              <p:par>
                                <p:cTn id="53" presetID="22" presetClass="entr" presetSubtype="4" fill="hold" nodeType="afterEffect">
                                  <p:stCondLst>
                                    <p:cond delay="0"/>
                                  </p:stCondLst>
                                  <p:childTnLst>
                                    <p:set>
                                      <p:cBhvr>
                                        <p:cTn id="54" dur="1" fill="hold">
                                          <p:stCondLst>
                                            <p:cond delay="0"/>
                                          </p:stCondLst>
                                        </p:cTn>
                                        <p:tgtEl>
                                          <p:spTgt spid="131"/>
                                        </p:tgtEl>
                                        <p:attrNameLst>
                                          <p:attrName>style.visibility</p:attrName>
                                        </p:attrNameLst>
                                      </p:cBhvr>
                                      <p:to>
                                        <p:strVal val="visible"/>
                                      </p:to>
                                    </p:set>
                                    <p:animEffect transition="in" filter="wipe(down)">
                                      <p:cBhvr>
                                        <p:cTn id="55"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8" grpId="0" animBg="1"/>
      <p:bldP spid="4169" grpId="0" animBg="1"/>
      <p:bldP spid="4170" grpId="0" animBg="1"/>
      <p:bldP spid="418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3008</TotalTime>
  <Words>1188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604</cp:revision>
  <dcterms:created xsi:type="dcterms:W3CDTF">2015-12-31T02:20:12Z</dcterms:created>
  <dcterms:modified xsi:type="dcterms:W3CDTF">2016-09-18T18:21:32Z</dcterms:modified>
</cp:coreProperties>
</file>