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EB2F82-FEFC-46EF-938A-A2E556FBE366}" type="doc">
      <dgm:prSet loTypeId="urn:microsoft.com/office/officeart/2005/8/layout/pyramid1" loCatId="pyramid" qsTypeId="urn:microsoft.com/office/officeart/2005/8/quickstyle/simple1" qsCatId="simple" csTypeId="urn:microsoft.com/office/officeart/2005/8/colors/accent1_2" csCatId="accent1" phldr="1"/>
      <dgm:spPr/>
    </dgm:pt>
    <dgm:pt modelId="{4C916B69-1B67-4531-83AE-FF3E078BC61A}">
      <dgm:prSet phldrT="[Text]"/>
      <dgm:sp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50800" dist="38100" dir="16200000" rotWithShape="0">
            <a:prstClr val="black">
              <a:alpha val="40000"/>
            </a:prstClr>
          </a:outerShdw>
        </a:effectLst>
      </dgm:spPr>
      <dgm:t>
        <a:bodyPr/>
        <a:lstStyle/>
        <a:p>
          <a:endParaRPr lang="en-US" dirty="0"/>
        </a:p>
      </dgm:t>
    </dgm:pt>
    <dgm:pt modelId="{81E2C031-2C14-4888-AF6A-044BFBF1B8FB}" type="parTrans" cxnId="{73F58E6F-E661-405E-9BD0-FED6C91C4117}">
      <dgm:prSet/>
      <dgm:spPr/>
      <dgm:t>
        <a:bodyPr/>
        <a:lstStyle/>
        <a:p>
          <a:endParaRPr lang="en-US"/>
        </a:p>
      </dgm:t>
    </dgm:pt>
    <dgm:pt modelId="{02C7297B-3DE0-40E7-A519-228D34735EA5}" type="sibTrans" cxnId="{73F58E6F-E661-405E-9BD0-FED6C91C4117}">
      <dgm:prSet/>
      <dgm:spPr/>
      <dgm:t>
        <a:bodyPr/>
        <a:lstStyle/>
        <a:p>
          <a:endParaRPr lang="en-US"/>
        </a:p>
      </dgm:t>
    </dgm:pt>
    <dgm:pt modelId="{23CF1AEF-9D0A-42C7-8BEB-7C6A441B6D26}">
      <dgm:prSet phldrT="[Text]"/>
      <dgm:sp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50800" dist="38100" dir="16200000" rotWithShape="0">
            <a:prstClr val="black">
              <a:alpha val="40000"/>
            </a:prstClr>
          </a:outerShdw>
        </a:effectLst>
      </dgm:spPr>
      <dgm:t>
        <a:bodyPr/>
        <a:lstStyle/>
        <a:p>
          <a:endParaRPr lang="en-US"/>
        </a:p>
      </dgm:t>
    </dgm:pt>
    <dgm:pt modelId="{6833537D-C330-4D03-BA2B-650D1353AB03}" type="parTrans" cxnId="{14254730-1053-4CC9-B3D0-5C4CA75DB2C7}">
      <dgm:prSet/>
      <dgm:spPr/>
      <dgm:t>
        <a:bodyPr/>
        <a:lstStyle/>
        <a:p>
          <a:endParaRPr lang="en-US"/>
        </a:p>
      </dgm:t>
    </dgm:pt>
    <dgm:pt modelId="{1E31AD86-8DC3-49C8-BCFE-83F6C1076CF5}" type="sibTrans" cxnId="{14254730-1053-4CC9-B3D0-5C4CA75DB2C7}">
      <dgm:prSet/>
      <dgm:spPr/>
      <dgm:t>
        <a:bodyPr/>
        <a:lstStyle/>
        <a:p>
          <a:endParaRPr lang="en-US"/>
        </a:p>
      </dgm:t>
    </dgm:pt>
    <dgm:pt modelId="{97BFABD0-8AA5-4B73-8355-186F72285963}">
      <dgm:prSet phldrT="[Text]"/>
      <dgm:sp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6200000" rotWithShape="0">
            <a:prstClr val="black">
              <a:alpha val="40000"/>
            </a:prstClr>
          </a:outerShdw>
        </a:effectLst>
      </dgm:spPr>
      <dgm:t>
        <a:bodyPr/>
        <a:lstStyle/>
        <a:p>
          <a:endParaRPr lang="en-US"/>
        </a:p>
      </dgm:t>
    </dgm:pt>
    <dgm:pt modelId="{157C6589-72C1-4FB7-BB78-86A1DBC518C5}" type="parTrans" cxnId="{AB5C0340-2040-4C08-AC75-4357FC816C80}">
      <dgm:prSet/>
      <dgm:spPr/>
      <dgm:t>
        <a:bodyPr/>
        <a:lstStyle/>
        <a:p>
          <a:endParaRPr lang="en-US"/>
        </a:p>
      </dgm:t>
    </dgm:pt>
    <dgm:pt modelId="{E3162F15-28C9-48AF-A9E4-5CC9D2AB09B9}" type="sibTrans" cxnId="{AB5C0340-2040-4C08-AC75-4357FC816C80}">
      <dgm:prSet/>
      <dgm:spPr/>
      <dgm:t>
        <a:bodyPr/>
        <a:lstStyle/>
        <a:p>
          <a:endParaRPr lang="en-US"/>
        </a:p>
      </dgm:t>
    </dgm:pt>
    <dgm:pt modelId="{208EC71C-9A97-42FA-9A36-A40409258C9A}">
      <dgm:prSet phldrT="[Text]"/>
      <dgm:spPr>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ln>
          <a:noFill/>
        </a:ln>
        <a:effectLst>
          <a:outerShdw blurRad="50800" dist="38100" dir="16200000" rotWithShape="0">
            <a:prstClr val="black">
              <a:alpha val="40000"/>
            </a:prstClr>
          </a:outerShdw>
        </a:effectLst>
      </dgm:spPr>
      <dgm:t>
        <a:bodyPr/>
        <a:lstStyle/>
        <a:p>
          <a:endParaRPr lang="en-US"/>
        </a:p>
      </dgm:t>
    </dgm:pt>
    <dgm:pt modelId="{BB42DE09-1F00-4CA5-9818-716B28CE479F}" type="parTrans" cxnId="{890996CD-20F0-4106-B344-711A7D9E943A}">
      <dgm:prSet/>
      <dgm:spPr/>
      <dgm:t>
        <a:bodyPr/>
        <a:lstStyle/>
        <a:p>
          <a:endParaRPr lang="en-US"/>
        </a:p>
      </dgm:t>
    </dgm:pt>
    <dgm:pt modelId="{EC4B7AF6-576D-48CF-A8C3-FAA1C394D83E}" type="sibTrans" cxnId="{890996CD-20F0-4106-B344-711A7D9E943A}">
      <dgm:prSet/>
      <dgm:spPr/>
      <dgm:t>
        <a:bodyPr/>
        <a:lstStyle/>
        <a:p>
          <a:endParaRPr lang="en-US"/>
        </a:p>
      </dgm:t>
    </dgm:pt>
    <dgm:pt modelId="{B2921F82-E4A9-4C91-9E26-CC9132E36700}">
      <dgm:prSet phldrT="[Text]"/>
      <dgm:spPr>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ln>
          <a:noFill/>
        </a:ln>
        <a:effectLst>
          <a:outerShdw blurRad="50800" dist="38100" dir="16200000" rotWithShape="0">
            <a:prstClr val="black">
              <a:alpha val="40000"/>
            </a:prstClr>
          </a:outerShdw>
        </a:effectLst>
      </dgm:spPr>
      <dgm:t>
        <a:bodyPr/>
        <a:lstStyle/>
        <a:p>
          <a:endParaRPr lang="en-US"/>
        </a:p>
      </dgm:t>
    </dgm:pt>
    <dgm:pt modelId="{FC794E05-A06A-4B53-886E-CE55BFC9E559}" type="parTrans" cxnId="{F4775F31-26CB-4F0A-BD11-16125E6CABCB}">
      <dgm:prSet/>
      <dgm:spPr/>
      <dgm:t>
        <a:bodyPr/>
        <a:lstStyle/>
        <a:p>
          <a:endParaRPr lang="en-US"/>
        </a:p>
      </dgm:t>
    </dgm:pt>
    <dgm:pt modelId="{BD84DB6E-173A-4E74-BCD4-75FE111A2FD2}" type="sibTrans" cxnId="{F4775F31-26CB-4F0A-BD11-16125E6CABCB}">
      <dgm:prSet/>
      <dgm:spPr/>
      <dgm:t>
        <a:bodyPr/>
        <a:lstStyle/>
        <a:p>
          <a:endParaRPr lang="en-US"/>
        </a:p>
      </dgm:t>
    </dgm:pt>
    <dgm:pt modelId="{A47587E6-1293-4D2B-AD19-6937B6FB7E38}" type="pres">
      <dgm:prSet presAssocID="{A5EB2F82-FEFC-46EF-938A-A2E556FBE366}" presName="Name0" presStyleCnt="0">
        <dgm:presLayoutVars>
          <dgm:dir/>
          <dgm:animLvl val="lvl"/>
          <dgm:resizeHandles val="exact"/>
        </dgm:presLayoutVars>
      </dgm:prSet>
      <dgm:spPr/>
    </dgm:pt>
    <dgm:pt modelId="{4184F912-74C7-4657-8865-A76007877277}" type="pres">
      <dgm:prSet presAssocID="{4C916B69-1B67-4531-83AE-FF3E078BC61A}" presName="Name8" presStyleCnt="0"/>
      <dgm:spPr/>
    </dgm:pt>
    <dgm:pt modelId="{025A3FDA-54CB-4634-80EF-BA953F5EE857}" type="pres">
      <dgm:prSet presAssocID="{4C916B69-1B67-4531-83AE-FF3E078BC61A}" presName="level" presStyleLbl="node1" presStyleIdx="0" presStyleCnt="5" custLinFactNeighborY="0">
        <dgm:presLayoutVars>
          <dgm:chMax val="1"/>
          <dgm:bulletEnabled val="1"/>
        </dgm:presLayoutVars>
      </dgm:prSet>
      <dgm:spPr/>
    </dgm:pt>
    <dgm:pt modelId="{22B80203-E45E-4208-ACD9-8409BF48348D}" type="pres">
      <dgm:prSet presAssocID="{4C916B69-1B67-4531-83AE-FF3E078BC61A}" presName="levelTx" presStyleLbl="revTx" presStyleIdx="0" presStyleCnt="0">
        <dgm:presLayoutVars>
          <dgm:chMax val="1"/>
          <dgm:bulletEnabled val="1"/>
        </dgm:presLayoutVars>
      </dgm:prSet>
      <dgm:spPr/>
    </dgm:pt>
    <dgm:pt modelId="{9B4540AB-615A-4362-897D-44EF18100443}" type="pres">
      <dgm:prSet presAssocID="{23CF1AEF-9D0A-42C7-8BEB-7C6A441B6D26}" presName="Name8" presStyleCnt="0"/>
      <dgm:spPr/>
    </dgm:pt>
    <dgm:pt modelId="{24BBC7FA-E286-4E93-8A9B-5FCC9C5F9A47}" type="pres">
      <dgm:prSet presAssocID="{23CF1AEF-9D0A-42C7-8BEB-7C6A441B6D26}" presName="level" presStyleLbl="node1" presStyleIdx="1" presStyleCnt="5">
        <dgm:presLayoutVars>
          <dgm:chMax val="1"/>
          <dgm:bulletEnabled val="1"/>
        </dgm:presLayoutVars>
      </dgm:prSet>
      <dgm:spPr/>
    </dgm:pt>
    <dgm:pt modelId="{CE024518-9F47-43D2-B2C7-A8EF44986664}" type="pres">
      <dgm:prSet presAssocID="{23CF1AEF-9D0A-42C7-8BEB-7C6A441B6D26}" presName="levelTx" presStyleLbl="revTx" presStyleIdx="0" presStyleCnt="0">
        <dgm:presLayoutVars>
          <dgm:chMax val="1"/>
          <dgm:bulletEnabled val="1"/>
        </dgm:presLayoutVars>
      </dgm:prSet>
      <dgm:spPr/>
    </dgm:pt>
    <dgm:pt modelId="{62F6E5CB-7A9D-40BA-BA70-2AB21CEB902B}" type="pres">
      <dgm:prSet presAssocID="{97BFABD0-8AA5-4B73-8355-186F72285963}" presName="Name8" presStyleCnt="0"/>
      <dgm:spPr/>
    </dgm:pt>
    <dgm:pt modelId="{1C78055D-F071-40EB-A583-703B3B0E2550}" type="pres">
      <dgm:prSet presAssocID="{97BFABD0-8AA5-4B73-8355-186F72285963}" presName="level" presStyleLbl="node1" presStyleIdx="2" presStyleCnt="5">
        <dgm:presLayoutVars>
          <dgm:chMax val="1"/>
          <dgm:bulletEnabled val="1"/>
        </dgm:presLayoutVars>
      </dgm:prSet>
      <dgm:spPr/>
    </dgm:pt>
    <dgm:pt modelId="{E6814F2E-CBCF-4391-A3F1-6616EEE06D6E}" type="pres">
      <dgm:prSet presAssocID="{97BFABD0-8AA5-4B73-8355-186F72285963}" presName="levelTx" presStyleLbl="revTx" presStyleIdx="0" presStyleCnt="0">
        <dgm:presLayoutVars>
          <dgm:chMax val="1"/>
          <dgm:bulletEnabled val="1"/>
        </dgm:presLayoutVars>
      </dgm:prSet>
      <dgm:spPr/>
    </dgm:pt>
    <dgm:pt modelId="{21C03833-CF86-4FD8-BD02-3452BC38F59A}" type="pres">
      <dgm:prSet presAssocID="{208EC71C-9A97-42FA-9A36-A40409258C9A}" presName="Name8" presStyleCnt="0"/>
      <dgm:spPr/>
    </dgm:pt>
    <dgm:pt modelId="{611B7318-9E5A-4412-AC9F-FCFB921810D6}" type="pres">
      <dgm:prSet presAssocID="{208EC71C-9A97-42FA-9A36-A40409258C9A}" presName="level" presStyleLbl="node1" presStyleIdx="3" presStyleCnt="5">
        <dgm:presLayoutVars>
          <dgm:chMax val="1"/>
          <dgm:bulletEnabled val="1"/>
        </dgm:presLayoutVars>
      </dgm:prSet>
      <dgm:spPr/>
    </dgm:pt>
    <dgm:pt modelId="{E11945F8-DB3C-4322-87B3-C760F7CE3625}" type="pres">
      <dgm:prSet presAssocID="{208EC71C-9A97-42FA-9A36-A40409258C9A}" presName="levelTx" presStyleLbl="revTx" presStyleIdx="0" presStyleCnt="0">
        <dgm:presLayoutVars>
          <dgm:chMax val="1"/>
          <dgm:bulletEnabled val="1"/>
        </dgm:presLayoutVars>
      </dgm:prSet>
      <dgm:spPr/>
    </dgm:pt>
    <dgm:pt modelId="{24F8BA2B-299A-4384-97CE-5AB82264CEBD}" type="pres">
      <dgm:prSet presAssocID="{B2921F82-E4A9-4C91-9E26-CC9132E36700}" presName="Name8" presStyleCnt="0"/>
      <dgm:spPr/>
    </dgm:pt>
    <dgm:pt modelId="{8009D241-5E8B-485D-970E-BE260C39894D}" type="pres">
      <dgm:prSet presAssocID="{B2921F82-E4A9-4C91-9E26-CC9132E36700}" presName="level" presStyleLbl="node1" presStyleIdx="4" presStyleCnt="5">
        <dgm:presLayoutVars>
          <dgm:chMax val="1"/>
          <dgm:bulletEnabled val="1"/>
        </dgm:presLayoutVars>
      </dgm:prSet>
      <dgm:spPr/>
    </dgm:pt>
    <dgm:pt modelId="{86BB2D09-FDDA-436D-B90E-42D984465187}" type="pres">
      <dgm:prSet presAssocID="{B2921F82-E4A9-4C91-9E26-CC9132E36700}" presName="levelTx" presStyleLbl="revTx" presStyleIdx="0" presStyleCnt="0">
        <dgm:presLayoutVars>
          <dgm:chMax val="1"/>
          <dgm:bulletEnabled val="1"/>
        </dgm:presLayoutVars>
      </dgm:prSet>
      <dgm:spPr/>
    </dgm:pt>
  </dgm:ptLst>
  <dgm:cxnLst>
    <dgm:cxn modelId="{B23E78D6-34AB-4DD6-99C3-AE66CC486E72}" type="presOf" srcId="{208EC71C-9A97-42FA-9A36-A40409258C9A}" destId="{611B7318-9E5A-4412-AC9F-FCFB921810D6}" srcOrd="0" destOrd="0" presId="urn:microsoft.com/office/officeart/2005/8/layout/pyramid1"/>
    <dgm:cxn modelId="{4AC4EA6B-5A61-448C-AF09-33C61B58754E}" type="presOf" srcId="{4C916B69-1B67-4531-83AE-FF3E078BC61A}" destId="{025A3FDA-54CB-4634-80EF-BA953F5EE857}" srcOrd="0" destOrd="0" presId="urn:microsoft.com/office/officeart/2005/8/layout/pyramid1"/>
    <dgm:cxn modelId="{AB5C0340-2040-4C08-AC75-4357FC816C80}" srcId="{A5EB2F82-FEFC-46EF-938A-A2E556FBE366}" destId="{97BFABD0-8AA5-4B73-8355-186F72285963}" srcOrd="2" destOrd="0" parTransId="{157C6589-72C1-4FB7-BB78-86A1DBC518C5}" sibTransId="{E3162F15-28C9-48AF-A9E4-5CC9D2AB09B9}"/>
    <dgm:cxn modelId="{890996CD-20F0-4106-B344-711A7D9E943A}" srcId="{A5EB2F82-FEFC-46EF-938A-A2E556FBE366}" destId="{208EC71C-9A97-42FA-9A36-A40409258C9A}" srcOrd="3" destOrd="0" parTransId="{BB42DE09-1F00-4CA5-9818-716B28CE479F}" sibTransId="{EC4B7AF6-576D-48CF-A8C3-FAA1C394D83E}"/>
    <dgm:cxn modelId="{D53E9382-FBEA-4C6E-9168-543B1BAAEF12}" type="presOf" srcId="{208EC71C-9A97-42FA-9A36-A40409258C9A}" destId="{E11945F8-DB3C-4322-87B3-C760F7CE3625}" srcOrd="1" destOrd="0" presId="urn:microsoft.com/office/officeart/2005/8/layout/pyramid1"/>
    <dgm:cxn modelId="{CA00B189-798F-455E-8056-9E9671162E08}" type="presOf" srcId="{4C916B69-1B67-4531-83AE-FF3E078BC61A}" destId="{22B80203-E45E-4208-ACD9-8409BF48348D}" srcOrd="1" destOrd="0" presId="urn:microsoft.com/office/officeart/2005/8/layout/pyramid1"/>
    <dgm:cxn modelId="{73F58E6F-E661-405E-9BD0-FED6C91C4117}" srcId="{A5EB2F82-FEFC-46EF-938A-A2E556FBE366}" destId="{4C916B69-1B67-4531-83AE-FF3E078BC61A}" srcOrd="0" destOrd="0" parTransId="{81E2C031-2C14-4888-AF6A-044BFBF1B8FB}" sibTransId="{02C7297B-3DE0-40E7-A519-228D34735EA5}"/>
    <dgm:cxn modelId="{57FFB70F-86E1-4504-8CBC-52CEE7B09A06}" type="presOf" srcId="{A5EB2F82-FEFC-46EF-938A-A2E556FBE366}" destId="{A47587E6-1293-4D2B-AD19-6937B6FB7E38}" srcOrd="0" destOrd="0" presId="urn:microsoft.com/office/officeart/2005/8/layout/pyramid1"/>
    <dgm:cxn modelId="{F4775F31-26CB-4F0A-BD11-16125E6CABCB}" srcId="{A5EB2F82-FEFC-46EF-938A-A2E556FBE366}" destId="{B2921F82-E4A9-4C91-9E26-CC9132E36700}" srcOrd="4" destOrd="0" parTransId="{FC794E05-A06A-4B53-886E-CE55BFC9E559}" sibTransId="{BD84DB6E-173A-4E74-BCD4-75FE111A2FD2}"/>
    <dgm:cxn modelId="{553EF5A7-4030-4528-83F3-136E1FE6112E}" type="presOf" srcId="{23CF1AEF-9D0A-42C7-8BEB-7C6A441B6D26}" destId="{24BBC7FA-E286-4E93-8A9B-5FCC9C5F9A47}" srcOrd="0" destOrd="0" presId="urn:microsoft.com/office/officeart/2005/8/layout/pyramid1"/>
    <dgm:cxn modelId="{14254730-1053-4CC9-B3D0-5C4CA75DB2C7}" srcId="{A5EB2F82-FEFC-46EF-938A-A2E556FBE366}" destId="{23CF1AEF-9D0A-42C7-8BEB-7C6A441B6D26}" srcOrd="1" destOrd="0" parTransId="{6833537D-C330-4D03-BA2B-650D1353AB03}" sibTransId="{1E31AD86-8DC3-49C8-BCFE-83F6C1076CF5}"/>
    <dgm:cxn modelId="{894569CA-544D-4FF4-9772-F80D85AE0E18}" type="presOf" srcId="{B2921F82-E4A9-4C91-9E26-CC9132E36700}" destId="{86BB2D09-FDDA-436D-B90E-42D984465187}" srcOrd="1" destOrd="0" presId="urn:microsoft.com/office/officeart/2005/8/layout/pyramid1"/>
    <dgm:cxn modelId="{8AB86C68-5D51-4367-BCE8-10DA8DF3F570}" type="presOf" srcId="{23CF1AEF-9D0A-42C7-8BEB-7C6A441B6D26}" destId="{CE024518-9F47-43D2-B2C7-A8EF44986664}" srcOrd="1" destOrd="0" presId="urn:microsoft.com/office/officeart/2005/8/layout/pyramid1"/>
    <dgm:cxn modelId="{7B53FBCA-3A16-4AFF-89FD-B7A8160651F4}" type="presOf" srcId="{97BFABD0-8AA5-4B73-8355-186F72285963}" destId="{1C78055D-F071-40EB-A583-703B3B0E2550}" srcOrd="0" destOrd="0" presId="urn:microsoft.com/office/officeart/2005/8/layout/pyramid1"/>
    <dgm:cxn modelId="{1106120D-9354-4AB2-ACC8-EC130A78E4B0}" type="presOf" srcId="{97BFABD0-8AA5-4B73-8355-186F72285963}" destId="{E6814F2E-CBCF-4391-A3F1-6616EEE06D6E}" srcOrd="1" destOrd="0" presId="urn:microsoft.com/office/officeart/2005/8/layout/pyramid1"/>
    <dgm:cxn modelId="{A1C3BABD-DDB9-4A6F-956D-310463218712}" type="presOf" srcId="{B2921F82-E4A9-4C91-9E26-CC9132E36700}" destId="{8009D241-5E8B-485D-970E-BE260C39894D}" srcOrd="0" destOrd="0" presId="urn:microsoft.com/office/officeart/2005/8/layout/pyramid1"/>
    <dgm:cxn modelId="{8ACEAD70-5CB9-4A3F-9367-8516D503A7D7}" type="presParOf" srcId="{A47587E6-1293-4D2B-AD19-6937B6FB7E38}" destId="{4184F912-74C7-4657-8865-A76007877277}" srcOrd="0" destOrd="0" presId="urn:microsoft.com/office/officeart/2005/8/layout/pyramid1"/>
    <dgm:cxn modelId="{87249D7D-0AE6-48EF-9A4C-72F0A2C8F0E8}" type="presParOf" srcId="{4184F912-74C7-4657-8865-A76007877277}" destId="{025A3FDA-54CB-4634-80EF-BA953F5EE857}" srcOrd="0" destOrd="0" presId="urn:microsoft.com/office/officeart/2005/8/layout/pyramid1"/>
    <dgm:cxn modelId="{77D8139B-161F-49D0-9D6D-9B7904E158AF}" type="presParOf" srcId="{4184F912-74C7-4657-8865-A76007877277}" destId="{22B80203-E45E-4208-ACD9-8409BF48348D}" srcOrd="1" destOrd="0" presId="urn:microsoft.com/office/officeart/2005/8/layout/pyramid1"/>
    <dgm:cxn modelId="{127C5DAE-5D5D-4EA9-9A62-8EC21282FCE9}" type="presParOf" srcId="{A47587E6-1293-4D2B-AD19-6937B6FB7E38}" destId="{9B4540AB-615A-4362-897D-44EF18100443}" srcOrd="1" destOrd="0" presId="urn:microsoft.com/office/officeart/2005/8/layout/pyramid1"/>
    <dgm:cxn modelId="{0410BEA3-A45C-4639-98CA-8079103F9ADA}" type="presParOf" srcId="{9B4540AB-615A-4362-897D-44EF18100443}" destId="{24BBC7FA-E286-4E93-8A9B-5FCC9C5F9A47}" srcOrd="0" destOrd="0" presId="urn:microsoft.com/office/officeart/2005/8/layout/pyramid1"/>
    <dgm:cxn modelId="{04AF2D5F-2F23-44CF-B8C8-8748D4493729}" type="presParOf" srcId="{9B4540AB-615A-4362-897D-44EF18100443}" destId="{CE024518-9F47-43D2-B2C7-A8EF44986664}" srcOrd="1" destOrd="0" presId="urn:microsoft.com/office/officeart/2005/8/layout/pyramid1"/>
    <dgm:cxn modelId="{EF844BE8-22CB-48C6-8C47-6EC1B0BB8E7C}" type="presParOf" srcId="{A47587E6-1293-4D2B-AD19-6937B6FB7E38}" destId="{62F6E5CB-7A9D-40BA-BA70-2AB21CEB902B}" srcOrd="2" destOrd="0" presId="urn:microsoft.com/office/officeart/2005/8/layout/pyramid1"/>
    <dgm:cxn modelId="{1574189F-69C0-4608-82E3-3963E257D07D}" type="presParOf" srcId="{62F6E5CB-7A9D-40BA-BA70-2AB21CEB902B}" destId="{1C78055D-F071-40EB-A583-703B3B0E2550}" srcOrd="0" destOrd="0" presId="urn:microsoft.com/office/officeart/2005/8/layout/pyramid1"/>
    <dgm:cxn modelId="{BE7F4A86-6D31-4F60-A50D-8607900F7B4F}" type="presParOf" srcId="{62F6E5CB-7A9D-40BA-BA70-2AB21CEB902B}" destId="{E6814F2E-CBCF-4391-A3F1-6616EEE06D6E}" srcOrd="1" destOrd="0" presId="urn:microsoft.com/office/officeart/2005/8/layout/pyramid1"/>
    <dgm:cxn modelId="{DC05C42D-9B63-4745-83B9-3CB9F45D2A9D}" type="presParOf" srcId="{A47587E6-1293-4D2B-AD19-6937B6FB7E38}" destId="{21C03833-CF86-4FD8-BD02-3452BC38F59A}" srcOrd="3" destOrd="0" presId="urn:microsoft.com/office/officeart/2005/8/layout/pyramid1"/>
    <dgm:cxn modelId="{3504EA6D-0B87-4B0B-8335-7A2B4E099CA2}" type="presParOf" srcId="{21C03833-CF86-4FD8-BD02-3452BC38F59A}" destId="{611B7318-9E5A-4412-AC9F-FCFB921810D6}" srcOrd="0" destOrd="0" presId="urn:microsoft.com/office/officeart/2005/8/layout/pyramid1"/>
    <dgm:cxn modelId="{E3FAFFC8-F910-4279-845D-3DB6698A1D98}" type="presParOf" srcId="{21C03833-CF86-4FD8-BD02-3452BC38F59A}" destId="{E11945F8-DB3C-4322-87B3-C760F7CE3625}" srcOrd="1" destOrd="0" presId="urn:microsoft.com/office/officeart/2005/8/layout/pyramid1"/>
    <dgm:cxn modelId="{C6ACE68D-680B-43E5-9218-110B16B2E97F}" type="presParOf" srcId="{A47587E6-1293-4D2B-AD19-6937B6FB7E38}" destId="{24F8BA2B-299A-4384-97CE-5AB82264CEBD}" srcOrd="4" destOrd="0" presId="urn:microsoft.com/office/officeart/2005/8/layout/pyramid1"/>
    <dgm:cxn modelId="{DF2FE9A4-0C96-4E8E-8CF0-0B1BB8BE4D42}" type="presParOf" srcId="{24F8BA2B-299A-4384-97CE-5AB82264CEBD}" destId="{8009D241-5E8B-485D-970E-BE260C39894D}" srcOrd="0" destOrd="0" presId="urn:microsoft.com/office/officeart/2005/8/layout/pyramid1"/>
    <dgm:cxn modelId="{6865C221-76AE-4C6F-A6E0-B3510AC34AC5}" type="presParOf" srcId="{24F8BA2B-299A-4384-97CE-5AB82264CEBD}" destId="{86BB2D09-FDDA-436D-B90E-42D98446518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A3FDA-54CB-4634-80EF-BA953F5EE857}">
      <dsp:nvSpPr>
        <dsp:cNvPr id="0" name=""/>
        <dsp:cNvSpPr/>
      </dsp:nvSpPr>
      <dsp:spPr>
        <a:xfrm>
          <a:off x="2197617" y="0"/>
          <a:ext cx="1098808" cy="1013056"/>
        </a:xfrm>
        <a:prstGeom prst="trapezoid">
          <a:avLst>
            <a:gd name="adj" fmla="val 54232"/>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w="12700" cap="flat" cmpd="sng" algn="ctr">
          <a:noFill/>
          <a:prstDash val="solid"/>
          <a:miter lim="800000"/>
        </a:ln>
        <a:effectLst>
          <a:outerShdw blurRad="50800" dist="38100" dir="16200000"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US" sz="6100" kern="1200" dirty="0"/>
        </a:p>
      </dsp:txBody>
      <dsp:txXfrm>
        <a:off x="2197617" y="0"/>
        <a:ext cx="1098808" cy="1013056"/>
      </dsp:txXfrm>
    </dsp:sp>
    <dsp:sp modelId="{24BBC7FA-E286-4E93-8A9B-5FCC9C5F9A47}">
      <dsp:nvSpPr>
        <dsp:cNvPr id="0" name=""/>
        <dsp:cNvSpPr/>
      </dsp:nvSpPr>
      <dsp:spPr>
        <a:xfrm>
          <a:off x="1648213" y="1013056"/>
          <a:ext cx="2197617" cy="1013056"/>
        </a:xfrm>
        <a:prstGeom prst="trapezoid">
          <a:avLst>
            <a:gd name="adj" fmla="val 54232"/>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w="12700" cap="flat" cmpd="sng" algn="ctr">
          <a:noFill/>
          <a:prstDash val="solid"/>
          <a:miter lim="800000"/>
        </a:ln>
        <a:effectLst>
          <a:outerShdw blurRad="50800" dist="38100" dir="16200000"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US" sz="6100" kern="1200"/>
        </a:p>
      </dsp:txBody>
      <dsp:txXfrm>
        <a:off x="2032796" y="1013056"/>
        <a:ext cx="1428451" cy="1013056"/>
      </dsp:txXfrm>
    </dsp:sp>
    <dsp:sp modelId="{1C78055D-F071-40EB-A583-703B3B0E2550}">
      <dsp:nvSpPr>
        <dsp:cNvPr id="0" name=""/>
        <dsp:cNvSpPr/>
      </dsp:nvSpPr>
      <dsp:spPr>
        <a:xfrm>
          <a:off x="1098808" y="2026112"/>
          <a:ext cx="3296426" cy="1013056"/>
        </a:xfrm>
        <a:prstGeom prst="trapezoid">
          <a:avLst>
            <a:gd name="adj" fmla="val 54232"/>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12700" cap="flat" cmpd="sng" algn="ctr">
          <a:noFill/>
          <a:prstDash val="solid"/>
          <a:miter lim="800000"/>
        </a:ln>
        <a:effectLst>
          <a:outerShdw blurRad="50800" dist="38100" dir="16200000"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US" sz="6100" kern="1200"/>
        </a:p>
      </dsp:txBody>
      <dsp:txXfrm>
        <a:off x="1675683" y="2026112"/>
        <a:ext cx="2142677" cy="1013056"/>
      </dsp:txXfrm>
    </dsp:sp>
    <dsp:sp modelId="{611B7318-9E5A-4412-AC9F-FCFB921810D6}">
      <dsp:nvSpPr>
        <dsp:cNvPr id="0" name=""/>
        <dsp:cNvSpPr/>
      </dsp:nvSpPr>
      <dsp:spPr>
        <a:xfrm>
          <a:off x="549404" y="3039167"/>
          <a:ext cx="4395235" cy="1013056"/>
        </a:xfrm>
        <a:prstGeom prst="trapezoid">
          <a:avLst>
            <a:gd name="adj" fmla="val 54232"/>
          </a:avLst>
        </a:prstGeom>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ln w="12700" cap="flat" cmpd="sng" algn="ctr">
          <a:noFill/>
          <a:prstDash val="solid"/>
          <a:miter lim="800000"/>
        </a:ln>
        <a:effectLst>
          <a:outerShdw blurRad="50800" dist="38100" dir="16200000"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US" sz="6100" kern="1200"/>
        </a:p>
      </dsp:txBody>
      <dsp:txXfrm>
        <a:off x="1318570" y="3039167"/>
        <a:ext cx="2856902" cy="1013056"/>
      </dsp:txXfrm>
    </dsp:sp>
    <dsp:sp modelId="{8009D241-5E8B-485D-970E-BE260C39894D}">
      <dsp:nvSpPr>
        <dsp:cNvPr id="0" name=""/>
        <dsp:cNvSpPr/>
      </dsp:nvSpPr>
      <dsp:spPr>
        <a:xfrm>
          <a:off x="0" y="4052223"/>
          <a:ext cx="5494044" cy="1013056"/>
        </a:xfrm>
        <a:prstGeom prst="trapezoid">
          <a:avLst>
            <a:gd name="adj" fmla="val 54232"/>
          </a:avLst>
        </a:prstGeom>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ln w="12700" cap="flat" cmpd="sng" algn="ctr">
          <a:noFill/>
          <a:prstDash val="solid"/>
          <a:miter lim="800000"/>
        </a:ln>
        <a:effectLst>
          <a:outerShdw blurRad="50800" dist="38100" dir="16200000"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US" sz="6100" kern="1200"/>
        </a:p>
      </dsp:txBody>
      <dsp:txXfrm>
        <a:off x="961457" y="4052223"/>
        <a:ext cx="3571128" cy="101305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png"/><Relationship Id="rId3" Type="http://schemas.openxmlformats.org/officeDocument/2006/relationships/diagramLayout" Target="../diagrams/layout1.xml"/><Relationship Id="rId7" Type="http://schemas.openxmlformats.org/officeDocument/2006/relationships/image" Target="../media/image2.png"/><Relationship Id="rId12" Type="http://schemas.openxmlformats.org/officeDocument/2006/relationships/hyperlink" Target="http://slides.sage-fox.com/"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6.png"/><Relationship Id="rId5" Type="http://schemas.openxmlformats.org/officeDocument/2006/relationships/diagramColors" Target="../diagrams/colors1.xml"/><Relationship Id="rId10" Type="http://schemas.openxmlformats.org/officeDocument/2006/relationships/image" Target="../media/image5.png"/><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nvPr>
        </p:nvGraphicFramePr>
        <p:xfrm>
          <a:off x="2938275" y="1341789"/>
          <a:ext cx="5494044" cy="5065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77466" y="1773105"/>
            <a:ext cx="432854" cy="426757"/>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77466" y="2666890"/>
            <a:ext cx="432854" cy="438950"/>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77466" y="3645830"/>
            <a:ext cx="432854" cy="438950"/>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77466" y="4693891"/>
            <a:ext cx="432854" cy="426757"/>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477466" y="5685060"/>
            <a:ext cx="432854" cy="426757"/>
          </a:xfrm>
          <a:prstGeom prst="rect">
            <a:avLst/>
          </a:prstGeom>
        </p:spPr>
      </p:pic>
      <p:cxnSp>
        <p:nvCxnSpPr>
          <p:cNvPr id="99" name="Straight Connector 98"/>
          <p:cNvCxnSpPr>
            <a:stCxn id="111" idx="3"/>
            <a:endCxn id="15" idx="1"/>
          </p:cNvCxnSpPr>
          <p:nvPr/>
        </p:nvCxnSpPr>
        <p:spPr>
          <a:xfrm>
            <a:off x="3038960" y="2413449"/>
            <a:ext cx="2438506" cy="472916"/>
          </a:xfrm>
          <a:prstGeom prst="line">
            <a:avLst/>
          </a:prstGeom>
          <a:ln w="19050">
            <a:solidFill>
              <a:schemeClr val="bg2">
                <a:lumMod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110" idx="3"/>
            <a:endCxn id="17" idx="1"/>
          </p:cNvCxnSpPr>
          <p:nvPr/>
        </p:nvCxnSpPr>
        <p:spPr>
          <a:xfrm>
            <a:off x="2771442" y="4264314"/>
            <a:ext cx="2706024" cy="642956"/>
          </a:xfrm>
          <a:prstGeom prst="line">
            <a:avLst/>
          </a:prstGeom>
          <a:ln w="19050">
            <a:solidFill>
              <a:schemeClr val="bg2">
                <a:lumMod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302562" y="3624234"/>
            <a:ext cx="2468880" cy="1280160"/>
          </a:xfrm>
          <a:prstGeom prst="rect">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1" name="Rectangle 110"/>
          <p:cNvSpPr/>
          <p:nvPr/>
        </p:nvSpPr>
        <p:spPr>
          <a:xfrm>
            <a:off x="570080" y="1773369"/>
            <a:ext cx="2468880" cy="1280160"/>
          </a:xfrm>
          <a:prstGeom prst="rect">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6" name="Group 55"/>
          <p:cNvGrpSpPr/>
          <p:nvPr/>
        </p:nvGrpSpPr>
        <p:grpSpPr>
          <a:xfrm>
            <a:off x="677836" y="1821390"/>
            <a:ext cx="2380925" cy="1212941"/>
            <a:chOff x="1221773" y="1253075"/>
            <a:chExt cx="1785694" cy="909705"/>
          </a:xfrm>
        </p:grpSpPr>
        <p:sp>
          <p:nvSpPr>
            <p:cNvPr id="57" name="TextBox 56"/>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58" name="Rectangle 57"/>
            <p:cNvSpPr/>
            <p:nvPr/>
          </p:nvSpPr>
          <p:spPr>
            <a:xfrm>
              <a:off x="1221773" y="1253075"/>
              <a:ext cx="1785692" cy="276999"/>
            </a:xfrm>
            <a:prstGeom prst="rect">
              <a:avLst/>
            </a:prstGeom>
          </p:spPr>
          <p:txBody>
            <a:bodyPr wrap="square">
              <a:spAutoFit/>
            </a:bodyPr>
            <a:lstStyle/>
            <a:p>
              <a:r>
                <a:rPr lang="en-US" b="1" dirty="0">
                  <a:solidFill>
                    <a:srgbClr val="E06613"/>
                  </a:solidFill>
                </a:rPr>
                <a:t>Title Goes Here</a:t>
              </a:r>
            </a:p>
          </p:txBody>
        </p:sp>
      </p:grpSp>
      <p:grpSp>
        <p:nvGrpSpPr>
          <p:cNvPr id="60" name="Group 59"/>
          <p:cNvGrpSpPr/>
          <p:nvPr/>
        </p:nvGrpSpPr>
        <p:grpSpPr>
          <a:xfrm>
            <a:off x="346541" y="3645830"/>
            <a:ext cx="2380925" cy="1212941"/>
            <a:chOff x="1221773" y="1253075"/>
            <a:chExt cx="1785694" cy="909705"/>
          </a:xfrm>
        </p:grpSpPr>
        <p:sp>
          <p:nvSpPr>
            <p:cNvPr id="61" name="TextBox 60"/>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62" name="Rectangle 61"/>
            <p:cNvSpPr/>
            <p:nvPr/>
          </p:nvSpPr>
          <p:spPr>
            <a:xfrm>
              <a:off x="1221773" y="1253075"/>
              <a:ext cx="1785692" cy="276999"/>
            </a:xfrm>
            <a:prstGeom prst="rect">
              <a:avLst/>
            </a:prstGeom>
          </p:spPr>
          <p:txBody>
            <a:bodyPr wrap="square">
              <a:spAutoFit/>
            </a:bodyPr>
            <a:lstStyle/>
            <a:p>
              <a:r>
                <a:rPr lang="en-US" b="1" dirty="0">
                  <a:solidFill>
                    <a:srgbClr val="E2AB00"/>
                  </a:solidFill>
                </a:rPr>
                <a:t>Title Goes Here</a:t>
              </a:r>
            </a:p>
          </p:txBody>
        </p:sp>
      </p:grpSp>
      <p:cxnSp>
        <p:nvCxnSpPr>
          <p:cNvPr id="98" name="Straight Connector 97"/>
          <p:cNvCxnSpPr>
            <a:stCxn id="107" idx="1"/>
            <a:endCxn id="18" idx="3"/>
          </p:cNvCxnSpPr>
          <p:nvPr/>
        </p:nvCxnSpPr>
        <p:spPr>
          <a:xfrm flipH="1">
            <a:off x="5910320" y="5561813"/>
            <a:ext cx="3180181" cy="336626"/>
          </a:xfrm>
          <a:prstGeom prst="line">
            <a:avLst/>
          </a:prstGeom>
          <a:ln w="19050">
            <a:solidFill>
              <a:schemeClr val="bg2">
                <a:lumMod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108" idx="1"/>
            <a:endCxn id="16" idx="3"/>
          </p:cNvCxnSpPr>
          <p:nvPr/>
        </p:nvCxnSpPr>
        <p:spPr>
          <a:xfrm flipH="1" flipV="1">
            <a:off x="5910320" y="3865305"/>
            <a:ext cx="3167399" cy="20494"/>
          </a:xfrm>
          <a:prstGeom prst="line">
            <a:avLst/>
          </a:prstGeom>
          <a:ln w="19050">
            <a:solidFill>
              <a:schemeClr val="bg2">
                <a:lumMod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09" idx="1"/>
            <a:endCxn id="14" idx="3"/>
          </p:cNvCxnSpPr>
          <p:nvPr/>
        </p:nvCxnSpPr>
        <p:spPr>
          <a:xfrm flipH="1" flipV="1">
            <a:off x="5910320" y="1986484"/>
            <a:ext cx="2418705" cy="237517"/>
          </a:xfrm>
          <a:prstGeom prst="line">
            <a:avLst/>
          </a:prstGeom>
          <a:ln w="19050">
            <a:solidFill>
              <a:schemeClr val="bg2">
                <a:lumMod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09" name="Rectangle 108"/>
          <p:cNvSpPr/>
          <p:nvPr/>
        </p:nvSpPr>
        <p:spPr>
          <a:xfrm>
            <a:off x="8329025" y="1583921"/>
            <a:ext cx="2468880" cy="1280160"/>
          </a:xfrm>
          <a:prstGeom prst="rect">
            <a:avLst/>
          </a:prstGeom>
          <a:no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0" name="Group 69"/>
          <p:cNvGrpSpPr/>
          <p:nvPr/>
        </p:nvGrpSpPr>
        <p:grpSpPr>
          <a:xfrm>
            <a:off x="8397021" y="1596782"/>
            <a:ext cx="2461426" cy="1212940"/>
            <a:chOff x="1381310" y="1253075"/>
            <a:chExt cx="1846070" cy="909705"/>
          </a:xfrm>
        </p:grpSpPr>
        <p:sp>
          <p:nvSpPr>
            <p:cNvPr id="71" name="TextBox 70"/>
            <p:cNvSpPr txBox="1"/>
            <p:nvPr/>
          </p:nvSpPr>
          <p:spPr>
            <a:xfrm>
              <a:off x="1479286" y="1447200"/>
              <a:ext cx="174809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72" name="Rectangle 71"/>
            <p:cNvSpPr/>
            <p:nvPr/>
          </p:nvSpPr>
          <p:spPr>
            <a:xfrm>
              <a:off x="1381310" y="1253075"/>
              <a:ext cx="1828033" cy="276999"/>
            </a:xfrm>
            <a:prstGeom prst="rect">
              <a:avLst/>
            </a:prstGeom>
          </p:spPr>
          <p:txBody>
            <a:bodyPr wrap="square">
              <a:spAutoFit/>
            </a:bodyPr>
            <a:lstStyle/>
            <a:p>
              <a:r>
                <a:rPr lang="en-US" b="1" dirty="0">
                  <a:solidFill>
                    <a:srgbClr val="3F89CC"/>
                  </a:solidFill>
                </a:rPr>
                <a:t>Title Goes Here</a:t>
              </a:r>
            </a:p>
          </p:txBody>
        </p:sp>
      </p:grpSp>
      <p:sp>
        <p:nvSpPr>
          <p:cNvPr id="108" name="Rectangle 107"/>
          <p:cNvSpPr/>
          <p:nvPr/>
        </p:nvSpPr>
        <p:spPr>
          <a:xfrm>
            <a:off x="9077719" y="3245719"/>
            <a:ext cx="2468880" cy="1280160"/>
          </a:xfrm>
          <a:prstGeom prst="rect">
            <a:avLst/>
          </a:prstGeom>
          <a:no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3" name="Group 72"/>
          <p:cNvGrpSpPr/>
          <p:nvPr/>
        </p:nvGrpSpPr>
        <p:grpSpPr>
          <a:xfrm>
            <a:off x="9174126" y="3256605"/>
            <a:ext cx="2461422" cy="1202053"/>
            <a:chOff x="1340492" y="1261240"/>
            <a:chExt cx="1846066" cy="901540"/>
          </a:xfrm>
        </p:grpSpPr>
        <p:sp>
          <p:nvSpPr>
            <p:cNvPr id="74" name="TextBox 73"/>
            <p:cNvSpPr txBox="1"/>
            <p:nvPr/>
          </p:nvSpPr>
          <p:spPr>
            <a:xfrm>
              <a:off x="1438464" y="1447200"/>
              <a:ext cx="174809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75" name="Rectangle 74"/>
            <p:cNvSpPr/>
            <p:nvPr/>
          </p:nvSpPr>
          <p:spPr>
            <a:xfrm>
              <a:off x="1340492" y="1261240"/>
              <a:ext cx="1828031" cy="276999"/>
            </a:xfrm>
            <a:prstGeom prst="rect">
              <a:avLst/>
            </a:prstGeom>
          </p:spPr>
          <p:txBody>
            <a:bodyPr wrap="square">
              <a:spAutoFit/>
            </a:bodyPr>
            <a:lstStyle/>
            <a:p>
              <a:r>
                <a:rPr lang="en-US" b="1" dirty="0">
                  <a:solidFill>
                    <a:schemeClr val="bg2">
                      <a:lumMod val="50000"/>
                    </a:schemeClr>
                  </a:solidFill>
                </a:rPr>
                <a:t>Title Goes Here</a:t>
              </a:r>
            </a:p>
          </p:txBody>
        </p:sp>
      </p:grpSp>
      <p:sp>
        <p:nvSpPr>
          <p:cNvPr id="107" name="Rectangle 106"/>
          <p:cNvSpPr/>
          <p:nvPr/>
        </p:nvSpPr>
        <p:spPr>
          <a:xfrm>
            <a:off x="9090501" y="4921733"/>
            <a:ext cx="2468880" cy="1280160"/>
          </a:xfrm>
          <a:prstGeom prst="rect">
            <a:avLst/>
          </a:prstGeom>
          <a:no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6" name="Group 75"/>
          <p:cNvGrpSpPr/>
          <p:nvPr/>
        </p:nvGrpSpPr>
        <p:grpSpPr>
          <a:xfrm>
            <a:off x="9198336" y="5003170"/>
            <a:ext cx="2437374" cy="1212940"/>
            <a:chOff x="1348657" y="1253075"/>
            <a:chExt cx="1828030" cy="909705"/>
          </a:xfrm>
        </p:grpSpPr>
        <p:sp>
          <p:nvSpPr>
            <p:cNvPr id="77" name="TextBox 76"/>
            <p:cNvSpPr txBox="1"/>
            <p:nvPr/>
          </p:nvSpPr>
          <p:spPr>
            <a:xfrm>
              <a:off x="1438463" y="1447200"/>
              <a:ext cx="1736036"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78" name="Rectangle 77"/>
            <p:cNvSpPr/>
            <p:nvPr/>
          </p:nvSpPr>
          <p:spPr>
            <a:xfrm>
              <a:off x="1348657" y="1253075"/>
              <a:ext cx="1828030" cy="276999"/>
            </a:xfrm>
            <a:prstGeom prst="rect">
              <a:avLst/>
            </a:prstGeom>
          </p:spPr>
          <p:txBody>
            <a:bodyPr wrap="square">
              <a:spAutoFit/>
            </a:bodyPr>
            <a:lstStyle/>
            <a:p>
              <a:r>
                <a:rPr lang="en-US" b="1" dirty="0">
                  <a:solidFill>
                    <a:srgbClr val="649A3F"/>
                  </a:solidFill>
                </a:rPr>
                <a:t>Title Goes Here</a:t>
              </a:r>
            </a:p>
          </p:txBody>
        </p:sp>
      </p:grpSp>
      <p:grpSp>
        <p:nvGrpSpPr>
          <p:cNvPr id="35" name="Group 34"/>
          <p:cNvGrpSpPr/>
          <p:nvPr/>
        </p:nvGrpSpPr>
        <p:grpSpPr>
          <a:xfrm>
            <a:off x="754150" y="295106"/>
            <a:ext cx="4364195" cy="665324"/>
            <a:chOff x="754150" y="295106"/>
            <a:chExt cx="4364195" cy="665324"/>
          </a:xfrm>
        </p:grpSpPr>
        <p:sp>
          <p:nvSpPr>
            <p:cNvPr id="3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8" name="Picture 37">
            <a:hlinkClick r:id="rId12"/>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30717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98"/>
                                        </p:tgtEl>
                                        <p:attrNameLst>
                                          <p:attrName>style.visibility</p:attrName>
                                        </p:attrNameLst>
                                      </p:cBhvr>
                                      <p:to>
                                        <p:strVal val="visible"/>
                                      </p:to>
                                    </p:set>
                                    <p:animEffect transition="in" filter="wipe(down)">
                                      <p:cBhvr>
                                        <p:cTn id="17" dur="500"/>
                                        <p:tgtEl>
                                          <p:spTgt spid="98"/>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07"/>
                                        </p:tgtEl>
                                        <p:attrNameLst>
                                          <p:attrName>style.visibility</p:attrName>
                                        </p:attrNameLst>
                                      </p:cBhvr>
                                      <p:to>
                                        <p:strVal val="visible"/>
                                      </p:to>
                                    </p:set>
                                    <p:animEffect transition="in" filter="fade">
                                      <p:cBhvr>
                                        <p:cTn id="21" dur="1000"/>
                                        <p:tgtEl>
                                          <p:spTgt spid="107"/>
                                        </p:tgtEl>
                                      </p:cBhvr>
                                    </p:animEffect>
                                    <p:anim calcmode="lin" valueType="num">
                                      <p:cBhvr>
                                        <p:cTn id="22" dur="1000" fill="hold"/>
                                        <p:tgtEl>
                                          <p:spTgt spid="107"/>
                                        </p:tgtEl>
                                        <p:attrNameLst>
                                          <p:attrName>ppt_x</p:attrName>
                                        </p:attrNameLst>
                                      </p:cBhvr>
                                      <p:tavLst>
                                        <p:tav tm="0">
                                          <p:val>
                                            <p:strVal val="#ppt_x"/>
                                          </p:val>
                                        </p:tav>
                                        <p:tav tm="100000">
                                          <p:val>
                                            <p:strVal val="#ppt_x"/>
                                          </p:val>
                                        </p:tav>
                                      </p:tavLst>
                                    </p:anim>
                                    <p:anim calcmode="lin" valueType="num">
                                      <p:cBhvr>
                                        <p:cTn id="23" dur="1000" fill="hold"/>
                                        <p:tgtEl>
                                          <p:spTgt spid="10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wipe(up)">
                                      <p:cBhvr>
                                        <p:cTn id="27" dur="500"/>
                                        <p:tgtEl>
                                          <p:spTgt spid="76"/>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par>
                          <p:cTn id="34" fill="hold">
                            <p:stCondLst>
                              <p:cond delay="3500"/>
                            </p:stCondLst>
                            <p:childTnLst>
                              <p:par>
                                <p:cTn id="35" presetID="22" presetClass="entr" presetSubtype="4" fill="hold" nodeType="afterEffect">
                                  <p:stCondLst>
                                    <p:cond delay="0"/>
                                  </p:stCondLst>
                                  <p:childTnLst>
                                    <p:set>
                                      <p:cBhvr>
                                        <p:cTn id="36" dur="1" fill="hold">
                                          <p:stCondLst>
                                            <p:cond delay="0"/>
                                          </p:stCondLst>
                                        </p:cTn>
                                        <p:tgtEl>
                                          <p:spTgt spid="102"/>
                                        </p:tgtEl>
                                        <p:attrNameLst>
                                          <p:attrName>style.visibility</p:attrName>
                                        </p:attrNameLst>
                                      </p:cBhvr>
                                      <p:to>
                                        <p:strVal val="visible"/>
                                      </p:to>
                                    </p:set>
                                    <p:animEffect transition="in" filter="wipe(down)">
                                      <p:cBhvr>
                                        <p:cTn id="37" dur="500"/>
                                        <p:tgtEl>
                                          <p:spTgt spid="102"/>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Effect transition="in" filter="fade">
                                      <p:cBhvr>
                                        <p:cTn id="41" dur="1000"/>
                                        <p:tgtEl>
                                          <p:spTgt spid="110"/>
                                        </p:tgtEl>
                                      </p:cBhvr>
                                    </p:animEffect>
                                    <p:anim calcmode="lin" valueType="num">
                                      <p:cBhvr>
                                        <p:cTn id="42" dur="1000" fill="hold"/>
                                        <p:tgtEl>
                                          <p:spTgt spid="110"/>
                                        </p:tgtEl>
                                        <p:attrNameLst>
                                          <p:attrName>ppt_x</p:attrName>
                                        </p:attrNameLst>
                                      </p:cBhvr>
                                      <p:tavLst>
                                        <p:tav tm="0">
                                          <p:val>
                                            <p:strVal val="#ppt_x"/>
                                          </p:val>
                                        </p:tav>
                                        <p:tav tm="100000">
                                          <p:val>
                                            <p:strVal val="#ppt_x"/>
                                          </p:val>
                                        </p:tav>
                                      </p:tavLst>
                                    </p:anim>
                                    <p:anim calcmode="lin" valueType="num">
                                      <p:cBhvr>
                                        <p:cTn id="43" dur="1000" fill="hold"/>
                                        <p:tgtEl>
                                          <p:spTgt spid="110"/>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wipe(left)">
                                      <p:cBhvr>
                                        <p:cTn id="47" dur="500"/>
                                        <p:tgtEl>
                                          <p:spTgt spid="60"/>
                                        </p:tgtEl>
                                      </p:cBhvr>
                                    </p:animEffect>
                                  </p:childTnLst>
                                </p:cTn>
                              </p:par>
                            </p:childTnLst>
                          </p:cTn>
                        </p:par>
                        <p:par>
                          <p:cTn id="48" fill="hold">
                            <p:stCondLst>
                              <p:cond delay="5500"/>
                            </p:stCondLst>
                            <p:childTnLst>
                              <p:par>
                                <p:cTn id="49" presetID="53" presetClass="entr" presetSubtype="16"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22" presetClass="entr" presetSubtype="1" fill="hold"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wipe(up)">
                                      <p:cBhvr>
                                        <p:cTn id="57" dur="500"/>
                                        <p:tgtEl>
                                          <p:spTgt spid="97"/>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108"/>
                                        </p:tgtEl>
                                        <p:attrNameLst>
                                          <p:attrName>style.visibility</p:attrName>
                                        </p:attrNameLst>
                                      </p:cBhvr>
                                      <p:to>
                                        <p:strVal val="visible"/>
                                      </p:to>
                                    </p:set>
                                    <p:animEffect transition="in" filter="fade">
                                      <p:cBhvr>
                                        <p:cTn id="61" dur="1000"/>
                                        <p:tgtEl>
                                          <p:spTgt spid="108"/>
                                        </p:tgtEl>
                                      </p:cBhvr>
                                    </p:animEffect>
                                    <p:anim calcmode="lin" valueType="num">
                                      <p:cBhvr>
                                        <p:cTn id="62" dur="1000" fill="hold"/>
                                        <p:tgtEl>
                                          <p:spTgt spid="108"/>
                                        </p:tgtEl>
                                        <p:attrNameLst>
                                          <p:attrName>ppt_x</p:attrName>
                                        </p:attrNameLst>
                                      </p:cBhvr>
                                      <p:tavLst>
                                        <p:tav tm="0">
                                          <p:val>
                                            <p:strVal val="#ppt_x"/>
                                          </p:val>
                                        </p:tav>
                                        <p:tav tm="100000">
                                          <p:val>
                                            <p:strVal val="#ppt_x"/>
                                          </p:val>
                                        </p:tav>
                                      </p:tavLst>
                                    </p:anim>
                                    <p:anim calcmode="lin" valueType="num">
                                      <p:cBhvr>
                                        <p:cTn id="63" dur="1000" fill="hold"/>
                                        <p:tgtEl>
                                          <p:spTgt spid="108"/>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22" presetClass="entr" presetSubtype="1" fill="hold" nodeType="afterEffect">
                                  <p:stCondLst>
                                    <p:cond delay="0"/>
                                  </p:stCondLst>
                                  <p:childTnLst>
                                    <p:set>
                                      <p:cBhvr>
                                        <p:cTn id="66" dur="1" fill="hold">
                                          <p:stCondLst>
                                            <p:cond delay="0"/>
                                          </p:stCondLst>
                                        </p:cTn>
                                        <p:tgtEl>
                                          <p:spTgt spid="73"/>
                                        </p:tgtEl>
                                        <p:attrNameLst>
                                          <p:attrName>style.visibility</p:attrName>
                                        </p:attrNameLst>
                                      </p:cBhvr>
                                      <p:to>
                                        <p:strVal val="visible"/>
                                      </p:to>
                                    </p:set>
                                    <p:animEffect transition="in" filter="wipe(up)">
                                      <p:cBhvr>
                                        <p:cTn id="67" dur="500"/>
                                        <p:tgtEl>
                                          <p:spTgt spid="73"/>
                                        </p:tgtEl>
                                      </p:cBhvr>
                                    </p:animEffect>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childTnLst>
                          </p:cTn>
                        </p:par>
                        <p:par>
                          <p:cTn id="74" fill="hold">
                            <p:stCondLst>
                              <p:cond delay="8500"/>
                            </p:stCondLst>
                            <p:childTnLst>
                              <p:par>
                                <p:cTn id="75" presetID="22" presetClass="entr" presetSubtype="4" fill="hold" nodeType="afterEffect">
                                  <p:stCondLst>
                                    <p:cond delay="0"/>
                                  </p:stCondLst>
                                  <p:childTnLst>
                                    <p:set>
                                      <p:cBhvr>
                                        <p:cTn id="76" dur="1" fill="hold">
                                          <p:stCondLst>
                                            <p:cond delay="0"/>
                                          </p:stCondLst>
                                        </p:cTn>
                                        <p:tgtEl>
                                          <p:spTgt spid="99"/>
                                        </p:tgtEl>
                                        <p:attrNameLst>
                                          <p:attrName>style.visibility</p:attrName>
                                        </p:attrNameLst>
                                      </p:cBhvr>
                                      <p:to>
                                        <p:strVal val="visible"/>
                                      </p:to>
                                    </p:set>
                                    <p:animEffect transition="in" filter="wipe(down)">
                                      <p:cBhvr>
                                        <p:cTn id="77" dur="500"/>
                                        <p:tgtEl>
                                          <p:spTgt spid="99"/>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111"/>
                                        </p:tgtEl>
                                        <p:attrNameLst>
                                          <p:attrName>style.visibility</p:attrName>
                                        </p:attrNameLst>
                                      </p:cBhvr>
                                      <p:to>
                                        <p:strVal val="visible"/>
                                      </p:to>
                                    </p:set>
                                    <p:animEffect transition="in" filter="fade">
                                      <p:cBhvr>
                                        <p:cTn id="81" dur="1000"/>
                                        <p:tgtEl>
                                          <p:spTgt spid="111"/>
                                        </p:tgtEl>
                                      </p:cBhvr>
                                    </p:animEffect>
                                    <p:anim calcmode="lin" valueType="num">
                                      <p:cBhvr>
                                        <p:cTn id="82" dur="1000" fill="hold"/>
                                        <p:tgtEl>
                                          <p:spTgt spid="111"/>
                                        </p:tgtEl>
                                        <p:attrNameLst>
                                          <p:attrName>ppt_x</p:attrName>
                                        </p:attrNameLst>
                                      </p:cBhvr>
                                      <p:tavLst>
                                        <p:tav tm="0">
                                          <p:val>
                                            <p:strVal val="#ppt_x"/>
                                          </p:val>
                                        </p:tav>
                                        <p:tav tm="100000">
                                          <p:val>
                                            <p:strVal val="#ppt_x"/>
                                          </p:val>
                                        </p:tav>
                                      </p:tavLst>
                                    </p:anim>
                                    <p:anim calcmode="lin" valueType="num">
                                      <p:cBhvr>
                                        <p:cTn id="83" dur="1000" fill="hold"/>
                                        <p:tgtEl>
                                          <p:spTgt spid="111"/>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22" presetClass="entr" presetSubtype="1" fill="hold" nodeType="afterEffect">
                                  <p:stCondLst>
                                    <p:cond delay="0"/>
                                  </p:stCondLst>
                                  <p:childTnLst>
                                    <p:set>
                                      <p:cBhvr>
                                        <p:cTn id="86" dur="1" fill="hold">
                                          <p:stCondLst>
                                            <p:cond delay="0"/>
                                          </p:stCondLst>
                                        </p:cTn>
                                        <p:tgtEl>
                                          <p:spTgt spid="56"/>
                                        </p:tgtEl>
                                        <p:attrNameLst>
                                          <p:attrName>style.visibility</p:attrName>
                                        </p:attrNameLst>
                                      </p:cBhvr>
                                      <p:to>
                                        <p:strVal val="visible"/>
                                      </p:to>
                                    </p:set>
                                    <p:animEffect transition="in" filter="wipe(up)">
                                      <p:cBhvr>
                                        <p:cTn id="87" dur="500"/>
                                        <p:tgtEl>
                                          <p:spTgt spid="56"/>
                                        </p:tgtEl>
                                      </p:cBhvr>
                                    </p:animEffect>
                                  </p:childTnLst>
                                </p:cTn>
                              </p:par>
                            </p:childTnLst>
                          </p:cTn>
                        </p:par>
                        <p:par>
                          <p:cTn id="88" fill="hold">
                            <p:stCondLst>
                              <p:cond delay="10500"/>
                            </p:stCondLst>
                            <p:childTnLst>
                              <p:par>
                                <p:cTn id="89" presetID="53" presetClass="entr" presetSubtype="16" fill="hold" nodeType="after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p:cTn id="91" dur="500" fill="hold"/>
                                        <p:tgtEl>
                                          <p:spTgt spid="14"/>
                                        </p:tgtEl>
                                        <p:attrNameLst>
                                          <p:attrName>ppt_w</p:attrName>
                                        </p:attrNameLst>
                                      </p:cBhvr>
                                      <p:tavLst>
                                        <p:tav tm="0">
                                          <p:val>
                                            <p:fltVal val="0"/>
                                          </p:val>
                                        </p:tav>
                                        <p:tav tm="100000">
                                          <p:val>
                                            <p:strVal val="#ppt_w"/>
                                          </p:val>
                                        </p:tav>
                                      </p:tavLst>
                                    </p:anim>
                                    <p:anim calcmode="lin" valueType="num">
                                      <p:cBhvr>
                                        <p:cTn id="92" dur="500" fill="hold"/>
                                        <p:tgtEl>
                                          <p:spTgt spid="14"/>
                                        </p:tgtEl>
                                        <p:attrNameLst>
                                          <p:attrName>ppt_h</p:attrName>
                                        </p:attrNameLst>
                                      </p:cBhvr>
                                      <p:tavLst>
                                        <p:tav tm="0">
                                          <p:val>
                                            <p:fltVal val="0"/>
                                          </p:val>
                                        </p:tav>
                                        <p:tav tm="100000">
                                          <p:val>
                                            <p:strVal val="#ppt_h"/>
                                          </p:val>
                                        </p:tav>
                                      </p:tavLst>
                                    </p:anim>
                                    <p:animEffect transition="in" filter="fade">
                                      <p:cBhvr>
                                        <p:cTn id="93" dur="500"/>
                                        <p:tgtEl>
                                          <p:spTgt spid="14"/>
                                        </p:tgtEl>
                                      </p:cBhvr>
                                    </p:animEffect>
                                  </p:childTnLst>
                                </p:cTn>
                              </p:par>
                            </p:childTnLst>
                          </p:cTn>
                        </p:par>
                        <p:par>
                          <p:cTn id="94" fill="hold">
                            <p:stCondLst>
                              <p:cond delay="11000"/>
                            </p:stCondLst>
                            <p:childTnLst>
                              <p:par>
                                <p:cTn id="95" presetID="22" presetClass="entr" presetSubtype="1" fill="hold" nodeType="afterEffect">
                                  <p:stCondLst>
                                    <p:cond delay="0"/>
                                  </p:stCondLst>
                                  <p:childTnLst>
                                    <p:set>
                                      <p:cBhvr>
                                        <p:cTn id="96" dur="1" fill="hold">
                                          <p:stCondLst>
                                            <p:cond delay="0"/>
                                          </p:stCondLst>
                                        </p:cTn>
                                        <p:tgtEl>
                                          <p:spTgt spid="95"/>
                                        </p:tgtEl>
                                        <p:attrNameLst>
                                          <p:attrName>style.visibility</p:attrName>
                                        </p:attrNameLst>
                                      </p:cBhvr>
                                      <p:to>
                                        <p:strVal val="visible"/>
                                      </p:to>
                                    </p:set>
                                    <p:animEffect transition="in" filter="wipe(up)">
                                      <p:cBhvr>
                                        <p:cTn id="97" dur="500"/>
                                        <p:tgtEl>
                                          <p:spTgt spid="95"/>
                                        </p:tgtEl>
                                      </p:cBhvr>
                                    </p:animEffect>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109"/>
                                        </p:tgtEl>
                                        <p:attrNameLst>
                                          <p:attrName>style.visibility</p:attrName>
                                        </p:attrNameLst>
                                      </p:cBhvr>
                                      <p:to>
                                        <p:strVal val="visible"/>
                                      </p:to>
                                    </p:set>
                                    <p:animEffect transition="in" filter="fade">
                                      <p:cBhvr>
                                        <p:cTn id="101" dur="1000"/>
                                        <p:tgtEl>
                                          <p:spTgt spid="109"/>
                                        </p:tgtEl>
                                      </p:cBhvr>
                                    </p:animEffect>
                                    <p:anim calcmode="lin" valueType="num">
                                      <p:cBhvr>
                                        <p:cTn id="102" dur="1000" fill="hold"/>
                                        <p:tgtEl>
                                          <p:spTgt spid="109"/>
                                        </p:tgtEl>
                                        <p:attrNameLst>
                                          <p:attrName>ppt_x</p:attrName>
                                        </p:attrNameLst>
                                      </p:cBhvr>
                                      <p:tavLst>
                                        <p:tav tm="0">
                                          <p:val>
                                            <p:strVal val="#ppt_x"/>
                                          </p:val>
                                        </p:tav>
                                        <p:tav tm="100000">
                                          <p:val>
                                            <p:strVal val="#ppt_x"/>
                                          </p:val>
                                        </p:tav>
                                      </p:tavLst>
                                    </p:anim>
                                    <p:anim calcmode="lin" valueType="num">
                                      <p:cBhvr>
                                        <p:cTn id="103" dur="1000" fill="hold"/>
                                        <p:tgtEl>
                                          <p:spTgt spid="109"/>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2" presetClass="entr" presetSubtype="1" fill="hold" nodeType="afterEffect">
                                  <p:stCondLst>
                                    <p:cond delay="0"/>
                                  </p:stCondLst>
                                  <p:childTnLst>
                                    <p:set>
                                      <p:cBhvr>
                                        <p:cTn id="106" dur="1" fill="hold">
                                          <p:stCondLst>
                                            <p:cond delay="0"/>
                                          </p:stCondLst>
                                        </p:cTn>
                                        <p:tgtEl>
                                          <p:spTgt spid="70"/>
                                        </p:tgtEl>
                                        <p:attrNameLst>
                                          <p:attrName>style.visibility</p:attrName>
                                        </p:attrNameLst>
                                      </p:cBhvr>
                                      <p:to>
                                        <p:strVal val="visible"/>
                                      </p:to>
                                    </p:set>
                                    <p:animEffect transition="in" filter="wipe(up)">
                                      <p:cBhvr>
                                        <p:cTn id="10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10" grpId="0" animBg="1"/>
      <p:bldP spid="111" grpId="0" animBg="1"/>
      <p:bldP spid="109" grpId="0" animBg="1"/>
      <p:bldP spid="108" grpId="0" animBg="1"/>
      <p:bldP spid="10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3002</TotalTime>
  <Words>1211</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602</cp:revision>
  <dcterms:created xsi:type="dcterms:W3CDTF">2015-12-31T02:20:12Z</dcterms:created>
  <dcterms:modified xsi:type="dcterms:W3CDTF">2016-09-18T18:15:11Z</dcterms:modified>
</cp:coreProperties>
</file>