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9" r:id="rId1"/>
  </p:sldMasterIdLst>
  <p:notesMasterIdLst>
    <p:notesMasterId r:id="rId7"/>
  </p:notesMasterIdLst>
  <p:sldIdLst>
    <p:sldId id="264" r:id="rId2"/>
    <p:sldId id="257" r:id="rId3"/>
    <p:sldId id="258" r:id="rId4"/>
    <p:sldId id="259" r:id="rId5"/>
    <p:sldId id="260"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48235"/>
    <a:srgbClr val="A5A5A5"/>
    <a:srgbClr val="ED7D31"/>
    <a:srgbClr val="00B0F0"/>
    <a:srgbClr val="5B9BD5"/>
    <a:srgbClr val="4472C4"/>
    <a:srgbClr val="FFC000"/>
    <a:srgbClr val="70AD47"/>
    <a:srgbClr val="878889"/>
    <a:srgbClr val="96969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AF606853-7671-496A-8E4F-DF71F8EC918B}" styleName="Dark Style 1 - Accent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E929F9F4-4A8F-4326-A1B4-22849713DDAB}" styleName="Dark Style 1 - Accent 4">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4"/>
          </a:solidFill>
        </a:fill>
      </a:tcStyle>
    </a:wholeTbl>
    <a:band1H>
      <a:tcStyle>
        <a:tcBdr/>
        <a:fill>
          <a:solidFill>
            <a:schemeClr val="accent4">
              <a:shade val="60000"/>
            </a:schemeClr>
          </a:solidFill>
        </a:fill>
      </a:tcStyle>
    </a:band1H>
    <a:band1V>
      <a:tcStyle>
        <a:tcBdr/>
        <a:fill>
          <a:solidFill>
            <a:schemeClr val="accent4">
              <a:shade val="60000"/>
            </a:schemeClr>
          </a:solidFill>
        </a:fill>
      </a:tcStyle>
    </a:band1V>
    <a:lastCol>
      <a:tcTxStyle b="on"/>
      <a:tcStyle>
        <a:tcBdr>
          <a:left>
            <a:ln w="25400" cmpd="sng">
              <a:solidFill>
                <a:schemeClr val="lt1"/>
              </a:solidFill>
            </a:ln>
          </a:left>
        </a:tcBdr>
        <a:fill>
          <a:solidFill>
            <a:schemeClr val="accent4">
              <a:shade val="60000"/>
            </a:schemeClr>
          </a:solidFill>
        </a:fill>
      </a:tcStyle>
    </a:lastCol>
    <a:firstCol>
      <a:tcTxStyle b="on"/>
      <a:tcStyle>
        <a:tcBdr>
          <a:right>
            <a:ln w="25400" cmpd="sng">
              <a:solidFill>
                <a:schemeClr val="lt1"/>
              </a:solidFill>
            </a:ln>
          </a:right>
        </a:tcBdr>
        <a:fill>
          <a:solidFill>
            <a:schemeClr val="accent4">
              <a:shade val="60000"/>
            </a:schemeClr>
          </a:solidFill>
        </a:fill>
      </a:tcStyle>
    </a:firstCol>
    <a:lastRow>
      <a:tcTxStyle b="on"/>
      <a:tcStyle>
        <a:tcBdr>
          <a:top>
            <a:ln w="25400" cmpd="sng">
              <a:solidFill>
                <a:schemeClr val="lt1"/>
              </a:solidFill>
            </a:ln>
          </a:top>
        </a:tcBdr>
        <a:fill>
          <a:solidFill>
            <a:schemeClr val="accent4">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286" autoAdjust="0"/>
    <p:restoredTop sz="94660" autoAdjust="0"/>
  </p:normalViewPr>
  <p:slideViewPr>
    <p:cSldViewPr snapToGrid="0">
      <p:cViewPr varScale="1">
        <p:scale>
          <a:sx n="88" d="100"/>
          <a:sy n="88" d="100"/>
        </p:scale>
        <p:origin x="114" y="582"/>
      </p:cViewPr>
      <p:guideLst/>
    </p:cSldViewPr>
  </p:slideViewPr>
  <p:outlineViewPr>
    <p:cViewPr>
      <p:scale>
        <a:sx n="33" d="100"/>
        <a:sy n="33" d="100"/>
      </p:scale>
      <p:origin x="0" y="0"/>
    </p:cViewPr>
  </p:outlineViewPr>
  <p:notesTextViewPr>
    <p:cViewPr>
      <p:scale>
        <a:sx n="1" d="1"/>
        <a:sy n="1" d="1"/>
      </p:scale>
      <p:origin x="0" y="0"/>
    </p:cViewPr>
  </p:notesTextViewPr>
  <p:sorterViewPr>
    <p:cViewPr varScale="1">
      <p:scale>
        <a:sx n="1" d="1"/>
        <a:sy n="1" d="1"/>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8532A3A-E1C2-42EA-BDD6-305DAB1834E8}" type="datetimeFigureOut">
              <a:rPr lang="en-US" smtClean="0"/>
              <a:t>9/18/2016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98A03FD-669F-475F-B08E-D2CB64605A77}" type="slidenum">
              <a:rPr lang="en-US" smtClean="0"/>
              <a:t>‹#›</a:t>
            </a:fld>
            <a:endParaRPr lang="en-US"/>
          </a:p>
        </p:txBody>
      </p:sp>
    </p:spTree>
    <p:extLst>
      <p:ext uri="{BB962C8B-B14F-4D97-AF65-F5344CB8AC3E}">
        <p14:creationId xmlns:p14="http://schemas.microsoft.com/office/powerpoint/2010/main" val="19318717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98A03FD-669F-475F-B08E-D2CB64605A77}" type="slidenum">
              <a:rPr lang="en-US" smtClean="0"/>
              <a:t>1</a:t>
            </a:fld>
            <a:endParaRPr lang="en-US"/>
          </a:p>
        </p:txBody>
      </p:sp>
    </p:spTree>
    <p:extLst>
      <p:ext uri="{BB962C8B-B14F-4D97-AF65-F5344CB8AC3E}">
        <p14:creationId xmlns:p14="http://schemas.microsoft.com/office/powerpoint/2010/main" val="4704001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D7383D9C-786C-46CC-AEAB-257D346218C5}" type="datetimeFigureOut">
              <a:rPr lang="en-US" smtClean="0"/>
              <a:t>9/18/2016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7442864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383D9C-786C-46CC-AEAB-257D346218C5}" type="datetimeFigureOut">
              <a:rPr lang="en-US" smtClean="0"/>
              <a:t>9/18/2016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5212778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383D9C-786C-46CC-AEAB-257D346218C5}" type="datetimeFigureOut">
              <a:rPr lang="en-US" smtClean="0"/>
              <a:t>9/18/2016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03045714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9/18/2016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3822407292"/>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383D9C-786C-46CC-AEAB-257D346218C5}" type="datetimeFigureOut">
              <a:rPr lang="en-US" smtClean="0"/>
              <a:t>9/18/2016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18333885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D7383D9C-786C-46CC-AEAB-257D346218C5}" type="datetimeFigureOut">
              <a:rPr lang="en-US" smtClean="0"/>
              <a:t>9/18/2016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0425581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D7383D9C-786C-46CC-AEAB-257D346218C5}" type="datetimeFigureOut">
              <a:rPr lang="en-US" smtClean="0"/>
              <a:t>9/18/2016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28570507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D7383D9C-786C-46CC-AEAB-257D346218C5}" type="datetimeFigureOut">
              <a:rPr lang="en-US" smtClean="0"/>
              <a:t>9/18/2016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5755154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D7383D9C-786C-46CC-AEAB-257D346218C5}" type="datetimeFigureOut">
              <a:rPr lang="en-US" smtClean="0"/>
              <a:t>9/18/2016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4436758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7383D9C-786C-46CC-AEAB-257D346218C5}" type="datetimeFigureOut">
              <a:rPr lang="en-US" smtClean="0"/>
              <a:t>9/18/2016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12669006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7383D9C-786C-46CC-AEAB-257D346218C5}" type="datetimeFigureOut">
              <a:rPr lang="en-US" smtClean="0"/>
              <a:t>9/18/2016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9996787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7383D9C-786C-46CC-AEAB-257D346218C5}" type="datetimeFigureOut">
              <a:rPr lang="en-US" smtClean="0"/>
              <a:t>9/18/2016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26426534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hyperlink" Target="http://slides.sage-fox.com/"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2">
            <a:lumMod val="1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7383D9C-786C-46CC-AEAB-257D346218C5}" type="datetimeFigureOut">
              <a:rPr lang="en-US" smtClean="0"/>
              <a:t>9/18/2016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4BDBC1D-D835-4D4C-B2B3-3BD47BDF6513}" type="slidenum">
              <a:rPr lang="en-US" smtClean="0"/>
              <a:t>‹#›</a:t>
            </a:fld>
            <a:endParaRPr lang="en-US"/>
          </a:p>
        </p:txBody>
      </p:sp>
      <p:pic>
        <p:nvPicPr>
          <p:cNvPr id="8" name="Picture 7">
            <a:hlinkClick r:id="rId14"/>
          </p:cNvPr>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101911825"/>
      </p:ext>
    </p:extLst>
  </p:cSld>
  <p:clrMap bg1="lt1" tx1="dk1" bg2="lt2" tx2="dk2" accent1="accent1" accent2="accent2" accent3="accent3" accent4="accent4" accent5="accent5" accent6="accent6" hlink="hlink" folHlink="folHlink"/>
  <p:sldLayoutIdLst>
    <p:sldLayoutId id="2147483710" r:id="rId1"/>
    <p:sldLayoutId id="2147483711" r:id="rId2"/>
    <p:sldLayoutId id="2147483712" r:id="rId3"/>
    <p:sldLayoutId id="2147483713" r:id="rId4"/>
    <p:sldLayoutId id="2147483714" r:id="rId5"/>
    <p:sldLayoutId id="2147483715" r:id="rId6"/>
    <p:sldLayoutId id="2147483716" r:id="rId7"/>
    <p:sldLayoutId id="2147483717" r:id="rId8"/>
    <p:sldLayoutId id="2147483718" r:id="rId9"/>
    <p:sldLayoutId id="2147483719" r:id="rId10"/>
    <p:sldLayoutId id="2147483720" r:id="rId11"/>
    <p:sldLayoutId id="2147483721"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image" Target="../media/image2.jpg"/><Relationship Id="rId7" Type="http://schemas.openxmlformats.org/officeDocument/2006/relationships/hyperlink" Target="http://slides.sage-fox.com/"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5.jpg"/><Relationship Id="rId5" Type="http://schemas.openxmlformats.org/officeDocument/2006/relationships/image" Target="../media/image4.jpg"/><Relationship Id="rId4" Type="http://schemas.openxmlformats.org/officeDocument/2006/relationships/image" Target="../media/image3.jp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hevron 3"/>
          <p:cNvSpPr/>
          <p:nvPr/>
        </p:nvSpPr>
        <p:spPr>
          <a:xfrm>
            <a:off x="313564" y="1985216"/>
            <a:ext cx="3200400" cy="1664676"/>
          </a:xfrm>
          <a:prstGeom prst="chevron">
            <a:avLst/>
          </a:prstGeom>
          <a:blipFill>
            <a:blip r:embed="rId3"/>
            <a:stretch>
              <a:fillRect/>
            </a:stretch>
          </a:blipFill>
          <a:ln w="6350">
            <a:solidFill>
              <a:schemeClr val="bg1"/>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32" name="Chevron 31"/>
          <p:cNvSpPr/>
          <p:nvPr/>
        </p:nvSpPr>
        <p:spPr>
          <a:xfrm>
            <a:off x="3049695" y="1985216"/>
            <a:ext cx="3200400" cy="1664676"/>
          </a:xfrm>
          <a:prstGeom prst="chevron">
            <a:avLst/>
          </a:prstGeom>
          <a:blipFill>
            <a:blip r:embed="rId4"/>
            <a:stretch>
              <a:fillRect/>
            </a:stretch>
          </a:blipFill>
          <a:ln w="6350">
            <a:solidFill>
              <a:schemeClr val="bg1"/>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33" name="Chevron 32"/>
          <p:cNvSpPr/>
          <p:nvPr/>
        </p:nvSpPr>
        <p:spPr>
          <a:xfrm>
            <a:off x="5805355" y="1992803"/>
            <a:ext cx="3200400" cy="1664676"/>
          </a:xfrm>
          <a:prstGeom prst="chevron">
            <a:avLst/>
          </a:prstGeom>
          <a:blipFill>
            <a:blip r:embed="rId5"/>
            <a:stretch>
              <a:fillRect/>
            </a:stretch>
          </a:blipFill>
          <a:ln w="6350">
            <a:solidFill>
              <a:schemeClr val="bg1"/>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34" name="Chevron 33"/>
          <p:cNvSpPr/>
          <p:nvPr/>
        </p:nvSpPr>
        <p:spPr>
          <a:xfrm>
            <a:off x="8541486" y="2008650"/>
            <a:ext cx="3200400" cy="1664676"/>
          </a:xfrm>
          <a:prstGeom prst="chevron">
            <a:avLst/>
          </a:prstGeom>
          <a:blipFill>
            <a:blip r:embed="rId6"/>
            <a:stretch>
              <a:fillRect/>
            </a:stretch>
          </a:blipFill>
          <a:ln w="6350">
            <a:solidFill>
              <a:schemeClr val="bg1"/>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grpSp>
        <p:nvGrpSpPr>
          <p:cNvPr id="35" name="Group 34"/>
          <p:cNvGrpSpPr/>
          <p:nvPr/>
        </p:nvGrpSpPr>
        <p:grpSpPr>
          <a:xfrm>
            <a:off x="518524" y="4961854"/>
            <a:ext cx="2531171" cy="1324937"/>
            <a:chOff x="3681122" y="2227944"/>
            <a:chExt cx="2531171" cy="1324937"/>
          </a:xfrm>
        </p:grpSpPr>
        <p:sp>
          <p:nvSpPr>
            <p:cNvPr id="36" name="TextBox 35"/>
            <p:cNvSpPr txBox="1"/>
            <p:nvPr/>
          </p:nvSpPr>
          <p:spPr>
            <a:xfrm>
              <a:off x="3681122" y="2227944"/>
              <a:ext cx="2416756" cy="369332"/>
            </a:xfrm>
            <a:prstGeom prst="rect">
              <a:avLst/>
            </a:prstGeom>
            <a:solidFill>
              <a:srgbClr val="00B0F0"/>
            </a:solidFill>
            <a:ln w="6350">
              <a:solidFill>
                <a:schemeClr val="bg1"/>
              </a:solidFill>
            </a:ln>
          </p:spPr>
          <p:txBody>
            <a:bodyPr wrap="square" rtlCol="0">
              <a:spAutoFit/>
            </a:bodyPr>
            <a:lstStyle/>
            <a:p>
              <a:pPr algn="ctr"/>
              <a:r>
                <a:rPr lang="en-US" b="1" dirty="0">
                  <a:solidFill>
                    <a:schemeClr val="bg1"/>
                  </a:solidFill>
                </a:rPr>
                <a:t>Title Goes Here</a:t>
              </a:r>
            </a:p>
          </p:txBody>
        </p:sp>
        <p:sp>
          <p:nvSpPr>
            <p:cNvPr id="37" name="TextBox 36"/>
            <p:cNvSpPr txBox="1"/>
            <p:nvPr/>
          </p:nvSpPr>
          <p:spPr>
            <a:xfrm>
              <a:off x="3695603" y="2598774"/>
              <a:ext cx="2516690" cy="954107"/>
            </a:xfrm>
            <a:prstGeom prst="rect">
              <a:avLst/>
            </a:prstGeom>
            <a:noFill/>
          </p:spPr>
          <p:txBody>
            <a:bodyPr wrap="square" rtlCol="0">
              <a:spAutoFit/>
            </a:bodyPr>
            <a:lstStyle/>
            <a:p>
              <a:r>
                <a:rPr lang="en-US" sz="1400" dirty="0">
                  <a:solidFill>
                    <a:schemeClr val="bg1">
                      <a:lumMod val="85000"/>
                    </a:schemeClr>
                  </a:solidFill>
                </a:rPr>
                <a:t>Lorem ipsum dolor sit amet, consectetur adipiscing elit, sed do eiusmod tempor incididunt ut labore et dolore magna</a:t>
              </a:r>
            </a:p>
          </p:txBody>
        </p:sp>
      </p:grpSp>
      <p:grpSp>
        <p:nvGrpSpPr>
          <p:cNvPr id="39" name="Group 38"/>
          <p:cNvGrpSpPr/>
          <p:nvPr/>
        </p:nvGrpSpPr>
        <p:grpSpPr>
          <a:xfrm>
            <a:off x="3521273" y="4265419"/>
            <a:ext cx="2531171" cy="1324937"/>
            <a:chOff x="3681122" y="2227944"/>
            <a:chExt cx="2531171" cy="1324937"/>
          </a:xfrm>
        </p:grpSpPr>
        <p:sp>
          <p:nvSpPr>
            <p:cNvPr id="40" name="TextBox 39"/>
            <p:cNvSpPr txBox="1"/>
            <p:nvPr/>
          </p:nvSpPr>
          <p:spPr>
            <a:xfrm>
              <a:off x="3681122" y="2227944"/>
              <a:ext cx="2416756" cy="369332"/>
            </a:xfrm>
            <a:prstGeom prst="rect">
              <a:avLst/>
            </a:prstGeom>
            <a:solidFill>
              <a:srgbClr val="ED7D31"/>
            </a:solidFill>
            <a:ln w="6350">
              <a:solidFill>
                <a:schemeClr val="bg1"/>
              </a:solidFill>
            </a:ln>
          </p:spPr>
          <p:txBody>
            <a:bodyPr wrap="square" rtlCol="0">
              <a:spAutoFit/>
            </a:bodyPr>
            <a:lstStyle/>
            <a:p>
              <a:pPr algn="ctr"/>
              <a:r>
                <a:rPr lang="en-US" b="1" dirty="0">
                  <a:solidFill>
                    <a:schemeClr val="bg1"/>
                  </a:solidFill>
                </a:rPr>
                <a:t>Title Goes Here</a:t>
              </a:r>
            </a:p>
          </p:txBody>
        </p:sp>
        <p:sp>
          <p:nvSpPr>
            <p:cNvPr id="41" name="TextBox 40"/>
            <p:cNvSpPr txBox="1"/>
            <p:nvPr/>
          </p:nvSpPr>
          <p:spPr>
            <a:xfrm>
              <a:off x="3695603" y="2598774"/>
              <a:ext cx="2516690" cy="954107"/>
            </a:xfrm>
            <a:prstGeom prst="rect">
              <a:avLst/>
            </a:prstGeom>
            <a:noFill/>
          </p:spPr>
          <p:txBody>
            <a:bodyPr wrap="square" rtlCol="0">
              <a:spAutoFit/>
            </a:bodyPr>
            <a:lstStyle/>
            <a:p>
              <a:r>
                <a:rPr lang="en-US" sz="1400" dirty="0">
                  <a:solidFill>
                    <a:schemeClr val="bg1">
                      <a:lumMod val="85000"/>
                    </a:schemeClr>
                  </a:solidFill>
                </a:rPr>
                <a:t>Lorem ipsum dolor sit amet, consectetur adipiscing elit, sed do eiusmod tempor incididunt ut labore et dolore magna</a:t>
              </a:r>
            </a:p>
          </p:txBody>
        </p:sp>
      </p:grpSp>
      <p:grpSp>
        <p:nvGrpSpPr>
          <p:cNvPr id="46" name="Group 45"/>
          <p:cNvGrpSpPr/>
          <p:nvPr/>
        </p:nvGrpSpPr>
        <p:grpSpPr>
          <a:xfrm>
            <a:off x="6240847" y="4972740"/>
            <a:ext cx="2531171" cy="1324937"/>
            <a:chOff x="3681122" y="2227944"/>
            <a:chExt cx="2531171" cy="1324937"/>
          </a:xfrm>
        </p:grpSpPr>
        <p:sp>
          <p:nvSpPr>
            <p:cNvPr id="47" name="TextBox 46"/>
            <p:cNvSpPr txBox="1"/>
            <p:nvPr/>
          </p:nvSpPr>
          <p:spPr>
            <a:xfrm>
              <a:off x="3681122" y="2227944"/>
              <a:ext cx="2416756" cy="369332"/>
            </a:xfrm>
            <a:prstGeom prst="rect">
              <a:avLst/>
            </a:prstGeom>
            <a:solidFill>
              <a:srgbClr val="A5A5A5"/>
            </a:solidFill>
            <a:ln w="6350">
              <a:solidFill>
                <a:schemeClr val="bg1"/>
              </a:solidFill>
            </a:ln>
          </p:spPr>
          <p:txBody>
            <a:bodyPr wrap="square" rtlCol="0">
              <a:spAutoFit/>
            </a:bodyPr>
            <a:lstStyle/>
            <a:p>
              <a:pPr algn="ctr"/>
              <a:r>
                <a:rPr lang="en-US" b="1" dirty="0">
                  <a:solidFill>
                    <a:schemeClr val="bg1"/>
                  </a:solidFill>
                </a:rPr>
                <a:t>Title Goes Here</a:t>
              </a:r>
            </a:p>
          </p:txBody>
        </p:sp>
        <p:sp>
          <p:nvSpPr>
            <p:cNvPr id="49" name="TextBox 48"/>
            <p:cNvSpPr txBox="1"/>
            <p:nvPr/>
          </p:nvSpPr>
          <p:spPr>
            <a:xfrm>
              <a:off x="3695603" y="2598774"/>
              <a:ext cx="2516690" cy="954107"/>
            </a:xfrm>
            <a:prstGeom prst="rect">
              <a:avLst/>
            </a:prstGeom>
            <a:noFill/>
          </p:spPr>
          <p:txBody>
            <a:bodyPr wrap="square" rtlCol="0">
              <a:spAutoFit/>
            </a:bodyPr>
            <a:lstStyle/>
            <a:p>
              <a:r>
                <a:rPr lang="en-US" sz="1400" dirty="0">
                  <a:solidFill>
                    <a:schemeClr val="bg1">
                      <a:lumMod val="85000"/>
                    </a:schemeClr>
                  </a:solidFill>
                </a:rPr>
                <a:t>Lorem ipsum dolor sit amet, consectetur adipiscing elit, sed do eiusmod tempor incididunt ut labore et dolore magna</a:t>
              </a:r>
            </a:p>
          </p:txBody>
        </p:sp>
      </p:grpSp>
      <p:grpSp>
        <p:nvGrpSpPr>
          <p:cNvPr id="50" name="Group 49"/>
          <p:cNvGrpSpPr/>
          <p:nvPr/>
        </p:nvGrpSpPr>
        <p:grpSpPr>
          <a:xfrm>
            <a:off x="9136759" y="4265419"/>
            <a:ext cx="2531171" cy="1324937"/>
            <a:chOff x="3681122" y="2227944"/>
            <a:chExt cx="2531171" cy="1324937"/>
          </a:xfrm>
        </p:grpSpPr>
        <p:sp>
          <p:nvSpPr>
            <p:cNvPr id="52" name="TextBox 51"/>
            <p:cNvSpPr txBox="1"/>
            <p:nvPr/>
          </p:nvSpPr>
          <p:spPr>
            <a:xfrm>
              <a:off x="3681122" y="2227944"/>
              <a:ext cx="2416756" cy="369332"/>
            </a:xfrm>
            <a:prstGeom prst="rect">
              <a:avLst/>
            </a:prstGeom>
            <a:solidFill>
              <a:srgbClr val="548235"/>
            </a:solidFill>
            <a:ln w="6350">
              <a:solidFill>
                <a:schemeClr val="bg1"/>
              </a:solidFill>
            </a:ln>
          </p:spPr>
          <p:txBody>
            <a:bodyPr wrap="square" rtlCol="0">
              <a:spAutoFit/>
            </a:bodyPr>
            <a:lstStyle/>
            <a:p>
              <a:pPr algn="ctr"/>
              <a:r>
                <a:rPr lang="en-US" b="1" dirty="0">
                  <a:solidFill>
                    <a:schemeClr val="bg1"/>
                  </a:solidFill>
                </a:rPr>
                <a:t>Title Goes Here</a:t>
              </a:r>
            </a:p>
          </p:txBody>
        </p:sp>
        <p:sp>
          <p:nvSpPr>
            <p:cNvPr id="53" name="TextBox 52"/>
            <p:cNvSpPr txBox="1"/>
            <p:nvPr/>
          </p:nvSpPr>
          <p:spPr>
            <a:xfrm>
              <a:off x="3695603" y="2598774"/>
              <a:ext cx="2516690" cy="954107"/>
            </a:xfrm>
            <a:prstGeom prst="rect">
              <a:avLst/>
            </a:prstGeom>
            <a:noFill/>
          </p:spPr>
          <p:txBody>
            <a:bodyPr wrap="square" rtlCol="0">
              <a:spAutoFit/>
            </a:bodyPr>
            <a:lstStyle/>
            <a:p>
              <a:r>
                <a:rPr lang="en-US" sz="1400" dirty="0">
                  <a:solidFill>
                    <a:schemeClr val="bg1">
                      <a:lumMod val="85000"/>
                    </a:schemeClr>
                  </a:solidFill>
                </a:rPr>
                <a:t>Lorem ipsum dolor sit amet, consectetur adipiscing elit, sed do eiusmod tempor incididunt ut labore et dolore magna</a:t>
              </a:r>
            </a:p>
          </p:txBody>
        </p:sp>
      </p:grpSp>
      <p:sp>
        <p:nvSpPr>
          <p:cNvPr id="54" name="Freeform 53"/>
          <p:cNvSpPr/>
          <p:nvPr/>
        </p:nvSpPr>
        <p:spPr>
          <a:xfrm rot="8641847" flipH="1">
            <a:off x="1881703" y="3917046"/>
            <a:ext cx="1114441" cy="772819"/>
          </a:xfrm>
          <a:custGeom>
            <a:avLst/>
            <a:gdLst>
              <a:gd name="connsiteX0" fmla="*/ 889000 w 889000"/>
              <a:gd name="connsiteY0" fmla="*/ 647700 h 647700"/>
              <a:gd name="connsiteX1" fmla="*/ 0 w 889000"/>
              <a:gd name="connsiteY1" fmla="*/ 0 h 647700"/>
              <a:gd name="connsiteX0" fmla="*/ 889000 w 889000"/>
              <a:gd name="connsiteY0" fmla="*/ 647700 h 647700"/>
              <a:gd name="connsiteX1" fmla="*/ 0 w 889000"/>
              <a:gd name="connsiteY1" fmla="*/ 0 h 647700"/>
              <a:gd name="connsiteX0" fmla="*/ 889000 w 889000"/>
              <a:gd name="connsiteY0" fmla="*/ 647700 h 647700"/>
              <a:gd name="connsiteX1" fmla="*/ 0 w 889000"/>
              <a:gd name="connsiteY1" fmla="*/ 0 h 647700"/>
              <a:gd name="connsiteX0" fmla="*/ 889000 w 889000"/>
              <a:gd name="connsiteY0" fmla="*/ 647700 h 647700"/>
              <a:gd name="connsiteX1" fmla="*/ 0 w 889000"/>
              <a:gd name="connsiteY1" fmla="*/ 0 h 647700"/>
            </a:gdLst>
            <a:ahLst/>
            <a:cxnLst>
              <a:cxn ang="0">
                <a:pos x="connsiteX0" y="connsiteY0"/>
              </a:cxn>
              <a:cxn ang="0">
                <a:pos x="connsiteX1" y="connsiteY1"/>
              </a:cxn>
            </a:cxnLst>
            <a:rect l="l" t="t" r="r" b="b"/>
            <a:pathLst>
              <a:path w="889000" h="647700">
                <a:moveTo>
                  <a:pt x="889000" y="647700"/>
                </a:moveTo>
                <a:cubicBezTo>
                  <a:pt x="770467" y="431800"/>
                  <a:pt x="639233" y="95250"/>
                  <a:pt x="0" y="0"/>
                </a:cubicBezTo>
              </a:path>
            </a:pathLst>
          </a:custGeom>
          <a:ln w="25400">
            <a:solidFill>
              <a:schemeClr val="bg1">
                <a:lumMod val="85000"/>
              </a:schemeClr>
            </a:solidFill>
            <a:prstDash val="sysDot"/>
            <a:tailEnd type="stealt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2400"/>
          </a:p>
        </p:txBody>
      </p:sp>
      <p:sp>
        <p:nvSpPr>
          <p:cNvPr id="63" name="Freeform 62"/>
          <p:cNvSpPr/>
          <p:nvPr/>
        </p:nvSpPr>
        <p:spPr>
          <a:xfrm rot="8641847" flipH="1">
            <a:off x="7552982" y="3838312"/>
            <a:ext cx="939193" cy="916740"/>
          </a:xfrm>
          <a:custGeom>
            <a:avLst/>
            <a:gdLst>
              <a:gd name="connsiteX0" fmla="*/ 889000 w 889000"/>
              <a:gd name="connsiteY0" fmla="*/ 647700 h 647700"/>
              <a:gd name="connsiteX1" fmla="*/ 0 w 889000"/>
              <a:gd name="connsiteY1" fmla="*/ 0 h 647700"/>
              <a:gd name="connsiteX0" fmla="*/ 889000 w 889000"/>
              <a:gd name="connsiteY0" fmla="*/ 647700 h 647700"/>
              <a:gd name="connsiteX1" fmla="*/ 0 w 889000"/>
              <a:gd name="connsiteY1" fmla="*/ 0 h 647700"/>
              <a:gd name="connsiteX0" fmla="*/ 889000 w 889000"/>
              <a:gd name="connsiteY0" fmla="*/ 647700 h 647700"/>
              <a:gd name="connsiteX1" fmla="*/ 0 w 889000"/>
              <a:gd name="connsiteY1" fmla="*/ 0 h 647700"/>
              <a:gd name="connsiteX0" fmla="*/ 889000 w 889000"/>
              <a:gd name="connsiteY0" fmla="*/ 647700 h 647700"/>
              <a:gd name="connsiteX1" fmla="*/ 0 w 889000"/>
              <a:gd name="connsiteY1" fmla="*/ 0 h 647700"/>
            </a:gdLst>
            <a:ahLst/>
            <a:cxnLst>
              <a:cxn ang="0">
                <a:pos x="connsiteX0" y="connsiteY0"/>
              </a:cxn>
              <a:cxn ang="0">
                <a:pos x="connsiteX1" y="connsiteY1"/>
              </a:cxn>
            </a:cxnLst>
            <a:rect l="l" t="t" r="r" b="b"/>
            <a:pathLst>
              <a:path w="889000" h="647700">
                <a:moveTo>
                  <a:pt x="889000" y="647700"/>
                </a:moveTo>
                <a:cubicBezTo>
                  <a:pt x="770467" y="431800"/>
                  <a:pt x="639233" y="95250"/>
                  <a:pt x="0" y="0"/>
                </a:cubicBezTo>
              </a:path>
            </a:pathLst>
          </a:custGeom>
          <a:ln w="25400">
            <a:solidFill>
              <a:schemeClr val="bg1">
                <a:lumMod val="85000"/>
              </a:schemeClr>
            </a:solidFill>
            <a:prstDash val="sysDot"/>
            <a:tailEnd type="stealt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2400"/>
          </a:p>
        </p:txBody>
      </p:sp>
      <p:sp>
        <p:nvSpPr>
          <p:cNvPr id="64" name="Freeform 63"/>
          <p:cNvSpPr/>
          <p:nvPr/>
        </p:nvSpPr>
        <p:spPr>
          <a:xfrm rot="8641847" flipH="1">
            <a:off x="5019152" y="3788342"/>
            <a:ext cx="550850" cy="324179"/>
          </a:xfrm>
          <a:custGeom>
            <a:avLst/>
            <a:gdLst>
              <a:gd name="connsiteX0" fmla="*/ 889000 w 889000"/>
              <a:gd name="connsiteY0" fmla="*/ 647700 h 647700"/>
              <a:gd name="connsiteX1" fmla="*/ 0 w 889000"/>
              <a:gd name="connsiteY1" fmla="*/ 0 h 647700"/>
              <a:gd name="connsiteX0" fmla="*/ 889000 w 889000"/>
              <a:gd name="connsiteY0" fmla="*/ 647700 h 647700"/>
              <a:gd name="connsiteX1" fmla="*/ 0 w 889000"/>
              <a:gd name="connsiteY1" fmla="*/ 0 h 647700"/>
              <a:gd name="connsiteX0" fmla="*/ 889000 w 889000"/>
              <a:gd name="connsiteY0" fmla="*/ 647700 h 647700"/>
              <a:gd name="connsiteX1" fmla="*/ 0 w 889000"/>
              <a:gd name="connsiteY1" fmla="*/ 0 h 647700"/>
              <a:gd name="connsiteX0" fmla="*/ 889000 w 889000"/>
              <a:gd name="connsiteY0" fmla="*/ 647700 h 647700"/>
              <a:gd name="connsiteX1" fmla="*/ 0 w 889000"/>
              <a:gd name="connsiteY1" fmla="*/ 0 h 647700"/>
            </a:gdLst>
            <a:ahLst/>
            <a:cxnLst>
              <a:cxn ang="0">
                <a:pos x="connsiteX0" y="connsiteY0"/>
              </a:cxn>
              <a:cxn ang="0">
                <a:pos x="connsiteX1" y="connsiteY1"/>
              </a:cxn>
            </a:cxnLst>
            <a:rect l="l" t="t" r="r" b="b"/>
            <a:pathLst>
              <a:path w="889000" h="647700">
                <a:moveTo>
                  <a:pt x="889000" y="647700"/>
                </a:moveTo>
                <a:cubicBezTo>
                  <a:pt x="770467" y="431800"/>
                  <a:pt x="639233" y="95250"/>
                  <a:pt x="0" y="0"/>
                </a:cubicBezTo>
              </a:path>
            </a:pathLst>
          </a:custGeom>
          <a:ln w="25400">
            <a:solidFill>
              <a:schemeClr val="bg1">
                <a:lumMod val="85000"/>
              </a:schemeClr>
            </a:solidFill>
            <a:prstDash val="sysDot"/>
            <a:tailEnd type="stealt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2400"/>
          </a:p>
        </p:txBody>
      </p:sp>
      <p:sp>
        <p:nvSpPr>
          <p:cNvPr id="65" name="Freeform 64"/>
          <p:cNvSpPr/>
          <p:nvPr/>
        </p:nvSpPr>
        <p:spPr>
          <a:xfrm rot="8641847" flipH="1">
            <a:off x="10635731" y="3777207"/>
            <a:ext cx="422522" cy="378145"/>
          </a:xfrm>
          <a:custGeom>
            <a:avLst/>
            <a:gdLst>
              <a:gd name="connsiteX0" fmla="*/ 889000 w 889000"/>
              <a:gd name="connsiteY0" fmla="*/ 647700 h 647700"/>
              <a:gd name="connsiteX1" fmla="*/ 0 w 889000"/>
              <a:gd name="connsiteY1" fmla="*/ 0 h 647700"/>
              <a:gd name="connsiteX0" fmla="*/ 889000 w 889000"/>
              <a:gd name="connsiteY0" fmla="*/ 647700 h 647700"/>
              <a:gd name="connsiteX1" fmla="*/ 0 w 889000"/>
              <a:gd name="connsiteY1" fmla="*/ 0 h 647700"/>
              <a:gd name="connsiteX0" fmla="*/ 889000 w 889000"/>
              <a:gd name="connsiteY0" fmla="*/ 647700 h 647700"/>
              <a:gd name="connsiteX1" fmla="*/ 0 w 889000"/>
              <a:gd name="connsiteY1" fmla="*/ 0 h 647700"/>
              <a:gd name="connsiteX0" fmla="*/ 889000 w 889000"/>
              <a:gd name="connsiteY0" fmla="*/ 647700 h 647700"/>
              <a:gd name="connsiteX1" fmla="*/ 0 w 889000"/>
              <a:gd name="connsiteY1" fmla="*/ 0 h 647700"/>
            </a:gdLst>
            <a:ahLst/>
            <a:cxnLst>
              <a:cxn ang="0">
                <a:pos x="connsiteX0" y="connsiteY0"/>
              </a:cxn>
              <a:cxn ang="0">
                <a:pos x="connsiteX1" y="connsiteY1"/>
              </a:cxn>
            </a:cxnLst>
            <a:rect l="l" t="t" r="r" b="b"/>
            <a:pathLst>
              <a:path w="889000" h="647700">
                <a:moveTo>
                  <a:pt x="889000" y="647700"/>
                </a:moveTo>
                <a:cubicBezTo>
                  <a:pt x="770467" y="431800"/>
                  <a:pt x="639233" y="95250"/>
                  <a:pt x="0" y="0"/>
                </a:cubicBezTo>
              </a:path>
            </a:pathLst>
          </a:custGeom>
          <a:ln w="25400">
            <a:solidFill>
              <a:schemeClr val="bg1">
                <a:lumMod val="85000"/>
              </a:schemeClr>
            </a:solidFill>
            <a:prstDash val="sysDot"/>
            <a:tailEnd type="stealt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2400"/>
          </a:p>
        </p:txBody>
      </p:sp>
      <p:grpSp>
        <p:nvGrpSpPr>
          <p:cNvPr id="29" name="Group 28"/>
          <p:cNvGrpSpPr/>
          <p:nvPr/>
        </p:nvGrpSpPr>
        <p:grpSpPr>
          <a:xfrm>
            <a:off x="754150" y="295106"/>
            <a:ext cx="4364195" cy="665324"/>
            <a:chOff x="754150" y="295106"/>
            <a:chExt cx="4364195" cy="665324"/>
          </a:xfrm>
        </p:grpSpPr>
        <p:sp>
          <p:nvSpPr>
            <p:cNvPr id="30" name="Title 1"/>
            <p:cNvSpPr txBox="1">
              <a:spLocks/>
            </p:cNvSpPr>
            <p:nvPr/>
          </p:nvSpPr>
          <p:spPr>
            <a:xfrm>
              <a:off x="754150" y="295106"/>
              <a:ext cx="4364195" cy="353524"/>
            </a:xfrm>
            <a:prstGeom prst="rect">
              <a:avLst/>
            </a:prstGeom>
            <a:solidFill>
              <a:schemeClr val="bg1">
                <a:alpha val="10000"/>
              </a:schemeClr>
            </a:solidFill>
          </p:spPr>
          <p:txBody>
            <a:bodyPr vert="horz" wrap="none" lIns="0" tIns="0" rIns="0" bIns="0" rtlCol="0" anchor="ctr">
              <a:noAutofit/>
            </a:bodyPr>
            <a:lstStyle>
              <a:lvl1pPr algn="ctr" defTabSz="914400" rtl="0" eaLnBrk="1" latinLnBrk="0" hangingPunct="1">
                <a:lnSpc>
                  <a:spcPct val="90000"/>
                </a:lnSpc>
                <a:spcBef>
                  <a:spcPct val="0"/>
                </a:spcBef>
                <a:buNone/>
                <a:defRPr sz="2400" b="1" kern="1200" baseline="0">
                  <a:solidFill>
                    <a:schemeClr val="bg1">
                      <a:lumMod val="50000"/>
                    </a:schemeClr>
                  </a:solidFill>
                  <a:latin typeface="+mj-lt"/>
                  <a:ea typeface="+mj-ea"/>
                  <a:cs typeface="+mj-cs"/>
                </a:defRPr>
              </a:lvl1pPr>
            </a:lstStyle>
            <a:p>
              <a:r>
                <a:rPr lang="en-US" sz="3200" b="0" dirty="0">
                  <a:solidFill>
                    <a:schemeClr val="bg1"/>
                  </a:solidFill>
                </a:rPr>
                <a:t>SageFox PowerPoint Slide</a:t>
              </a:r>
            </a:p>
          </p:txBody>
        </p:sp>
        <p:sp>
          <p:nvSpPr>
            <p:cNvPr id="31" name="Text Placeholder 3"/>
            <p:cNvSpPr txBox="1">
              <a:spLocks/>
            </p:cNvSpPr>
            <p:nvPr/>
          </p:nvSpPr>
          <p:spPr>
            <a:xfrm>
              <a:off x="765429" y="702398"/>
              <a:ext cx="2377440" cy="258032"/>
            </a:xfrm>
            <a:prstGeom prst="rect">
              <a:avLst/>
            </a:prstGeom>
            <a:solidFill>
              <a:schemeClr val="bg1">
                <a:alpha val="8000"/>
              </a:schemeClr>
            </a:solidFill>
          </p:spPr>
          <p:txBody>
            <a:bodyPr wrap="square" lIns="0" tIns="0" rIns="0" bIns="0" anchor="ctr">
              <a:noAutofit/>
            </a:bodyPr>
            <a:lstStyle>
              <a:lvl1pPr marL="0" indent="0" algn="ctr" defTabSz="914400" rtl="0" eaLnBrk="1" latinLnBrk="0" hangingPunct="1">
                <a:lnSpc>
                  <a:spcPct val="90000"/>
                </a:lnSpc>
                <a:spcBef>
                  <a:spcPts val="1000"/>
                </a:spcBef>
                <a:buFont typeface="Arial" panose="020B0604020202020204" pitchFamily="34" charset="0"/>
                <a:buNone/>
                <a:defRPr sz="1800" b="1" i="0" kern="1200" baseline="0">
                  <a:solidFill>
                    <a:schemeClr val="bg2">
                      <a:lumMod val="10000"/>
                    </a:schemeClr>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9pPr>
            </a:lstStyle>
            <a:p>
              <a:r>
                <a:rPr lang="en-US" b="0" dirty="0">
                  <a:solidFill>
                    <a:schemeClr val="bg2">
                      <a:lumMod val="75000"/>
                    </a:schemeClr>
                  </a:solidFill>
                </a:rPr>
                <a:t>Enter Your Subtitle Here</a:t>
              </a:r>
            </a:p>
          </p:txBody>
        </p:sp>
      </p:grpSp>
      <p:pic>
        <p:nvPicPr>
          <p:cNvPr id="38" name="Picture 37">
            <a:hlinkClick r:id="rId7"/>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12791679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left)">
                                      <p:cBhvr>
                                        <p:cTn id="7" dur="500"/>
                                        <p:tgtEl>
                                          <p:spTgt spid="4"/>
                                        </p:tgtEl>
                                      </p:cBhvr>
                                    </p:animEffect>
                                  </p:childTnLst>
                                </p:cTn>
                              </p:par>
                            </p:childTnLst>
                          </p:cTn>
                        </p:par>
                        <p:par>
                          <p:cTn id="8" fill="hold">
                            <p:stCondLst>
                              <p:cond delay="500"/>
                            </p:stCondLst>
                            <p:childTnLst>
                              <p:par>
                                <p:cTn id="9" presetID="22" presetClass="entr" presetSubtype="1" fill="hold" grpId="0" nodeType="afterEffect">
                                  <p:stCondLst>
                                    <p:cond delay="0"/>
                                  </p:stCondLst>
                                  <p:childTnLst>
                                    <p:set>
                                      <p:cBhvr>
                                        <p:cTn id="10" dur="1" fill="hold">
                                          <p:stCondLst>
                                            <p:cond delay="0"/>
                                          </p:stCondLst>
                                        </p:cTn>
                                        <p:tgtEl>
                                          <p:spTgt spid="54"/>
                                        </p:tgtEl>
                                        <p:attrNameLst>
                                          <p:attrName>style.visibility</p:attrName>
                                        </p:attrNameLst>
                                      </p:cBhvr>
                                      <p:to>
                                        <p:strVal val="visible"/>
                                      </p:to>
                                    </p:set>
                                    <p:animEffect transition="in" filter="wipe(up)">
                                      <p:cBhvr>
                                        <p:cTn id="11" dur="500"/>
                                        <p:tgtEl>
                                          <p:spTgt spid="54"/>
                                        </p:tgtEl>
                                      </p:cBhvr>
                                    </p:animEffect>
                                  </p:childTnLst>
                                </p:cTn>
                              </p:par>
                            </p:childTnLst>
                          </p:cTn>
                        </p:par>
                        <p:par>
                          <p:cTn id="12" fill="hold">
                            <p:stCondLst>
                              <p:cond delay="1000"/>
                            </p:stCondLst>
                            <p:childTnLst>
                              <p:par>
                                <p:cTn id="13" presetID="22" presetClass="entr" presetSubtype="1" fill="hold" nodeType="afterEffect">
                                  <p:stCondLst>
                                    <p:cond delay="0"/>
                                  </p:stCondLst>
                                  <p:childTnLst>
                                    <p:set>
                                      <p:cBhvr>
                                        <p:cTn id="14" dur="1" fill="hold">
                                          <p:stCondLst>
                                            <p:cond delay="0"/>
                                          </p:stCondLst>
                                        </p:cTn>
                                        <p:tgtEl>
                                          <p:spTgt spid="35"/>
                                        </p:tgtEl>
                                        <p:attrNameLst>
                                          <p:attrName>style.visibility</p:attrName>
                                        </p:attrNameLst>
                                      </p:cBhvr>
                                      <p:to>
                                        <p:strVal val="visible"/>
                                      </p:to>
                                    </p:set>
                                    <p:animEffect transition="in" filter="wipe(up)">
                                      <p:cBhvr>
                                        <p:cTn id="15" dur="500"/>
                                        <p:tgtEl>
                                          <p:spTgt spid="35"/>
                                        </p:tgtEl>
                                      </p:cBhvr>
                                    </p:animEffect>
                                  </p:childTnLst>
                                </p:cTn>
                              </p:par>
                            </p:childTnLst>
                          </p:cTn>
                        </p:par>
                        <p:par>
                          <p:cTn id="16" fill="hold">
                            <p:stCondLst>
                              <p:cond delay="1500"/>
                            </p:stCondLst>
                            <p:childTnLst>
                              <p:par>
                                <p:cTn id="17" presetID="22" presetClass="entr" presetSubtype="8" fill="hold" grpId="0" nodeType="afterEffect">
                                  <p:stCondLst>
                                    <p:cond delay="0"/>
                                  </p:stCondLst>
                                  <p:childTnLst>
                                    <p:set>
                                      <p:cBhvr>
                                        <p:cTn id="18" dur="1" fill="hold">
                                          <p:stCondLst>
                                            <p:cond delay="0"/>
                                          </p:stCondLst>
                                        </p:cTn>
                                        <p:tgtEl>
                                          <p:spTgt spid="32"/>
                                        </p:tgtEl>
                                        <p:attrNameLst>
                                          <p:attrName>style.visibility</p:attrName>
                                        </p:attrNameLst>
                                      </p:cBhvr>
                                      <p:to>
                                        <p:strVal val="visible"/>
                                      </p:to>
                                    </p:set>
                                    <p:animEffect transition="in" filter="wipe(left)">
                                      <p:cBhvr>
                                        <p:cTn id="19" dur="500"/>
                                        <p:tgtEl>
                                          <p:spTgt spid="32"/>
                                        </p:tgtEl>
                                      </p:cBhvr>
                                    </p:animEffect>
                                  </p:childTnLst>
                                </p:cTn>
                              </p:par>
                            </p:childTnLst>
                          </p:cTn>
                        </p:par>
                        <p:par>
                          <p:cTn id="20" fill="hold">
                            <p:stCondLst>
                              <p:cond delay="2000"/>
                            </p:stCondLst>
                            <p:childTnLst>
                              <p:par>
                                <p:cTn id="21" presetID="22" presetClass="entr" presetSubtype="1" fill="hold" grpId="0" nodeType="afterEffect">
                                  <p:stCondLst>
                                    <p:cond delay="0"/>
                                  </p:stCondLst>
                                  <p:childTnLst>
                                    <p:set>
                                      <p:cBhvr>
                                        <p:cTn id="22" dur="1" fill="hold">
                                          <p:stCondLst>
                                            <p:cond delay="0"/>
                                          </p:stCondLst>
                                        </p:cTn>
                                        <p:tgtEl>
                                          <p:spTgt spid="64"/>
                                        </p:tgtEl>
                                        <p:attrNameLst>
                                          <p:attrName>style.visibility</p:attrName>
                                        </p:attrNameLst>
                                      </p:cBhvr>
                                      <p:to>
                                        <p:strVal val="visible"/>
                                      </p:to>
                                    </p:set>
                                    <p:animEffect transition="in" filter="wipe(up)">
                                      <p:cBhvr>
                                        <p:cTn id="23" dur="500"/>
                                        <p:tgtEl>
                                          <p:spTgt spid="64"/>
                                        </p:tgtEl>
                                      </p:cBhvr>
                                    </p:animEffect>
                                  </p:childTnLst>
                                </p:cTn>
                              </p:par>
                            </p:childTnLst>
                          </p:cTn>
                        </p:par>
                        <p:par>
                          <p:cTn id="24" fill="hold">
                            <p:stCondLst>
                              <p:cond delay="2500"/>
                            </p:stCondLst>
                            <p:childTnLst>
                              <p:par>
                                <p:cTn id="25" presetID="22" presetClass="entr" presetSubtype="1" fill="hold" nodeType="afterEffect">
                                  <p:stCondLst>
                                    <p:cond delay="0"/>
                                  </p:stCondLst>
                                  <p:childTnLst>
                                    <p:set>
                                      <p:cBhvr>
                                        <p:cTn id="26" dur="1" fill="hold">
                                          <p:stCondLst>
                                            <p:cond delay="0"/>
                                          </p:stCondLst>
                                        </p:cTn>
                                        <p:tgtEl>
                                          <p:spTgt spid="39"/>
                                        </p:tgtEl>
                                        <p:attrNameLst>
                                          <p:attrName>style.visibility</p:attrName>
                                        </p:attrNameLst>
                                      </p:cBhvr>
                                      <p:to>
                                        <p:strVal val="visible"/>
                                      </p:to>
                                    </p:set>
                                    <p:animEffect transition="in" filter="wipe(up)">
                                      <p:cBhvr>
                                        <p:cTn id="27" dur="500"/>
                                        <p:tgtEl>
                                          <p:spTgt spid="39"/>
                                        </p:tgtEl>
                                      </p:cBhvr>
                                    </p:animEffect>
                                  </p:childTnLst>
                                </p:cTn>
                              </p:par>
                            </p:childTnLst>
                          </p:cTn>
                        </p:par>
                        <p:par>
                          <p:cTn id="28" fill="hold">
                            <p:stCondLst>
                              <p:cond delay="3000"/>
                            </p:stCondLst>
                            <p:childTnLst>
                              <p:par>
                                <p:cTn id="29" presetID="22" presetClass="entr" presetSubtype="8" fill="hold" grpId="0" nodeType="afterEffect">
                                  <p:stCondLst>
                                    <p:cond delay="0"/>
                                  </p:stCondLst>
                                  <p:childTnLst>
                                    <p:set>
                                      <p:cBhvr>
                                        <p:cTn id="30" dur="1" fill="hold">
                                          <p:stCondLst>
                                            <p:cond delay="0"/>
                                          </p:stCondLst>
                                        </p:cTn>
                                        <p:tgtEl>
                                          <p:spTgt spid="33"/>
                                        </p:tgtEl>
                                        <p:attrNameLst>
                                          <p:attrName>style.visibility</p:attrName>
                                        </p:attrNameLst>
                                      </p:cBhvr>
                                      <p:to>
                                        <p:strVal val="visible"/>
                                      </p:to>
                                    </p:set>
                                    <p:animEffect transition="in" filter="wipe(left)">
                                      <p:cBhvr>
                                        <p:cTn id="31" dur="500"/>
                                        <p:tgtEl>
                                          <p:spTgt spid="33"/>
                                        </p:tgtEl>
                                      </p:cBhvr>
                                    </p:animEffect>
                                  </p:childTnLst>
                                </p:cTn>
                              </p:par>
                            </p:childTnLst>
                          </p:cTn>
                        </p:par>
                        <p:par>
                          <p:cTn id="32" fill="hold">
                            <p:stCondLst>
                              <p:cond delay="3500"/>
                            </p:stCondLst>
                            <p:childTnLst>
                              <p:par>
                                <p:cTn id="33" presetID="22" presetClass="entr" presetSubtype="1" fill="hold" grpId="0" nodeType="afterEffect">
                                  <p:stCondLst>
                                    <p:cond delay="0"/>
                                  </p:stCondLst>
                                  <p:childTnLst>
                                    <p:set>
                                      <p:cBhvr>
                                        <p:cTn id="34" dur="1" fill="hold">
                                          <p:stCondLst>
                                            <p:cond delay="0"/>
                                          </p:stCondLst>
                                        </p:cTn>
                                        <p:tgtEl>
                                          <p:spTgt spid="63"/>
                                        </p:tgtEl>
                                        <p:attrNameLst>
                                          <p:attrName>style.visibility</p:attrName>
                                        </p:attrNameLst>
                                      </p:cBhvr>
                                      <p:to>
                                        <p:strVal val="visible"/>
                                      </p:to>
                                    </p:set>
                                    <p:animEffect transition="in" filter="wipe(up)">
                                      <p:cBhvr>
                                        <p:cTn id="35" dur="500"/>
                                        <p:tgtEl>
                                          <p:spTgt spid="63"/>
                                        </p:tgtEl>
                                      </p:cBhvr>
                                    </p:animEffect>
                                  </p:childTnLst>
                                </p:cTn>
                              </p:par>
                            </p:childTnLst>
                          </p:cTn>
                        </p:par>
                        <p:par>
                          <p:cTn id="36" fill="hold">
                            <p:stCondLst>
                              <p:cond delay="4000"/>
                            </p:stCondLst>
                            <p:childTnLst>
                              <p:par>
                                <p:cTn id="37" presetID="22" presetClass="entr" presetSubtype="1" fill="hold" nodeType="afterEffect">
                                  <p:stCondLst>
                                    <p:cond delay="0"/>
                                  </p:stCondLst>
                                  <p:childTnLst>
                                    <p:set>
                                      <p:cBhvr>
                                        <p:cTn id="38" dur="1" fill="hold">
                                          <p:stCondLst>
                                            <p:cond delay="0"/>
                                          </p:stCondLst>
                                        </p:cTn>
                                        <p:tgtEl>
                                          <p:spTgt spid="46"/>
                                        </p:tgtEl>
                                        <p:attrNameLst>
                                          <p:attrName>style.visibility</p:attrName>
                                        </p:attrNameLst>
                                      </p:cBhvr>
                                      <p:to>
                                        <p:strVal val="visible"/>
                                      </p:to>
                                    </p:set>
                                    <p:animEffect transition="in" filter="wipe(up)">
                                      <p:cBhvr>
                                        <p:cTn id="39" dur="500"/>
                                        <p:tgtEl>
                                          <p:spTgt spid="46"/>
                                        </p:tgtEl>
                                      </p:cBhvr>
                                    </p:animEffect>
                                  </p:childTnLst>
                                </p:cTn>
                              </p:par>
                            </p:childTnLst>
                          </p:cTn>
                        </p:par>
                        <p:par>
                          <p:cTn id="40" fill="hold">
                            <p:stCondLst>
                              <p:cond delay="4500"/>
                            </p:stCondLst>
                            <p:childTnLst>
                              <p:par>
                                <p:cTn id="41" presetID="22" presetClass="entr" presetSubtype="8" fill="hold" grpId="0" nodeType="afterEffect">
                                  <p:stCondLst>
                                    <p:cond delay="0"/>
                                  </p:stCondLst>
                                  <p:childTnLst>
                                    <p:set>
                                      <p:cBhvr>
                                        <p:cTn id="42" dur="1" fill="hold">
                                          <p:stCondLst>
                                            <p:cond delay="0"/>
                                          </p:stCondLst>
                                        </p:cTn>
                                        <p:tgtEl>
                                          <p:spTgt spid="34"/>
                                        </p:tgtEl>
                                        <p:attrNameLst>
                                          <p:attrName>style.visibility</p:attrName>
                                        </p:attrNameLst>
                                      </p:cBhvr>
                                      <p:to>
                                        <p:strVal val="visible"/>
                                      </p:to>
                                    </p:set>
                                    <p:animEffect transition="in" filter="wipe(left)">
                                      <p:cBhvr>
                                        <p:cTn id="43" dur="500"/>
                                        <p:tgtEl>
                                          <p:spTgt spid="34"/>
                                        </p:tgtEl>
                                      </p:cBhvr>
                                    </p:animEffect>
                                  </p:childTnLst>
                                </p:cTn>
                              </p:par>
                            </p:childTnLst>
                          </p:cTn>
                        </p:par>
                        <p:par>
                          <p:cTn id="44" fill="hold">
                            <p:stCondLst>
                              <p:cond delay="5000"/>
                            </p:stCondLst>
                            <p:childTnLst>
                              <p:par>
                                <p:cTn id="45" presetID="22" presetClass="entr" presetSubtype="1" fill="hold" grpId="0" nodeType="afterEffect">
                                  <p:stCondLst>
                                    <p:cond delay="0"/>
                                  </p:stCondLst>
                                  <p:childTnLst>
                                    <p:set>
                                      <p:cBhvr>
                                        <p:cTn id="46" dur="1" fill="hold">
                                          <p:stCondLst>
                                            <p:cond delay="0"/>
                                          </p:stCondLst>
                                        </p:cTn>
                                        <p:tgtEl>
                                          <p:spTgt spid="65"/>
                                        </p:tgtEl>
                                        <p:attrNameLst>
                                          <p:attrName>style.visibility</p:attrName>
                                        </p:attrNameLst>
                                      </p:cBhvr>
                                      <p:to>
                                        <p:strVal val="visible"/>
                                      </p:to>
                                    </p:set>
                                    <p:animEffect transition="in" filter="wipe(up)">
                                      <p:cBhvr>
                                        <p:cTn id="47" dur="500"/>
                                        <p:tgtEl>
                                          <p:spTgt spid="65"/>
                                        </p:tgtEl>
                                      </p:cBhvr>
                                    </p:animEffect>
                                  </p:childTnLst>
                                </p:cTn>
                              </p:par>
                            </p:childTnLst>
                          </p:cTn>
                        </p:par>
                        <p:par>
                          <p:cTn id="48" fill="hold">
                            <p:stCondLst>
                              <p:cond delay="5500"/>
                            </p:stCondLst>
                            <p:childTnLst>
                              <p:par>
                                <p:cTn id="49" presetID="22" presetClass="entr" presetSubtype="4" fill="hold" nodeType="afterEffect">
                                  <p:stCondLst>
                                    <p:cond delay="0"/>
                                  </p:stCondLst>
                                  <p:childTnLst>
                                    <p:set>
                                      <p:cBhvr>
                                        <p:cTn id="50" dur="1" fill="hold">
                                          <p:stCondLst>
                                            <p:cond delay="0"/>
                                          </p:stCondLst>
                                        </p:cTn>
                                        <p:tgtEl>
                                          <p:spTgt spid="50"/>
                                        </p:tgtEl>
                                        <p:attrNameLst>
                                          <p:attrName>style.visibility</p:attrName>
                                        </p:attrNameLst>
                                      </p:cBhvr>
                                      <p:to>
                                        <p:strVal val="visible"/>
                                      </p:to>
                                    </p:set>
                                    <p:animEffect transition="in" filter="wipe(down)">
                                      <p:cBhvr>
                                        <p:cTn id="51" dur="500"/>
                                        <p:tgtEl>
                                          <p:spTgt spid="5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32" grpId="0" animBg="1"/>
      <p:bldP spid="33" grpId="0" animBg="1"/>
      <p:bldP spid="34" grpId="0" animBg="1"/>
      <p:bldP spid="54" grpId="0" animBg="1"/>
      <p:bldP spid="63" grpId="0" animBg="1"/>
      <p:bldP spid="64" grpId="0" animBg="1"/>
      <p:bldP spid="65" grpId="0" animBg="1"/>
    </p:bldLst>
  </p:timing>
</p:sld>
</file>

<file path=ppt/slides/slide2.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Allowed Actions:</a:t>
            </a:r>
          </a:p>
          <a:p>
            <a:r>
              <a:rPr lang="en-US" sz="1600" dirty="0">
                <a:solidFill>
                  <a:schemeClr val="tx1"/>
                </a:solidFill>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rPr>
              <a:t>Not Allowed:</a:t>
            </a:r>
          </a:p>
          <a:p>
            <a:r>
              <a:rPr lang="en-US" sz="1600" dirty="0">
                <a:solidFill>
                  <a:schemeClr val="tx1"/>
                </a:solidFill>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rPr>
              <a:t>Image Usage Rights:</a:t>
            </a:r>
          </a:p>
          <a:p>
            <a:r>
              <a:rPr lang="en-US" sz="1600" dirty="0">
                <a:solidFill>
                  <a:schemeClr val="tx1"/>
                </a:solidFill>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0" y="366713"/>
            <a:ext cx="12192000" cy="712787"/>
          </a:xfrm>
        </p:spPr>
        <p:txBody>
          <a:bodyPr>
            <a:normAutofit/>
          </a:bodyPr>
          <a:lstStyle/>
          <a:p>
            <a:pPr algn="ctr"/>
            <a:r>
              <a:rPr lang="en-US" sz="3200" dirty="0">
                <a:solidFill>
                  <a:schemeClr val="bg1"/>
                </a:solidFill>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2015-2016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7410918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Animations:</a:t>
            </a:r>
          </a:p>
          <a:p>
            <a:r>
              <a:rPr lang="en-US" sz="1600" dirty="0">
                <a:solidFill>
                  <a:schemeClr val="tx1"/>
                </a:solidFill>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endParaRPr>
          </a:p>
          <a:p>
            <a:r>
              <a:rPr lang="en-US" sz="2000" b="1" u="sng" dirty="0">
                <a:solidFill>
                  <a:schemeClr val="tx1"/>
                </a:solidFill>
              </a:rPr>
              <a:t>Slide Pause:</a:t>
            </a:r>
          </a:p>
          <a:p>
            <a:r>
              <a:rPr lang="en-US" sz="1600" dirty="0">
                <a:solidFill>
                  <a:schemeClr val="tx1"/>
                </a:solidFill>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endParaRPr>
          </a:p>
          <a:p>
            <a:r>
              <a:rPr lang="en-US" sz="2000" b="1" u="sng" dirty="0">
                <a:solidFill>
                  <a:schemeClr val="tx1"/>
                </a:solidFill>
              </a:rPr>
              <a:t>Animation Changes:</a:t>
            </a:r>
          </a:p>
          <a:p>
            <a:r>
              <a:rPr lang="en-US" sz="1600" dirty="0">
                <a:solidFill>
                  <a:schemeClr val="tx1"/>
                </a:solidFill>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endParaRPr>
          </a:p>
          <a:p>
            <a:r>
              <a:rPr lang="en-US" sz="2000" b="1" u="sng" dirty="0">
                <a:solidFill>
                  <a:schemeClr val="tx1"/>
                </a:solidFill>
              </a:rPr>
              <a:t>Transitions:</a:t>
            </a:r>
          </a:p>
          <a:p>
            <a:r>
              <a:rPr lang="en-US" sz="1600" dirty="0">
                <a:solidFill>
                  <a:schemeClr val="tx1"/>
                </a:solidFill>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Transition &amp; Animation</a:t>
            </a:r>
            <a:r>
              <a:rPr lang="en-US" sz="3200" baseline="0" dirty="0">
                <a:solidFill>
                  <a:schemeClr val="bg1"/>
                </a:solidFill>
              </a:rPr>
              <a:t> Tips</a:t>
            </a:r>
            <a:endParaRPr lang="en-US" sz="3200" dirty="0">
              <a:solidFill>
                <a:schemeClr val="bg1"/>
              </a:solidFill>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2724131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Background Images:</a:t>
            </a:r>
          </a:p>
          <a:p>
            <a:r>
              <a:rPr lang="en-US" sz="1600" dirty="0">
                <a:solidFill>
                  <a:schemeClr val="tx1"/>
                </a:solidFill>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rPr>
              <a:t>Changing Image Elements :</a:t>
            </a:r>
          </a:p>
          <a:p>
            <a:r>
              <a:rPr lang="en-US" sz="1600" dirty="0">
                <a:solidFill>
                  <a:schemeClr val="tx1"/>
                </a:solidFill>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rPr>
              <a:t>Color Transparency Screen:</a:t>
            </a:r>
          </a:p>
          <a:p>
            <a:r>
              <a:rPr lang="en-US" sz="1600" dirty="0">
                <a:solidFill>
                  <a:schemeClr val="tx1"/>
                </a:solidFill>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6350" y="365125"/>
            <a:ext cx="12198350" cy="712788"/>
          </a:xfrm>
        </p:spPr>
        <p:txBody>
          <a:bodyPr>
            <a:normAutofit/>
          </a:bodyPr>
          <a:lstStyle/>
          <a:p>
            <a:pPr algn="ctr"/>
            <a:r>
              <a:rPr lang="en-US" sz="3200" dirty="0">
                <a:solidFill>
                  <a:schemeClr val="bg1"/>
                </a:solidFill>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8687743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2400" dirty="0">
                <a:solidFill>
                  <a:schemeClr val="tx1"/>
                </a:solidFill>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2400" dirty="0">
              <a:solidFill>
                <a:schemeClr val="tx1"/>
              </a:solidFill>
            </a:endParaRPr>
          </a:p>
          <a:p>
            <a:r>
              <a:rPr lang="en-US" sz="2400" dirty="0">
                <a:solidFill>
                  <a:schemeClr val="tx1"/>
                </a:solidFill>
              </a:rPr>
              <a:t>There are many ways to help get the word out:</a:t>
            </a:r>
          </a:p>
          <a:p>
            <a:pPr marL="457200" indent="-457200">
              <a:buAutoNum type="arabicParenR"/>
            </a:pPr>
            <a:r>
              <a:rPr lang="en-US" sz="2400" dirty="0">
                <a:solidFill>
                  <a:schemeClr val="tx1"/>
                </a:solidFill>
              </a:rPr>
              <a:t>Social media likes and shares.</a:t>
            </a:r>
          </a:p>
          <a:p>
            <a:pPr marL="457200" indent="-457200">
              <a:buAutoNum type="arabicParenR"/>
            </a:pPr>
            <a:r>
              <a:rPr lang="en-US" sz="2400" dirty="0">
                <a:solidFill>
                  <a:schemeClr val="tx1"/>
                </a:solidFill>
              </a:rPr>
              <a:t>Forum posts in communities you are already members (please do not spam).</a:t>
            </a:r>
          </a:p>
          <a:p>
            <a:pPr marL="457200" indent="-457200">
              <a:buAutoNum type="arabicParenR"/>
            </a:pPr>
            <a:r>
              <a:rPr lang="en-US" sz="2400" dirty="0">
                <a:solidFill>
                  <a:schemeClr val="tx1"/>
                </a:solidFill>
              </a:rPr>
              <a:t>Telling classmates, teachers, coworkers about our PowerPoint Templates.</a:t>
            </a:r>
          </a:p>
          <a:p>
            <a:pPr marL="457200" indent="-457200">
              <a:buAutoNum type="arabicParenR"/>
            </a:pPr>
            <a:r>
              <a:rPr lang="en-US" sz="2400" dirty="0">
                <a:solidFill>
                  <a:schemeClr val="tx1"/>
                </a:solidFill>
              </a:rPr>
              <a:t>Placing one of our banners on your website, blog, etc.</a:t>
            </a:r>
          </a:p>
          <a:p>
            <a:r>
              <a:rPr lang="en-US" sz="2400" dirty="0">
                <a:solidFill>
                  <a:schemeClr val="tx1"/>
                </a:solidFill>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Please Support SageFox Free</a:t>
            </a:r>
            <a:r>
              <a:rPr lang="en-US" sz="3200" baseline="0" dirty="0">
                <a:solidFill>
                  <a:schemeClr val="bg1"/>
                </a:solidFill>
              </a:rPr>
              <a:t> PowerPoint</a:t>
            </a:r>
            <a:endParaRPr lang="en-US" sz="3200" dirty="0">
              <a:solidFill>
                <a:schemeClr val="bg1"/>
              </a:solidFill>
            </a:endParaRP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5387490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1_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2990</TotalTime>
  <Words>1209</Words>
  <Application>Microsoft Office PowerPoint</Application>
  <PresentationFormat>Widescreen</PresentationFormat>
  <Paragraphs>50</Paragraphs>
  <Slides>5</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vt:i4>
      </vt:variant>
    </vt:vector>
  </HeadingPairs>
  <TitlesOfParts>
    <vt:vector size="9" baseType="lpstr">
      <vt:lpstr>Arial</vt:lpstr>
      <vt:lpstr>Calibri</vt:lpstr>
      <vt:lpstr>Calibri Light</vt:lpstr>
      <vt:lpstr>1_Custom Design</vt:lpstr>
      <vt:lpstr>PowerPoint Presentation</vt:lpstr>
      <vt:lpstr>Copyright Notice</vt:lpstr>
      <vt:lpstr>Transition &amp; Animation Tips</vt:lpstr>
      <vt:lpstr>Image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james sager;sage-fox.com</dc:creator>
  <cp:lastModifiedBy>james</cp:lastModifiedBy>
  <cp:revision>600</cp:revision>
  <dcterms:created xsi:type="dcterms:W3CDTF">2015-12-31T02:20:12Z</dcterms:created>
  <dcterms:modified xsi:type="dcterms:W3CDTF">2016-09-18T18:03:25Z</dcterms:modified>
</cp:coreProperties>
</file>