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4"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8235"/>
    <a:srgbClr val="A5A5A5"/>
    <a:srgbClr val="ED7D31"/>
    <a:srgbClr val="00B0F0"/>
    <a:srgbClr val="5B9BD5"/>
    <a:srgbClr val="4472C4"/>
    <a:srgbClr val="FFC000"/>
    <a:srgbClr val="70AD47"/>
    <a:srgbClr val="878889"/>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8A03FD-669F-475F-B08E-D2CB64605A77}" type="slidenum">
              <a:rPr lang="en-US" smtClean="0"/>
              <a:t>1</a:t>
            </a:fld>
            <a:endParaRPr lang="en-US"/>
          </a:p>
        </p:txBody>
      </p:sp>
    </p:spTree>
    <p:extLst>
      <p:ext uri="{BB962C8B-B14F-4D97-AF65-F5344CB8AC3E}">
        <p14:creationId xmlns:p14="http://schemas.microsoft.com/office/powerpoint/2010/main" val="470400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2.jpg"/><Relationship Id="rId7"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hevron 3"/>
          <p:cNvSpPr/>
          <p:nvPr/>
        </p:nvSpPr>
        <p:spPr>
          <a:xfrm>
            <a:off x="313564" y="1985216"/>
            <a:ext cx="3200400" cy="1664676"/>
          </a:xfrm>
          <a:prstGeom prst="chevron">
            <a:avLst/>
          </a:prstGeom>
          <a:blipFill>
            <a:blip r:embed="rId3"/>
            <a:stretch>
              <a:fillRect/>
            </a:stretch>
          </a:blip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 name="Chevron 31"/>
          <p:cNvSpPr/>
          <p:nvPr/>
        </p:nvSpPr>
        <p:spPr>
          <a:xfrm>
            <a:off x="3049695" y="1985216"/>
            <a:ext cx="3200400" cy="1664676"/>
          </a:xfrm>
          <a:prstGeom prst="chevron">
            <a:avLst/>
          </a:prstGeom>
          <a:blipFill>
            <a:blip r:embed="rId4"/>
            <a:stretch>
              <a:fillRect/>
            </a:stretch>
          </a:blip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Chevron 32"/>
          <p:cNvSpPr/>
          <p:nvPr/>
        </p:nvSpPr>
        <p:spPr>
          <a:xfrm>
            <a:off x="5805355" y="1992803"/>
            <a:ext cx="3200400" cy="1664676"/>
          </a:xfrm>
          <a:prstGeom prst="chevron">
            <a:avLst/>
          </a:prstGeom>
          <a:blipFill>
            <a:blip r:embed="rId5"/>
            <a:stretch>
              <a:fillRect/>
            </a:stretch>
          </a:blip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Chevron 33"/>
          <p:cNvSpPr/>
          <p:nvPr/>
        </p:nvSpPr>
        <p:spPr>
          <a:xfrm>
            <a:off x="8541486" y="2008650"/>
            <a:ext cx="3200400" cy="1664676"/>
          </a:xfrm>
          <a:prstGeom prst="chevron">
            <a:avLst/>
          </a:prstGeom>
          <a:blipFill>
            <a:blip r:embed="rId6"/>
            <a:stretch>
              <a:fillRect/>
            </a:stretch>
          </a:blip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35" name="Group 34"/>
          <p:cNvGrpSpPr/>
          <p:nvPr/>
        </p:nvGrpSpPr>
        <p:grpSpPr>
          <a:xfrm>
            <a:off x="518524" y="4961854"/>
            <a:ext cx="2531171" cy="1324937"/>
            <a:chOff x="3681122" y="2227944"/>
            <a:chExt cx="2531171" cy="1324937"/>
          </a:xfrm>
        </p:grpSpPr>
        <p:sp>
          <p:nvSpPr>
            <p:cNvPr id="36" name="TextBox 35"/>
            <p:cNvSpPr txBox="1"/>
            <p:nvPr/>
          </p:nvSpPr>
          <p:spPr>
            <a:xfrm>
              <a:off x="3681122" y="2227944"/>
              <a:ext cx="2416756" cy="369332"/>
            </a:xfrm>
            <a:prstGeom prst="rect">
              <a:avLst/>
            </a:prstGeom>
            <a:solidFill>
              <a:srgbClr val="00B0F0"/>
            </a:solidFill>
            <a:ln w="6350">
              <a:solidFill>
                <a:schemeClr val="bg1"/>
              </a:solidFill>
            </a:ln>
          </p:spPr>
          <p:txBody>
            <a:bodyPr wrap="square" rtlCol="0">
              <a:spAutoFit/>
            </a:bodyPr>
            <a:lstStyle/>
            <a:p>
              <a:pPr algn="ctr"/>
              <a:r>
                <a:rPr lang="en-US" b="1" dirty="0">
                  <a:solidFill>
                    <a:schemeClr val="bg1"/>
                  </a:solidFill>
                </a:rPr>
                <a:t>Title Goes Here</a:t>
              </a:r>
            </a:p>
          </p:txBody>
        </p:sp>
        <p:sp>
          <p:nvSpPr>
            <p:cNvPr id="37" name="TextBox 36"/>
            <p:cNvSpPr txBox="1"/>
            <p:nvPr/>
          </p:nvSpPr>
          <p:spPr>
            <a:xfrm>
              <a:off x="3695603" y="2598774"/>
              <a:ext cx="2516690" cy="954107"/>
            </a:xfrm>
            <a:prstGeom prst="rect">
              <a:avLst/>
            </a:prstGeom>
            <a:noFill/>
          </p:spPr>
          <p:txBody>
            <a:bodyPr wrap="square" rtlCol="0">
              <a:spAutoFit/>
            </a:bodyPr>
            <a:lstStyle/>
            <a:p>
              <a:r>
                <a:rPr lang="en-US" sz="1400" dirty="0">
                  <a:solidFill>
                    <a:schemeClr val="bg1">
                      <a:lumMod val="85000"/>
                    </a:schemeClr>
                  </a:solidFill>
                </a:rPr>
                <a:t>Lorem ipsum dolor sit amet, consectetur adipiscing elit, sed do eiusmod tempor incididunt ut labore et dolore magna</a:t>
              </a:r>
            </a:p>
          </p:txBody>
        </p:sp>
      </p:grpSp>
      <p:grpSp>
        <p:nvGrpSpPr>
          <p:cNvPr id="39" name="Group 38"/>
          <p:cNvGrpSpPr/>
          <p:nvPr/>
        </p:nvGrpSpPr>
        <p:grpSpPr>
          <a:xfrm>
            <a:off x="3521273" y="4265419"/>
            <a:ext cx="2531171" cy="1324937"/>
            <a:chOff x="3681122" y="2227944"/>
            <a:chExt cx="2531171" cy="1324937"/>
          </a:xfrm>
        </p:grpSpPr>
        <p:sp>
          <p:nvSpPr>
            <p:cNvPr id="40" name="TextBox 39"/>
            <p:cNvSpPr txBox="1"/>
            <p:nvPr/>
          </p:nvSpPr>
          <p:spPr>
            <a:xfrm>
              <a:off x="3681122" y="2227944"/>
              <a:ext cx="2416756" cy="369332"/>
            </a:xfrm>
            <a:prstGeom prst="rect">
              <a:avLst/>
            </a:prstGeom>
            <a:solidFill>
              <a:srgbClr val="ED7D31"/>
            </a:solidFill>
            <a:ln w="6350">
              <a:solidFill>
                <a:schemeClr val="bg1"/>
              </a:solidFill>
            </a:ln>
          </p:spPr>
          <p:txBody>
            <a:bodyPr wrap="square" rtlCol="0">
              <a:spAutoFit/>
            </a:bodyPr>
            <a:lstStyle/>
            <a:p>
              <a:pPr algn="ctr"/>
              <a:r>
                <a:rPr lang="en-US" b="1" dirty="0">
                  <a:solidFill>
                    <a:schemeClr val="bg1"/>
                  </a:solidFill>
                </a:rPr>
                <a:t>Title Goes Here</a:t>
              </a:r>
            </a:p>
          </p:txBody>
        </p:sp>
        <p:sp>
          <p:nvSpPr>
            <p:cNvPr id="41" name="TextBox 40"/>
            <p:cNvSpPr txBox="1"/>
            <p:nvPr/>
          </p:nvSpPr>
          <p:spPr>
            <a:xfrm>
              <a:off x="3695603" y="2598774"/>
              <a:ext cx="2516690" cy="954107"/>
            </a:xfrm>
            <a:prstGeom prst="rect">
              <a:avLst/>
            </a:prstGeom>
            <a:noFill/>
          </p:spPr>
          <p:txBody>
            <a:bodyPr wrap="square" rtlCol="0">
              <a:spAutoFit/>
            </a:bodyPr>
            <a:lstStyle/>
            <a:p>
              <a:r>
                <a:rPr lang="en-US" sz="1400" dirty="0">
                  <a:solidFill>
                    <a:schemeClr val="bg1">
                      <a:lumMod val="85000"/>
                    </a:schemeClr>
                  </a:solidFill>
                </a:rPr>
                <a:t>Lorem ipsum dolor sit amet, consectetur adipiscing elit, sed do eiusmod tempor incididunt ut labore et dolore magna</a:t>
              </a:r>
            </a:p>
          </p:txBody>
        </p:sp>
      </p:grpSp>
      <p:grpSp>
        <p:nvGrpSpPr>
          <p:cNvPr id="46" name="Group 45"/>
          <p:cNvGrpSpPr/>
          <p:nvPr/>
        </p:nvGrpSpPr>
        <p:grpSpPr>
          <a:xfrm>
            <a:off x="6240847" y="4972740"/>
            <a:ext cx="2531171" cy="1324937"/>
            <a:chOff x="3681122" y="2227944"/>
            <a:chExt cx="2531171" cy="1324937"/>
          </a:xfrm>
        </p:grpSpPr>
        <p:sp>
          <p:nvSpPr>
            <p:cNvPr id="47" name="TextBox 46"/>
            <p:cNvSpPr txBox="1"/>
            <p:nvPr/>
          </p:nvSpPr>
          <p:spPr>
            <a:xfrm>
              <a:off x="3681122" y="2227944"/>
              <a:ext cx="2416756" cy="369332"/>
            </a:xfrm>
            <a:prstGeom prst="rect">
              <a:avLst/>
            </a:prstGeom>
            <a:solidFill>
              <a:srgbClr val="A5A5A5"/>
            </a:solidFill>
            <a:ln w="6350">
              <a:solidFill>
                <a:schemeClr val="bg1"/>
              </a:solidFill>
            </a:ln>
          </p:spPr>
          <p:txBody>
            <a:bodyPr wrap="square" rtlCol="0">
              <a:spAutoFit/>
            </a:bodyPr>
            <a:lstStyle/>
            <a:p>
              <a:pPr algn="ctr"/>
              <a:r>
                <a:rPr lang="en-US" b="1" dirty="0">
                  <a:solidFill>
                    <a:schemeClr val="bg1"/>
                  </a:solidFill>
                </a:rPr>
                <a:t>Title Goes Here</a:t>
              </a:r>
            </a:p>
          </p:txBody>
        </p:sp>
        <p:sp>
          <p:nvSpPr>
            <p:cNvPr id="49" name="TextBox 48"/>
            <p:cNvSpPr txBox="1"/>
            <p:nvPr/>
          </p:nvSpPr>
          <p:spPr>
            <a:xfrm>
              <a:off x="3695603" y="2598774"/>
              <a:ext cx="2516690" cy="954107"/>
            </a:xfrm>
            <a:prstGeom prst="rect">
              <a:avLst/>
            </a:prstGeom>
            <a:noFill/>
          </p:spPr>
          <p:txBody>
            <a:bodyPr wrap="square" rtlCol="0">
              <a:spAutoFit/>
            </a:bodyPr>
            <a:lstStyle/>
            <a:p>
              <a:r>
                <a:rPr lang="en-US" sz="1400" dirty="0">
                  <a:solidFill>
                    <a:schemeClr val="bg1">
                      <a:lumMod val="85000"/>
                    </a:schemeClr>
                  </a:solidFill>
                </a:rPr>
                <a:t>Lorem ipsum dolor sit amet, consectetur adipiscing elit, sed do eiusmod tempor incididunt ut labore et dolore magna</a:t>
              </a:r>
            </a:p>
          </p:txBody>
        </p:sp>
      </p:grpSp>
      <p:grpSp>
        <p:nvGrpSpPr>
          <p:cNvPr id="50" name="Group 49"/>
          <p:cNvGrpSpPr/>
          <p:nvPr/>
        </p:nvGrpSpPr>
        <p:grpSpPr>
          <a:xfrm>
            <a:off x="9136759" y="4265419"/>
            <a:ext cx="2531171" cy="1324937"/>
            <a:chOff x="3681122" y="2227944"/>
            <a:chExt cx="2531171" cy="1324937"/>
          </a:xfrm>
        </p:grpSpPr>
        <p:sp>
          <p:nvSpPr>
            <p:cNvPr id="52" name="TextBox 51"/>
            <p:cNvSpPr txBox="1"/>
            <p:nvPr/>
          </p:nvSpPr>
          <p:spPr>
            <a:xfrm>
              <a:off x="3681122" y="2227944"/>
              <a:ext cx="2416756" cy="369332"/>
            </a:xfrm>
            <a:prstGeom prst="rect">
              <a:avLst/>
            </a:prstGeom>
            <a:solidFill>
              <a:srgbClr val="548235"/>
            </a:solidFill>
            <a:ln w="6350">
              <a:solidFill>
                <a:schemeClr val="bg1"/>
              </a:solidFill>
            </a:ln>
          </p:spPr>
          <p:txBody>
            <a:bodyPr wrap="square" rtlCol="0">
              <a:spAutoFit/>
            </a:bodyPr>
            <a:lstStyle/>
            <a:p>
              <a:pPr algn="ctr"/>
              <a:r>
                <a:rPr lang="en-US" b="1" dirty="0">
                  <a:solidFill>
                    <a:schemeClr val="bg1"/>
                  </a:solidFill>
                </a:rPr>
                <a:t>Title Goes Here</a:t>
              </a:r>
            </a:p>
          </p:txBody>
        </p:sp>
        <p:sp>
          <p:nvSpPr>
            <p:cNvPr id="53" name="TextBox 52"/>
            <p:cNvSpPr txBox="1"/>
            <p:nvPr/>
          </p:nvSpPr>
          <p:spPr>
            <a:xfrm>
              <a:off x="3695603" y="2598774"/>
              <a:ext cx="2516690" cy="954107"/>
            </a:xfrm>
            <a:prstGeom prst="rect">
              <a:avLst/>
            </a:prstGeom>
            <a:noFill/>
          </p:spPr>
          <p:txBody>
            <a:bodyPr wrap="square" rtlCol="0">
              <a:spAutoFit/>
            </a:bodyPr>
            <a:lstStyle/>
            <a:p>
              <a:r>
                <a:rPr lang="en-US" sz="1400" dirty="0">
                  <a:solidFill>
                    <a:schemeClr val="bg1">
                      <a:lumMod val="85000"/>
                    </a:schemeClr>
                  </a:solidFill>
                </a:rPr>
                <a:t>Lorem ipsum dolor sit amet, consectetur adipiscing elit, sed do eiusmod tempor incididunt ut labore et dolore magna</a:t>
              </a:r>
            </a:p>
          </p:txBody>
        </p:sp>
      </p:grpSp>
      <p:sp>
        <p:nvSpPr>
          <p:cNvPr id="54" name="Freeform 53"/>
          <p:cNvSpPr/>
          <p:nvPr/>
        </p:nvSpPr>
        <p:spPr>
          <a:xfrm rot="8641847" flipH="1">
            <a:off x="1881703" y="3917046"/>
            <a:ext cx="1114441" cy="772819"/>
          </a:xfrm>
          <a:custGeom>
            <a:avLst/>
            <a:gdLst>
              <a:gd name="connsiteX0" fmla="*/ 889000 w 889000"/>
              <a:gd name="connsiteY0" fmla="*/ 647700 h 647700"/>
              <a:gd name="connsiteX1" fmla="*/ 0 w 889000"/>
              <a:gd name="connsiteY1" fmla="*/ 0 h 647700"/>
              <a:gd name="connsiteX0" fmla="*/ 889000 w 889000"/>
              <a:gd name="connsiteY0" fmla="*/ 647700 h 647700"/>
              <a:gd name="connsiteX1" fmla="*/ 0 w 889000"/>
              <a:gd name="connsiteY1" fmla="*/ 0 h 647700"/>
              <a:gd name="connsiteX0" fmla="*/ 889000 w 889000"/>
              <a:gd name="connsiteY0" fmla="*/ 647700 h 647700"/>
              <a:gd name="connsiteX1" fmla="*/ 0 w 889000"/>
              <a:gd name="connsiteY1" fmla="*/ 0 h 647700"/>
              <a:gd name="connsiteX0" fmla="*/ 889000 w 889000"/>
              <a:gd name="connsiteY0" fmla="*/ 647700 h 647700"/>
              <a:gd name="connsiteX1" fmla="*/ 0 w 889000"/>
              <a:gd name="connsiteY1" fmla="*/ 0 h 647700"/>
            </a:gdLst>
            <a:ahLst/>
            <a:cxnLst>
              <a:cxn ang="0">
                <a:pos x="connsiteX0" y="connsiteY0"/>
              </a:cxn>
              <a:cxn ang="0">
                <a:pos x="connsiteX1" y="connsiteY1"/>
              </a:cxn>
            </a:cxnLst>
            <a:rect l="l" t="t" r="r" b="b"/>
            <a:pathLst>
              <a:path w="889000" h="647700">
                <a:moveTo>
                  <a:pt x="889000" y="647700"/>
                </a:moveTo>
                <a:cubicBezTo>
                  <a:pt x="770467" y="431800"/>
                  <a:pt x="639233" y="95250"/>
                  <a:pt x="0" y="0"/>
                </a:cubicBezTo>
              </a:path>
            </a:pathLst>
          </a:custGeom>
          <a:ln w="25400">
            <a:solidFill>
              <a:schemeClr val="bg1">
                <a:lumMod val="8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63" name="Freeform 62"/>
          <p:cNvSpPr/>
          <p:nvPr/>
        </p:nvSpPr>
        <p:spPr>
          <a:xfrm rot="8641847" flipH="1">
            <a:off x="7552982" y="3838312"/>
            <a:ext cx="939193" cy="916740"/>
          </a:xfrm>
          <a:custGeom>
            <a:avLst/>
            <a:gdLst>
              <a:gd name="connsiteX0" fmla="*/ 889000 w 889000"/>
              <a:gd name="connsiteY0" fmla="*/ 647700 h 647700"/>
              <a:gd name="connsiteX1" fmla="*/ 0 w 889000"/>
              <a:gd name="connsiteY1" fmla="*/ 0 h 647700"/>
              <a:gd name="connsiteX0" fmla="*/ 889000 w 889000"/>
              <a:gd name="connsiteY0" fmla="*/ 647700 h 647700"/>
              <a:gd name="connsiteX1" fmla="*/ 0 w 889000"/>
              <a:gd name="connsiteY1" fmla="*/ 0 h 647700"/>
              <a:gd name="connsiteX0" fmla="*/ 889000 w 889000"/>
              <a:gd name="connsiteY0" fmla="*/ 647700 h 647700"/>
              <a:gd name="connsiteX1" fmla="*/ 0 w 889000"/>
              <a:gd name="connsiteY1" fmla="*/ 0 h 647700"/>
              <a:gd name="connsiteX0" fmla="*/ 889000 w 889000"/>
              <a:gd name="connsiteY0" fmla="*/ 647700 h 647700"/>
              <a:gd name="connsiteX1" fmla="*/ 0 w 889000"/>
              <a:gd name="connsiteY1" fmla="*/ 0 h 647700"/>
            </a:gdLst>
            <a:ahLst/>
            <a:cxnLst>
              <a:cxn ang="0">
                <a:pos x="connsiteX0" y="connsiteY0"/>
              </a:cxn>
              <a:cxn ang="0">
                <a:pos x="connsiteX1" y="connsiteY1"/>
              </a:cxn>
            </a:cxnLst>
            <a:rect l="l" t="t" r="r" b="b"/>
            <a:pathLst>
              <a:path w="889000" h="647700">
                <a:moveTo>
                  <a:pt x="889000" y="647700"/>
                </a:moveTo>
                <a:cubicBezTo>
                  <a:pt x="770467" y="431800"/>
                  <a:pt x="639233" y="95250"/>
                  <a:pt x="0" y="0"/>
                </a:cubicBezTo>
              </a:path>
            </a:pathLst>
          </a:custGeom>
          <a:ln w="25400">
            <a:solidFill>
              <a:schemeClr val="bg1">
                <a:lumMod val="8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64" name="Freeform 63"/>
          <p:cNvSpPr/>
          <p:nvPr/>
        </p:nvSpPr>
        <p:spPr>
          <a:xfrm rot="8641847" flipH="1">
            <a:off x="5019152" y="3788342"/>
            <a:ext cx="550850" cy="324179"/>
          </a:xfrm>
          <a:custGeom>
            <a:avLst/>
            <a:gdLst>
              <a:gd name="connsiteX0" fmla="*/ 889000 w 889000"/>
              <a:gd name="connsiteY0" fmla="*/ 647700 h 647700"/>
              <a:gd name="connsiteX1" fmla="*/ 0 w 889000"/>
              <a:gd name="connsiteY1" fmla="*/ 0 h 647700"/>
              <a:gd name="connsiteX0" fmla="*/ 889000 w 889000"/>
              <a:gd name="connsiteY0" fmla="*/ 647700 h 647700"/>
              <a:gd name="connsiteX1" fmla="*/ 0 w 889000"/>
              <a:gd name="connsiteY1" fmla="*/ 0 h 647700"/>
              <a:gd name="connsiteX0" fmla="*/ 889000 w 889000"/>
              <a:gd name="connsiteY0" fmla="*/ 647700 h 647700"/>
              <a:gd name="connsiteX1" fmla="*/ 0 w 889000"/>
              <a:gd name="connsiteY1" fmla="*/ 0 h 647700"/>
              <a:gd name="connsiteX0" fmla="*/ 889000 w 889000"/>
              <a:gd name="connsiteY0" fmla="*/ 647700 h 647700"/>
              <a:gd name="connsiteX1" fmla="*/ 0 w 889000"/>
              <a:gd name="connsiteY1" fmla="*/ 0 h 647700"/>
            </a:gdLst>
            <a:ahLst/>
            <a:cxnLst>
              <a:cxn ang="0">
                <a:pos x="connsiteX0" y="connsiteY0"/>
              </a:cxn>
              <a:cxn ang="0">
                <a:pos x="connsiteX1" y="connsiteY1"/>
              </a:cxn>
            </a:cxnLst>
            <a:rect l="l" t="t" r="r" b="b"/>
            <a:pathLst>
              <a:path w="889000" h="647700">
                <a:moveTo>
                  <a:pt x="889000" y="647700"/>
                </a:moveTo>
                <a:cubicBezTo>
                  <a:pt x="770467" y="431800"/>
                  <a:pt x="639233" y="95250"/>
                  <a:pt x="0" y="0"/>
                </a:cubicBezTo>
              </a:path>
            </a:pathLst>
          </a:custGeom>
          <a:ln w="25400">
            <a:solidFill>
              <a:schemeClr val="bg1">
                <a:lumMod val="8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65" name="Freeform 64"/>
          <p:cNvSpPr/>
          <p:nvPr/>
        </p:nvSpPr>
        <p:spPr>
          <a:xfrm rot="8641847" flipH="1">
            <a:off x="10635731" y="3777207"/>
            <a:ext cx="422522" cy="378145"/>
          </a:xfrm>
          <a:custGeom>
            <a:avLst/>
            <a:gdLst>
              <a:gd name="connsiteX0" fmla="*/ 889000 w 889000"/>
              <a:gd name="connsiteY0" fmla="*/ 647700 h 647700"/>
              <a:gd name="connsiteX1" fmla="*/ 0 w 889000"/>
              <a:gd name="connsiteY1" fmla="*/ 0 h 647700"/>
              <a:gd name="connsiteX0" fmla="*/ 889000 w 889000"/>
              <a:gd name="connsiteY0" fmla="*/ 647700 h 647700"/>
              <a:gd name="connsiteX1" fmla="*/ 0 w 889000"/>
              <a:gd name="connsiteY1" fmla="*/ 0 h 647700"/>
              <a:gd name="connsiteX0" fmla="*/ 889000 w 889000"/>
              <a:gd name="connsiteY0" fmla="*/ 647700 h 647700"/>
              <a:gd name="connsiteX1" fmla="*/ 0 w 889000"/>
              <a:gd name="connsiteY1" fmla="*/ 0 h 647700"/>
              <a:gd name="connsiteX0" fmla="*/ 889000 w 889000"/>
              <a:gd name="connsiteY0" fmla="*/ 647700 h 647700"/>
              <a:gd name="connsiteX1" fmla="*/ 0 w 889000"/>
              <a:gd name="connsiteY1" fmla="*/ 0 h 647700"/>
            </a:gdLst>
            <a:ahLst/>
            <a:cxnLst>
              <a:cxn ang="0">
                <a:pos x="connsiteX0" y="connsiteY0"/>
              </a:cxn>
              <a:cxn ang="0">
                <a:pos x="connsiteX1" y="connsiteY1"/>
              </a:cxn>
            </a:cxnLst>
            <a:rect l="l" t="t" r="r" b="b"/>
            <a:pathLst>
              <a:path w="889000" h="647700">
                <a:moveTo>
                  <a:pt x="889000" y="647700"/>
                </a:moveTo>
                <a:cubicBezTo>
                  <a:pt x="770467" y="431800"/>
                  <a:pt x="639233" y="95250"/>
                  <a:pt x="0" y="0"/>
                </a:cubicBezTo>
              </a:path>
            </a:pathLst>
          </a:custGeom>
          <a:ln w="25400">
            <a:solidFill>
              <a:schemeClr val="bg1">
                <a:lumMod val="8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grpSp>
        <p:nvGrpSpPr>
          <p:cNvPr id="29" name="Group 28"/>
          <p:cNvGrpSpPr/>
          <p:nvPr/>
        </p:nvGrpSpPr>
        <p:grpSpPr>
          <a:xfrm>
            <a:off x="754150" y="295106"/>
            <a:ext cx="4364195" cy="665324"/>
            <a:chOff x="754150" y="295106"/>
            <a:chExt cx="4364195" cy="665324"/>
          </a:xfrm>
        </p:grpSpPr>
        <p:sp>
          <p:nvSpPr>
            <p:cNvPr id="30"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31"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38" name="Picture 37">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127916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54"/>
                                        </p:tgtEl>
                                        <p:attrNameLst>
                                          <p:attrName>style.visibility</p:attrName>
                                        </p:attrNameLst>
                                      </p:cBhvr>
                                      <p:to>
                                        <p:strVal val="visible"/>
                                      </p:to>
                                    </p:set>
                                    <p:animEffect transition="in" filter="wipe(up)">
                                      <p:cBhvr>
                                        <p:cTn id="11" dur="500"/>
                                        <p:tgtEl>
                                          <p:spTgt spid="54"/>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wipe(up)">
                                      <p:cBhvr>
                                        <p:cTn id="15" dur="500"/>
                                        <p:tgtEl>
                                          <p:spTgt spid="35"/>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wipe(left)">
                                      <p:cBhvr>
                                        <p:cTn id="19" dur="500"/>
                                        <p:tgtEl>
                                          <p:spTgt spid="32"/>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64"/>
                                        </p:tgtEl>
                                        <p:attrNameLst>
                                          <p:attrName>style.visibility</p:attrName>
                                        </p:attrNameLst>
                                      </p:cBhvr>
                                      <p:to>
                                        <p:strVal val="visible"/>
                                      </p:to>
                                    </p:set>
                                    <p:animEffect transition="in" filter="wipe(up)">
                                      <p:cBhvr>
                                        <p:cTn id="23" dur="500"/>
                                        <p:tgtEl>
                                          <p:spTgt spid="64"/>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wipe(up)">
                                      <p:cBhvr>
                                        <p:cTn id="27" dur="500"/>
                                        <p:tgtEl>
                                          <p:spTgt spid="39"/>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wipe(left)">
                                      <p:cBhvr>
                                        <p:cTn id="31" dur="500"/>
                                        <p:tgtEl>
                                          <p:spTgt spid="33"/>
                                        </p:tgtEl>
                                      </p:cBhvr>
                                    </p:animEffect>
                                  </p:childTnLst>
                                </p:cTn>
                              </p:par>
                            </p:childTnLst>
                          </p:cTn>
                        </p:par>
                        <p:par>
                          <p:cTn id="32" fill="hold">
                            <p:stCondLst>
                              <p:cond delay="3500"/>
                            </p:stCondLst>
                            <p:childTnLst>
                              <p:par>
                                <p:cTn id="33" presetID="22" presetClass="entr" presetSubtype="1" fill="hold" grpId="0" nodeType="afterEffect">
                                  <p:stCondLst>
                                    <p:cond delay="0"/>
                                  </p:stCondLst>
                                  <p:childTnLst>
                                    <p:set>
                                      <p:cBhvr>
                                        <p:cTn id="34" dur="1" fill="hold">
                                          <p:stCondLst>
                                            <p:cond delay="0"/>
                                          </p:stCondLst>
                                        </p:cTn>
                                        <p:tgtEl>
                                          <p:spTgt spid="63"/>
                                        </p:tgtEl>
                                        <p:attrNameLst>
                                          <p:attrName>style.visibility</p:attrName>
                                        </p:attrNameLst>
                                      </p:cBhvr>
                                      <p:to>
                                        <p:strVal val="visible"/>
                                      </p:to>
                                    </p:set>
                                    <p:animEffect transition="in" filter="wipe(up)">
                                      <p:cBhvr>
                                        <p:cTn id="35" dur="500"/>
                                        <p:tgtEl>
                                          <p:spTgt spid="63"/>
                                        </p:tgtEl>
                                      </p:cBhvr>
                                    </p:animEffect>
                                  </p:childTnLst>
                                </p:cTn>
                              </p:par>
                            </p:childTnLst>
                          </p:cTn>
                        </p:par>
                        <p:par>
                          <p:cTn id="36" fill="hold">
                            <p:stCondLst>
                              <p:cond delay="4000"/>
                            </p:stCondLst>
                            <p:childTnLst>
                              <p:par>
                                <p:cTn id="37" presetID="22" presetClass="entr" presetSubtype="1" fill="hold" nodeType="afterEffect">
                                  <p:stCondLst>
                                    <p:cond delay="0"/>
                                  </p:stCondLst>
                                  <p:childTnLst>
                                    <p:set>
                                      <p:cBhvr>
                                        <p:cTn id="38" dur="1" fill="hold">
                                          <p:stCondLst>
                                            <p:cond delay="0"/>
                                          </p:stCondLst>
                                        </p:cTn>
                                        <p:tgtEl>
                                          <p:spTgt spid="46"/>
                                        </p:tgtEl>
                                        <p:attrNameLst>
                                          <p:attrName>style.visibility</p:attrName>
                                        </p:attrNameLst>
                                      </p:cBhvr>
                                      <p:to>
                                        <p:strVal val="visible"/>
                                      </p:to>
                                    </p:set>
                                    <p:animEffect transition="in" filter="wipe(up)">
                                      <p:cBhvr>
                                        <p:cTn id="39" dur="500"/>
                                        <p:tgtEl>
                                          <p:spTgt spid="46"/>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34"/>
                                        </p:tgtEl>
                                        <p:attrNameLst>
                                          <p:attrName>style.visibility</p:attrName>
                                        </p:attrNameLst>
                                      </p:cBhvr>
                                      <p:to>
                                        <p:strVal val="visible"/>
                                      </p:to>
                                    </p:set>
                                    <p:animEffect transition="in" filter="wipe(left)">
                                      <p:cBhvr>
                                        <p:cTn id="43" dur="500"/>
                                        <p:tgtEl>
                                          <p:spTgt spid="34"/>
                                        </p:tgtEl>
                                      </p:cBhvr>
                                    </p:animEffect>
                                  </p:childTnLst>
                                </p:cTn>
                              </p:par>
                            </p:childTnLst>
                          </p:cTn>
                        </p:par>
                        <p:par>
                          <p:cTn id="44" fill="hold">
                            <p:stCondLst>
                              <p:cond delay="5000"/>
                            </p:stCondLst>
                            <p:childTnLst>
                              <p:par>
                                <p:cTn id="45" presetID="22" presetClass="entr" presetSubtype="1" fill="hold" grpId="0" nodeType="afterEffect">
                                  <p:stCondLst>
                                    <p:cond delay="0"/>
                                  </p:stCondLst>
                                  <p:childTnLst>
                                    <p:set>
                                      <p:cBhvr>
                                        <p:cTn id="46" dur="1" fill="hold">
                                          <p:stCondLst>
                                            <p:cond delay="0"/>
                                          </p:stCondLst>
                                        </p:cTn>
                                        <p:tgtEl>
                                          <p:spTgt spid="65"/>
                                        </p:tgtEl>
                                        <p:attrNameLst>
                                          <p:attrName>style.visibility</p:attrName>
                                        </p:attrNameLst>
                                      </p:cBhvr>
                                      <p:to>
                                        <p:strVal val="visible"/>
                                      </p:to>
                                    </p:set>
                                    <p:animEffect transition="in" filter="wipe(up)">
                                      <p:cBhvr>
                                        <p:cTn id="47" dur="500"/>
                                        <p:tgtEl>
                                          <p:spTgt spid="65"/>
                                        </p:tgtEl>
                                      </p:cBhvr>
                                    </p:animEffect>
                                  </p:childTnLst>
                                </p:cTn>
                              </p:par>
                            </p:childTnLst>
                          </p:cTn>
                        </p:par>
                        <p:par>
                          <p:cTn id="48" fill="hold">
                            <p:stCondLst>
                              <p:cond delay="5500"/>
                            </p:stCondLst>
                            <p:childTnLst>
                              <p:par>
                                <p:cTn id="49" presetID="22" presetClass="entr" presetSubtype="4" fill="hold" nodeType="afterEffect">
                                  <p:stCondLst>
                                    <p:cond delay="0"/>
                                  </p:stCondLst>
                                  <p:childTnLst>
                                    <p:set>
                                      <p:cBhvr>
                                        <p:cTn id="50" dur="1" fill="hold">
                                          <p:stCondLst>
                                            <p:cond delay="0"/>
                                          </p:stCondLst>
                                        </p:cTn>
                                        <p:tgtEl>
                                          <p:spTgt spid="50"/>
                                        </p:tgtEl>
                                        <p:attrNameLst>
                                          <p:attrName>style.visibility</p:attrName>
                                        </p:attrNameLst>
                                      </p:cBhvr>
                                      <p:to>
                                        <p:strVal val="visible"/>
                                      </p:to>
                                    </p:set>
                                    <p:animEffect transition="in" filter="wipe(down)">
                                      <p:cBhvr>
                                        <p:cTn id="51"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2" grpId="0" animBg="1"/>
      <p:bldP spid="33" grpId="0" animBg="1"/>
      <p:bldP spid="34" grpId="0" animBg="1"/>
      <p:bldP spid="54" grpId="0" animBg="1"/>
      <p:bldP spid="63" grpId="0" animBg="1"/>
      <p:bldP spid="64" grpId="0" animBg="1"/>
      <p:bldP spid="65"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2990</TotalTime>
  <Words>1209</Words>
  <Application>Microsoft Office PowerPoint</Application>
  <PresentationFormat>Widescreen</PresentationFormat>
  <Paragraphs>50</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600</cp:revision>
  <dcterms:created xsi:type="dcterms:W3CDTF">2015-12-31T02:20:12Z</dcterms:created>
  <dcterms:modified xsi:type="dcterms:W3CDTF">2016-09-18T18:03:25Z</dcterms:modified>
</cp:coreProperties>
</file>