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3"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A5A5"/>
    <a:srgbClr val="ED7D31"/>
    <a:srgbClr val="00B0F0"/>
    <a:srgbClr val="5B9BD5"/>
    <a:srgbClr val="4472C4"/>
    <a:srgbClr val="FFC000"/>
    <a:srgbClr val="70AD47"/>
    <a:srgbClr val="878889"/>
    <a:srgbClr val="969696"/>
    <a:srgbClr val="9B9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6414487" y="1849045"/>
            <a:ext cx="4988526" cy="2802793"/>
            <a:chOff x="6414487" y="1849045"/>
            <a:chExt cx="4988526" cy="2802793"/>
          </a:xfrm>
        </p:grpSpPr>
        <p:sp>
          <p:nvSpPr>
            <p:cNvPr id="31" name="TextBox 30"/>
            <p:cNvSpPr txBox="1"/>
            <p:nvPr/>
          </p:nvSpPr>
          <p:spPr>
            <a:xfrm>
              <a:off x="6414487" y="1849045"/>
              <a:ext cx="2226673" cy="400110"/>
            </a:xfrm>
            <a:prstGeom prst="rect">
              <a:avLst/>
            </a:prstGeom>
            <a:noFill/>
          </p:spPr>
          <p:txBody>
            <a:bodyPr wrap="square" rtlCol="0">
              <a:spAutoFit/>
            </a:bodyPr>
            <a:lstStyle/>
            <a:p>
              <a:r>
                <a:rPr lang="en-US" sz="2000" b="1" dirty="0">
                  <a:solidFill>
                    <a:schemeClr val="bg1"/>
                  </a:solidFill>
                  <a:ea typeface="Roboto Light" panose="02000000000000000000" pitchFamily="2" charset="0"/>
                </a:rPr>
                <a:t>Title Goes Here</a:t>
              </a:r>
              <a:endParaRPr lang="ru-RU" sz="2000" b="1" dirty="0">
                <a:solidFill>
                  <a:schemeClr val="bg1"/>
                </a:solidFill>
                <a:ea typeface="Roboto Light" panose="02000000000000000000" pitchFamily="2" charset="0"/>
              </a:endParaRPr>
            </a:p>
          </p:txBody>
        </p:sp>
        <p:sp>
          <p:nvSpPr>
            <p:cNvPr id="32" name="TextBox 31"/>
            <p:cNvSpPr txBox="1"/>
            <p:nvPr/>
          </p:nvSpPr>
          <p:spPr>
            <a:xfrm>
              <a:off x="6414489" y="2343514"/>
              <a:ext cx="4988524" cy="2308324"/>
            </a:xfrm>
            <a:prstGeom prst="rect">
              <a:avLst/>
            </a:prstGeom>
            <a:noFill/>
          </p:spPr>
          <p:txBody>
            <a:bodyPr wrap="square" rtlCol="0">
              <a:spAutoFit/>
            </a:bodyPr>
            <a:lstStyle/>
            <a:p>
              <a:pPr defTabSz="1219170">
                <a:spcBef>
                  <a:spcPct val="20000"/>
                </a:spcBef>
                <a:defRPr/>
              </a:pPr>
              <a:r>
                <a:rPr lang="en-US" sz="16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consectetur adipiscing elit, sed do eiusmod tempor incididunt ut labore et dolore magna aliqua. </a:t>
              </a:r>
            </a:p>
          </p:txBody>
        </p:sp>
      </p:grpSp>
      <p:grpSp>
        <p:nvGrpSpPr>
          <p:cNvPr id="5" name="Group 4"/>
          <p:cNvGrpSpPr/>
          <p:nvPr/>
        </p:nvGrpSpPr>
        <p:grpSpPr>
          <a:xfrm>
            <a:off x="1503796" y="2217615"/>
            <a:ext cx="3072015" cy="4066253"/>
            <a:chOff x="917378" y="1693550"/>
            <a:chExt cx="3072015" cy="4066253"/>
          </a:xfrm>
        </p:grpSpPr>
        <p:sp>
          <p:nvSpPr>
            <p:cNvPr id="38" name="Shape 2180"/>
            <p:cNvSpPr/>
            <p:nvPr/>
          </p:nvSpPr>
          <p:spPr>
            <a:xfrm>
              <a:off x="1439040" y="1796893"/>
              <a:ext cx="889593" cy="889389"/>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cap="flat">
              <a:solidFill>
                <a:schemeClr val="accent1"/>
              </a:solidFill>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9" name="Shape 2181"/>
            <p:cNvSpPr/>
            <p:nvPr/>
          </p:nvSpPr>
          <p:spPr>
            <a:xfrm>
              <a:off x="917378" y="2380512"/>
              <a:ext cx="2320078" cy="3379291"/>
            </a:xfrm>
            <a:custGeom>
              <a:avLst/>
              <a:gdLst/>
              <a:ahLst/>
              <a:cxnLst>
                <a:cxn ang="0">
                  <a:pos x="wd2" y="hd2"/>
                </a:cxn>
                <a:cxn ang="5400000">
                  <a:pos x="wd2" y="hd2"/>
                </a:cxn>
                <a:cxn ang="10800000">
                  <a:pos x="wd2" y="hd2"/>
                </a:cxn>
                <a:cxn ang="16200000">
                  <a:pos x="wd2" y="hd2"/>
                </a:cxn>
              </a:cxnLst>
              <a:rect l="0" t="0" r="r" b="b"/>
              <a:pathLst>
                <a:path w="21250" h="21276" extrusionOk="0">
                  <a:moveTo>
                    <a:pt x="15139" y="153"/>
                  </a:moveTo>
                  <a:lnTo>
                    <a:pt x="10554" y="2666"/>
                  </a:lnTo>
                  <a:lnTo>
                    <a:pt x="8420" y="2691"/>
                  </a:lnTo>
                  <a:lnTo>
                    <a:pt x="9880" y="2576"/>
                  </a:lnTo>
                  <a:cubicBezTo>
                    <a:pt x="9292" y="2366"/>
                    <a:pt x="8640" y="2257"/>
                    <a:pt x="7977" y="2256"/>
                  </a:cubicBezTo>
                  <a:cubicBezTo>
                    <a:pt x="7299" y="2256"/>
                    <a:pt x="6632" y="2371"/>
                    <a:pt x="6033" y="2590"/>
                  </a:cubicBezTo>
                  <a:cubicBezTo>
                    <a:pt x="5847" y="2669"/>
                    <a:pt x="5686" y="2774"/>
                    <a:pt x="5559" y="2897"/>
                  </a:cubicBezTo>
                  <a:cubicBezTo>
                    <a:pt x="5268" y="3179"/>
                    <a:pt x="5183" y="3522"/>
                    <a:pt x="5134" y="3855"/>
                  </a:cubicBezTo>
                  <a:cubicBezTo>
                    <a:pt x="5083" y="4197"/>
                    <a:pt x="5069" y="4546"/>
                    <a:pt x="5094" y="4899"/>
                  </a:cubicBezTo>
                  <a:lnTo>
                    <a:pt x="5880" y="14818"/>
                  </a:lnTo>
                  <a:lnTo>
                    <a:pt x="591" y="18707"/>
                  </a:lnTo>
                  <a:cubicBezTo>
                    <a:pt x="-161" y="19253"/>
                    <a:pt x="-200" y="20099"/>
                    <a:pt x="500" y="20677"/>
                  </a:cubicBezTo>
                  <a:cubicBezTo>
                    <a:pt x="1276" y="21318"/>
                    <a:pt x="2661" y="21405"/>
                    <a:pt x="3592" y="20871"/>
                  </a:cubicBezTo>
                  <a:lnTo>
                    <a:pt x="9585" y="16419"/>
                  </a:lnTo>
                  <a:cubicBezTo>
                    <a:pt x="9810" y="16257"/>
                    <a:pt x="9989" y="16067"/>
                    <a:pt x="10111" y="15859"/>
                  </a:cubicBezTo>
                  <a:cubicBezTo>
                    <a:pt x="10235" y="15649"/>
                    <a:pt x="10300" y="15425"/>
                    <a:pt x="10302" y="15198"/>
                  </a:cubicBezTo>
                  <a:lnTo>
                    <a:pt x="10408" y="12572"/>
                  </a:lnTo>
                  <a:lnTo>
                    <a:pt x="10862" y="12365"/>
                  </a:lnTo>
                  <a:cubicBezTo>
                    <a:pt x="11063" y="12280"/>
                    <a:pt x="11241" y="12172"/>
                    <a:pt x="11387" y="12045"/>
                  </a:cubicBezTo>
                  <a:cubicBezTo>
                    <a:pt x="11527" y="11923"/>
                    <a:pt x="11636" y="11787"/>
                    <a:pt x="11710" y="11641"/>
                  </a:cubicBezTo>
                  <a:lnTo>
                    <a:pt x="12674" y="9915"/>
                  </a:lnTo>
                  <a:lnTo>
                    <a:pt x="11917" y="11736"/>
                  </a:lnTo>
                  <a:cubicBezTo>
                    <a:pt x="11847" y="11880"/>
                    <a:pt x="11742" y="12015"/>
                    <a:pt x="11605" y="12135"/>
                  </a:cubicBezTo>
                  <a:cubicBezTo>
                    <a:pt x="11462" y="12261"/>
                    <a:pt x="11287" y="12368"/>
                    <a:pt x="11089" y="12451"/>
                  </a:cubicBezTo>
                  <a:lnTo>
                    <a:pt x="10671" y="12648"/>
                  </a:lnTo>
                  <a:lnTo>
                    <a:pt x="14607" y="14752"/>
                  </a:lnTo>
                  <a:lnTo>
                    <a:pt x="16850" y="20281"/>
                  </a:lnTo>
                  <a:cubicBezTo>
                    <a:pt x="17307" y="21070"/>
                    <a:pt x="18592" y="21469"/>
                    <a:pt x="19755" y="21183"/>
                  </a:cubicBezTo>
                  <a:cubicBezTo>
                    <a:pt x="20783" y="20930"/>
                    <a:pt x="21400" y="20208"/>
                    <a:pt x="21219" y="19468"/>
                  </a:cubicBezTo>
                  <a:lnTo>
                    <a:pt x="18564" y="13517"/>
                  </a:lnTo>
                  <a:cubicBezTo>
                    <a:pt x="18484" y="13324"/>
                    <a:pt x="18361" y="13141"/>
                    <a:pt x="18198" y="12974"/>
                  </a:cubicBezTo>
                  <a:cubicBezTo>
                    <a:pt x="18060" y="12834"/>
                    <a:pt x="17897" y="12708"/>
                    <a:pt x="17711" y="12598"/>
                  </a:cubicBezTo>
                  <a:lnTo>
                    <a:pt x="12806" y="9592"/>
                  </a:lnTo>
                  <a:lnTo>
                    <a:pt x="12168" y="4943"/>
                  </a:lnTo>
                  <a:lnTo>
                    <a:pt x="12599" y="6696"/>
                  </a:lnTo>
                  <a:lnTo>
                    <a:pt x="13014" y="6844"/>
                  </a:lnTo>
                  <a:cubicBezTo>
                    <a:pt x="13142" y="6874"/>
                    <a:pt x="13274" y="6896"/>
                    <a:pt x="13407" y="6911"/>
                  </a:cubicBezTo>
                  <a:cubicBezTo>
                    <a:pt x="13587" y="6930"/>
                    <a:pt x="13769" y="6934"/>
                    <a:pt x="13950" y="6923"/>
                  </a:cubicBezTo>
                  <a:lnTo>
                    <a:pt x="19601" y="6672"/>
                  </a:lnTo>
                  <a:cubicBezTo>
                    <a:pt x="20440" y="6578"/>
                    <a:pt x="21026" y="6051"/>
                    <a:pt x="20937" y="5470"/>
                  </a:cubicBezTo>
                  <a:cubicBezTo>
                    <a:pt x="20848" y="4885"/>
                    <a:pt x="20105" y="4451"/>
                    <a:pt x="19250" y="4484"/>
                  </a:cubicBezTo>
                  <a:lnTo>
                    <a:pt x="14113" y="4776"/>
                  </a:lnTo>
                  <a:lnTo>
                    <a:pt x="13074" y="4140"/>
                  </a:lnTo>
                  <a:lnTo>
                    <a:pt x="12521" y="4445"/>
                  </a:lnTo>
                  <a:cubicBezTo>
                    <a:pt x="12361" y="4505"/>
                    <a:pt x="12192" y="4553"/>
                    <a:pt x="12017" y="4588"/>
                  </a:cubicBezTo>
                  <a:cubicBezTo>
                    <a:pt x="11788" y="4635"/>
                    <a:pt x="11551" y="4659"/>
                    <a:pt x="11312" y="4660"/>
                  </a:cubicBezTo>
                  <a:lnTo>
                    <a:pt x="10129" y="4744"/>
                  </a:lnTo>
                  <a:lnTo>
                    <a:pt x="11322" y="4611"/>
                  </a:lnTo>
                  <a:cubicBezTo>
                    <a:pt x="11528" y="4586"/>
                    <a:pt x="11730" y="4549"/>
                    <a:pt x="11926" y="4499"/>
                  </a:cubicBezTo>
                  <a:cubicBezTo>
                    <a:pt x="12100" y="4454"/>
                    <a:pt x="12268" y="4399"/>
                    <a:pt x="12429" y="4335"/>
                  </a:cubicBezTo>
                  <a:lnTo>
                    <a:pt x="16883" y="2016"/>
                  </a:lnTo>
                  <a:cubicBezTo>
                    <a:pt x="17624" y="1648"/>
                    <a:pt x="17778" y="933"/>
                    <a:pt x="17225" y="433"/>
                  </a:cubicBezTo>
                  <a:cubicBezTo>
                    <a:pt x="16734" y="-11"/>
                    <a:pt x="15837" y="-131"/>
                    <a:pt x="15139" y="153"/>
                  </a:cubicBezTo>
                  <a:close/>
                </a:path>
              </a:pathLst>
            </a:custGeom>
            <a:solidFill>
              <a:schemeClr val="bg1"/>
            </a:solidFill>
            <a:ln w="12700" cap="flat">
              <a:solidFill>
                <a:schemeClr val="accent1"/>
              </a:solidFill>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0" name="Shape 2182"/>
            <p:cNvSpPr/>
            <p:nvPr/>
          </p:nvSpPr>
          <p:spPr>
            <a:xfrm>
              <a:off x="2583420" y="1693550"/>
              <a:ext cx="1405973" cy="1586362"/>
            </a:xfrm>
            <a:custGeom>
              <a:avLst/>
              <a:gdLst/>
              <a:ahLst/>
              <a:cxnLst>
                <a:cxn ang="0">
                  <a:pos x="wd2" y="hd2"/>
                </a:cxn>
                <a:cxn ang="5400000">
                  <a:pos x="wd2" y="hd2"/>
                </a:cxn>
                <a:cxn ang="10800000">
                  <a:pos x="wd2" y="hd2"/>
                </a:cxn>
                <a:cxn ang="16200000">
                  <a:pos x="wd2" y="hd2"/>
                </a:cxn>
              </a:cxnLst>
              <a:rect l="0" t="0" r="r" b="b"/>
              <a:pathLst>
                <a:path w="21595" h="21458" extrusionOk="0">
                  <a:moveTo>
                    <a:pt x="14768" y="0"/>
                  </a:moveTo>
                  <a:cubicBezTo>
                    <a:pt x="11682" y="279"/>
                    <a:pt x="8751" y="1325"/>
                    <a:pt x="6316" y="3018"/>
                  </a:cubicBezTo>
                  <a:cubicBezTo>
                    <a:pt x="3974" y="4646"/>
                    <a:pt x="2184" y="6809"/>
                    <a:pt x="1141" y="9271"/>
                  </a:cubicBezTo>
                  <a:cubicBezTo>
                    <a:pt x="2104" y="9290"/>
                    <a:pt x="2984" y="9759"/>
                    <a:pt x="3451" y="10501"/>
                  </a:cubicBezTo>
                  <a:cubicBezTo>
                    <a:pt x="4024" y="11411"/>
                    <a:pt x="3878" y="12542"/>
                    <a:pt x="3086" y="13315"/>
                  </a:cubicBezTo>
                  <a:lnTo>
                    <a:pt x="0" y="15442"/>
                  </a:lnTo>
                  <a:lnTo>
                    <a:pt x="4923" y="15200"/>
                  </a:lnTo>
                  <a:cubicBezTo>
                    <a:pt x="5306" y="15206"/>
                    <a:pt x="5677" y="15267"/>
                    <a:pt x="6024" y="15374"/>
                  </a:cubicBezTo>
                  <a:cubicBezTo>
                    <a:pt x="6371" y="15481"/>
                    <a:pt x="6711" y="15640"/>
                    <a:pt x="6954" y="15902"/>
                  </a:cubicBezTo>
                  <a:cubicBezTo>
                    <a:pt x="7352" y="16332"/>
                    <a:pt x="7393" y="16938"/>
                    <a:pt x="7056" y="17405"/>
                  </a:cubicBezTo>
                  <a:cubicBezTo>
                    <a:pt x="6814" y="17687"/>
                    <a:pt x="6637" y="18007"/>
                    <a:pt x="6534" y="18348"/>
                  </a:cubicBezTo>
                  <a:cubicBezTo>
                    <a:pt x="6441" y="18655"/>
                    <a:pt x="6409" y="18974"/>
                    <a:pt x="6440" y="19291"/>
                  </a:cubicBezTo>
                  <a:cubicBezTo>
                    <a:pt x="6624" y="20412"/>
                    <a:pt x="7633" y="21288"/>
                    <a:pt x="8908" y="21436"/>
                  </a:cubicBezTo>
                  <a:cubicBezTo>
                    <a:pt x="10328" y="21600"/>
                    <a:pt x="11673" y="20831"/>
                    <a:pt x="12079" y="19622"/>
                  </a:cubicBezTo>
                  <a:cubicBezTo>
                    <a:pt x="12197" y="19191"/>
                    <a:pt x="12191" y="18740"/>
                    <a:pt x="12062" y="18311"/>
                  </a:cubicBezTo>
                  <a:cubicBezTo>
                    <a:pt x="11962" y="17978"/>
                    <a:pt x="11789" y="17666"/>
                    <a:pt x="11554" y="17390"/>
                  </a:cubicBezTo>
                  <a:cubicBezTo>
                    <a:pt x="11216" y="16965"/>
                    <a:pt x="11162" y="16414"/>
                    <a:pt x="11412" y="15944"/>
                  </a:cubicBezTo>
                  <a:cubicBezTo>
                    <a:pt x="11706" y="15392"/>
                    <a:pt x="12355" y="15058"/>
                    <a:pt x="13045" y="15102"/>
                  </a:cubicBezTo>
                  <a:lnTo>
                    <a:pt x="15810" y="15677"/>
                  </a:lnTo>
                  <a:lnTo>
                    <a:pt x="16049" y="14612"/>
                  </a:lnTo>
                  <a:cubicBezTo>
                    <a:pt x="15557" y="13797"/>
                    <a:pt x="15190" y="12927"/>
                    <a:pt x="14958" y="12027"/>
                  </a:cubicBezTo>
                  <a:cubicBezTo>
                    <a:pt x="14730" y="11140"/>
                    <a:pt x="14635" y="10231"/>
                    <a:pt x="14674" y="9322"/>
                  </a:cubicBezTo>
                  <a:cubicBezTo>
                    <a:pt x="14713" y="8979"/>
                    <a:pt x="14902" y="8663"/>
                    <a:pt x="15203" y="8441"/>
                  </a:cubicBezTo>
                  <a:cubicBezTo>
                    <a:pt x="15695" y="8077"/>
                    <a:pt x="16391" y="8018"/>
                    <a:pt x="16954" y="8292"/>
                  </a:cubicBezTo>
                  <a:cubicBezTo>
                    <a:pt x="17187" y="8445"/>
                    <a:pt x="17436" y="8578"/>
                    <a:pt x="17696" y="8690"/>
                  </a:cubicBezTo>
                  <a:cubicBezTo>
                    <a:pt x="17915" y="8785"/>
                    <a:pt x="18143" y="8864"/>
                    <a:pt x="18380" y="8912"/>
                  </a:cubicBezTo>
                  <a:cubicBezTo>
                    <a:pt x="18952" y="9030"/>
                    <a:pt x="19554" y="8967"/>
                    <a:pt x="20079" y="8734"/>
                  </a:cubicBezTo>
                  <a:cubicBezTo>
                    <a:pt x="21011" y="8266"/>
                    <a:pt x="21589" y="7396"/>
                    <a:pt x="21595" y="6452"/>
                  </a:cubicBezTo>
                  <a:cubicBezTo>
                    <a:pt x="21600" y="5680"/>
                    <a:pt x="21217" y="4947"/>
                    <a:pt x="20548" y="4448"/>
                  </a:cubicBezTo>
                  <a:cubicBezTo>
                    <a:pt x="20044" y="4129"/>
                    <a:pt x="19435" y="3967"/>
                    <a:pt x="18815" y="3986"/>
                  </a:cubicBezTo>
                  <a:cubicBezTo>
                    <a:pt x="18253" y="4004"/>
                    <a:pt x="17711" y="4171"/>
                    <a:pt x="17260" y="4465"/>
                  </a:cubicBezTo>
                  <a:cubicBezTo>
                    <a:pt x="16658" y="4811"/>
                    <a:pt x="15876" y="4793"/>
                    <a:pt x="15297" y="4418"/>
                  </a:cubicBezTo>
                  <a:cubicBezTo>
                    <a:pt x="14878" y="4147"/>
                    <a:pt x="14626" y="3721"/>
                    <a:pt x="14614" y="3264"/>
                  </a:cubicBezTo>
                  <a:lnTo>
                    <a:pt x="14768" y="0"/>
                  </a:lnTo>
                  <a:close/>
                </a:path>
              </a:pathLst>
            </a:custGeom>
            <a:solidFill>
              <a:schemeClr val="accent4"/>
            </a:solidFill>
            <a:ln w="12700" cap="flat">
              <a:noFill/>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grpSp>
      <p:grpSp>
        <p:nvGrpSpPr>
          <p:cNvPr id="4" name="Group 3"/>
          <p:cNvGrpSpPr/>
          <p:nvPr/>
        </p:nvGrpSpPr>
        <p:grpSpPr>
          <a:xfrm>
            <a:off x="3196499" y="2217615"/>
            <a:ext cx="2178247" cy="3418171"/>
            <a:chOff x="3196499" y="2217615"/>
            <a:chExt cx="2178247" cy="3418171"/>
          </a:xfrm>
        </p:grpSpPr>
        <p:sp>
          <p:nvSpPr>
            <p:cNvPr id="36" name="Shape 2178"/>
            <p:cNvSpPr/>
            <p:nvPr/>
          </p:nvSpPr>
          <p:spPr>
            <a:xfrm>
              <a:off x="3938675" y="4782484"/>
              <a:ext cx="637136" cy="70499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18603"/>
                  </a:lnTo>
                  <a:lnTo>
                    <a:pt x="3317" y="21600"/>
                  </a:lnTo>
                  <a:lnTo>
                    <a:pt x="18095" y="21600"/>
                  </a:lnTo>
                  <a:lnTo>
                    <a:pt x="21600" y="18432"/>
                  </a:lnTo>
                  <a:lnTo>
                    <a:pt x="21600" y="8"/>
                  </a:lnTo>
                  <a:lnTo>
                    <a:pt x="0" y="0"/>
                  </a:lnTo>
                  <a:close/>
                </a:path>
              </a:pathLst>
            </a:custGeom>
            <a:solidFill>
              <a:srgbClr val="A7ABB1"/>
            </a:solidFill>
            <a:ln w="12700" cap="flat">
              <a:noFill/>
              <a:miter lim="400000"/>
            </a:ln>
            <a:effectLst/>
          </p:spPr>
          <p:txBody>
            <a:bodyPr wrap="square" lIns="50800" tIns="50800" rIns="50800" bIns="50800" numCol="1" anchor="ctr">
              <a:noAutofit/>
            </a:bodyPr>
            <a:lstStyle/>
            <a:p>
              <a:pPr lvl="0" defTabSz="825500">
                <a:defRPr sz="3200">
                  <a:solidFill>
                    <a:srgbClr val="000000"/>
                  </a:solidFill>
                  <a:latin typeface="+mn-lt"/>
                  <a:ea typeface="+mn-ea"/>
                  <a:cs typeface="+mn-cs"/>
                  <a:sym typeface="Helvetica Light"/>
                </a:defRPr>
              </a:pPr>
              <a:endParaRPr/>
            </a:p>
          </p:txBody>
        </p:sp>
        <p:sp>
          <p:nvSpPr>
            <p:cNvPr id="37" name="Shape 2179"/>
            <p:cNvSpPr/>
            <p:nvPr/>
          </p:nvSpPr>
          <p:spPr>
            <a:xfrm>
              <a:off x="3806816" y="4537747"/>
              <a:ext cx="915351" cy="291882"/>
            </a:xfrm>
            <a:prstGeom prst="roundRect">
              <a:avLst>
                <a:gd name="adj" fmla="val 35919"/>
              </a:avLst>
            </a:prstGeom>
            <a:solidFill>
              <a:srgbClr val="A7ABB1"/>
            </a:solidFill>
            <a:ln w="12700" cap="flat">
              <a:noFill/>
              <a:miter lim="400000"/>
            </a:ln>
            <a:effectLst/>
          </p:spPr>
          <p:txBody>
            <a:bodyPr wrap="square" lIns="50800" tIns="50800" rIns="50800" bIns="50800" numCol="1" anchor="ctr">
              <a:noAutofit/>
            </a:bodyPr>
            <a:lstStyle/>
            <a:p>
              <a:pPr lvl="0" defTabSz="825500">
                <a:defRPr sz="3200">
                  <a:latin typeface="+mn-lt"/>
                  <a:ea typeface="+mn-ea"/>
                  <a:cs typeface="+mn-cs"/>
                  <a:sym typeface="Helvetica Light"/>
                </a:defRPr>
              </a:pPr>
              <a:endParaRPr/>
            </a:p>
          </p:txBody>
        </p:sp>
        <p:sp>
          <p:nvSpPr>
            <p:cNvPr id="41" name="Shape 2183"/>
            <p:cNvSpPr/>
            <p:nvPr/>
          </p:nvSpPr>
          <p:spPr>
            <a:xfrm>
              <a:off x="4177346" y="2217615"/>
              <a:ext cx="1197400" cy="1146344"/>
            </a:xfrm>
            <a:custGeom>
              <a:avLst/>
              <a:gdLst/>
              <a:ahLst/>
              <a:cxnLst>
                <a:cxn ang="0">
                  <a:pos x="wd2" y="hd2"/>
                </a:cxn>
                <a:cxn ang="5400000">
                  <a:pos x="wd2" y="hd2"/>
                </a:cxn>
                <a:cxn ang="10800000">
                  <a:pos x="wd2" y="hd2"/>
                </a:cxn>
                <a:cxn ang="16200000">
                  <a:pos x="wd2" y="hd2"/>
                </a:cxn>
              </a:cxnLst>
              <a:rect l="0" t="0" r="r" b="b"/>
              <a:pathLst>
                <a:path w="21454" h="21119" extrusionOk="0">
                  <a:moveTo>
                    <a:pt x="160" y="104"/>
                  </a:moveTo>
                  <a:lnTo>
                    <a:pt x="1" y="4052"/>
                  </a:lnTo>
                  <a:cubicBezTo>
                    <a:pt x="-7" y="4404"/>
                    <a:pt x="39" y="4740"/>
                    <a:pt x="129" y="5058"/>
                  </a:cubicBezTo>
                  <a:cubicBezTo>
                    <a:pt x="208" y="5333"/>
                    <a:pt x="325" y="5616"/>
                    <a:pt x="569" y="5794"/>
                  </a:cubicBezTo>
                  <a:cubicBezTo>
                    <a:pt x="1209" y="6259"/>
                    <a:pt x="1949" y="5684"/>
                    <a:pt x="2629" y="5313"/>
                  </a:cubicBezTo>
                  <a:cubicBezTo>
                    <a:pt x="2861" y="5186"/>
                    <a:pt x="3107" y="5086"/>
                    <a:pt x="3362" y="5016"/>
                  </a:cubicBezTo>
                  <a:cubicBezTo>
                    <a:pt x="5496" y="4484"/>
                    <a:pt x="7636" y="5868"/>
                    <a:pt x="8093" y="8076"/>
                  </a:cubicBezTo>
                  <a:cubicBezTo>
                    <a:pt x="8528" y="10173"/>
                    <a:pt x="7265" y="12246"/>
                    <a:pt x="5240" y="12761"/>
                  </a:cubicBezTo>
                  <a:cubicBezTo>
                    <a:pt x="4654" y="12914"/>
                    <a:pt x="4042" y="12925"/>
                    <a:pt x="3451" y="12793"/>
                  </a:cubicBezTo>
                  <a:cubicBezTo>
                    <a:pt x="3032" y="12700"/>
                    <a:pt x="2632" y="12536"/>
                    <a:pt x="2265" y="12308"/>
                  </a:cubicBezTo>
                  <a:cubicBezTo>
                    <a:pt x="1811" y="11919"/>
                    <a:pt x="1163" y="11880"/>
                    <a:pt x="667" y="12211"/>
                  </a:cubicBezTo>
                  <a:cubicBezTo>
                    <a:pt x="240" y="12497"/>
                    <a:pt x="10" y="13009"/>
                    <a:pt x="75" y="13529"/>
                  </a:cubicBezTo>
                  <a:cubicBezTo>
                    <a:pt x="95" y="14568"/>
                    <a:pt x="216" y="15603"/>
                    <a:pt x="436" y="16617"/>
                  </a:cubicBezTo>
                  <a:cubicBezTo>
                    <a:pt x="679" y="17735"/>
                    <a:pt x="1041" y="18822"/>
                    <a:pt x="1515" y="19858"/>
                  </a:cubicBezTo>
                  <a:lnTo>
                    <a:pt x="8609" y="21077"/>
                  </a:lnTo>
                  <a:cubicBezTo>
                    <a:pt x="8838" y="21129"/>
                    <a:pt x="9067" y="21131"/>
                    <a:pt x="9285" y="21090"/>
                  </a:cubicBezTo>
                  <a:cubicBezTo>
                    <a:pt x="9367" y="21074"/>
                    <a:pt x="9447" y="21053"/>
                    <a:pt x="9526" y="21024"/>
                  </a:cubicBezTo>
                  <a:cubicBezTo>
                    <a:pt x="9604" y="20995"/>
                    <a:pt x="9679" y="20958"/>
                    <a:pt x="9749" y="20913"/>
                  </a:cubicBezTo>
                  <a:cubicBezTo>
                    <a:pt x="9942" y="20788"/>
                    <a:pt x="10091" y="20596"/>
                    <a:pt x="10180" y="20365"/>
                  </a:cubicBezTo>
                  <a:cubicBezTo>
                    <a:pt x="10469" y="19621"/>
                    <a:pt x="10057" y="18873"/>
                    <a:pt x="9804" y="18157"/>
                  </a:cubicBezTo>
                  <a:cubicBezTo>
                    <a:pt x="9643" y="17702"/>
                    <a:pt x="9540" y="17226"/>
                    <a:pt x="9500" y="16737"/>
                  </a:cubicBezTo>
                  <a:cubicBezTo>
                    <a:pt x="9365" y="15414"/>
                    <a:pt x="9896" y="14111"/>
                    <a:pt x="10910" y="13283"/>
                  </a:cubicBezTo>
                  <a:cubicBezTo>
                    <a:pt x="11674" y="12658"/>
                    <a:pt x="12647" y="12367"/>
                    <a:pt x="13619" y="12473"/>
                  </a:cubicBezTo>
                  <a:cubicBezTo>
                    <a:pt x="14755" y="12578"/>
                    <a:pt x="15790" y="13189"/>
                    <a:pt x="16452" y="14144"/>
                  </a:cubicBezTo>
                  <a:cubicBezTo>
                    <a:pt x="17056" y="15017"/>
                    <a:pt x="17295" y="16103"/>
                    <a:pt x="17115" y="17158"/>
                  </a:cubicBezTo>
                  <a:cubicBezTo>
                    <a:pt x="17055" y="17619"/>
                    <a:pt x="16918" y="18062"/>
                    <a:pt x="16713" y="18470"/>
                  </a:cubicBezTo>
                  <a:cubicBezTo>
                    <a:pt x="16450" y="18993"/>
                    <a:pt x="16064" y="19547"/>
                    <a:pt x="16298" y="20112"/>
                  </a:cubicBezTo>
                  <a:cubicBezTo>
                    <a:pt x="16435" y="20441"/>
                    <a:pt x="16733" y="20628"/>
                    <a:pt x="17036" y="20741"/>
                  </a:cubicBezTo>
                  <a:cubicBezTo>
                    <a:pt x="17304" y="20841"/>
                    <a:pt x="17594" y="20892"/>
                    <a:pt x="17897" y="20880"/>
                  </a:cubicBezTo>
                  <a:lnTo>
                    <a:pt x="21448" y="20388"/>
                  </a:lnTo>
                  <a:cubicBezTo>
                    <a:pt x="21593" y="14575"/>
                    <a:pt x="19256" y="8988"/>
                    <a:pt x="15052" y="5098"/>
                  </a:cubicBezTo>
                  <a:cubicBezTo>
                    <a:pt x="10997" y="1345"/>
                    <a:pt x="5588" y="-469"/>
                    <a:pt x="160" y="104"/>
                  </a:cubicBezTo>
                  <a:close/>
                </a:path>
              </a:pathLst>
            </a:custGeom>
            <a:solidFill>
              <a:schemeClr val="accent3"/>
            </a:solidFill>
            <a:ln w="12700" cap="flat">
              <a:noFill/>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2" name="Shape 2184"/>
            <p:cNvSpPr/>
            <p:nvPr/>
          </p:nvSpPr>
          <p:spPr>
            <a:xfrm>
              <a:off x="3196499" y="3390974"/>
              <a:ext cx="1445026" cy="1121086"/>
            </a:xfrm>
            <a:custGeom>
              <a:avLst/>
              <a:gdLst/>
              <a:ahLst/>
              <a:cxnLst>
                <a:cxn ang="0">
                  <a:pos x="wd2" y="hd2"/>
                </a:cxn>
                <a:cxn ang="5400000">
                  <a:pos x="wd2" y="hd2"/>
                </a:cxn>
                <a:cxn ang="10800000">
                  <a:pos x="wd2" y="hd2"/>
                </a:cxn>
                <a:cxn ang="16200000">
                  <a:pos x="wd2" y="hd2"/>
                </a:cxn>
              </a:cxnLst>
              <a:rect l="0" t="0" r="r" b="b"/>
              <a:pathLst>
                <a:path w="21547" h="21571" extrusionOk="0">
                  <a:moveTo>
                    <a:pt x="0" y="314"/>
                  </a:moveTo>
                  <a:lnTo>
                    <a:pt x="4873" y="107"/>
                  </a:lnTo>
                  <a:cubicBezTo>
                    <a:pt x="5177" y="49"/>
                    <a:pt x="5475" y="84"/>
                    <a:pt x="5750" y="194"/>
                  </a:cubicBezTo>
                  <a:cubicBezTo>
                    <a:pt x="5978" y="285"/>
                    <a:pt x="6205" y="432"/>
                    <a:pt x="6345" y="709"/>
                  </a:cubicBezTo>
                  <a:cubicBezTo>
                    <a:pt x="6658" y="1329"/>
                    <a:pt x="6350" y="2057"/>
                    <a:pt x="6129" y="2710"/>
                  </a:cubicBezTo>
                  <a:cubicBezTo>
                    <a:pt x="6003" y="3083"/>
                    <a:pt x="5906" y="3473"/>
                    <a:pt x="5842" y="3879"/>
                  </a:cubicBezTo>
                  <a:cubicBezTo>
                    <a:pt x="5657" y="4975"/>
                    <a:pt x="5829" y="6120"/>
                    <a:pt x="6317" y="7049"/>
                  </a:cubicBezTo>
                  <a:cubicBezTo>
                    <a:pt x="6942" y="8238"/>
                    <a:pt x="7998" y="8928"/>
                    <a:pt x="9111" y="8873"/>
                  </a:cubicBezTo>
                  <a:cubicBezTo>
                    <a:pt x="9937" y="8859"/>
                    <a:pt x="10726" y="8423"/>
                    <a:pt x="11304" y="7660"/>
                  </a:cubicBezTo>
                  <a:cubicBezTo>
                    <a:pt x="11883" y="6896"/>
                    <a:pt x="12204" y="5865"/>
                    <a:pt x="12195" y="4796"/>
                  </a:cubicBezTo>
                  <a:cubicBezTo>
                    <a:pt x="12209" y="4355"/>
                    <a:pt x="12172" y="3913"/>
                    <a:pt x="12085" y="3486"/>
                  </a:cubicBezTo>
                  <a:cubicBezTo>
                    <a:pt x="12002" y="3084"/>
                    <a:pt x="11875" y="2699"/>
                    <a:pt x="11708" y="2342"/>
                  </a:cubicBezTo>
                  <a:cubicBezTo>
                    <a:pt x="11563" y="2084"/>
                    <a:pt x="11478" y="1788"/>
                    <a:pt x="11453" y="1486"/>
                  </a:cubicBezTo>
                  <a:cubicBezTo>
                    <a:pt x="11428" y="1189"/>
                    <a:pt x="11461" y="876"/>
                    <a:pt x="11590" y="606"/>
                  </a:cubicBezTo>
                  <a:cubicBezTo>
                    <a:pt x="11712" y="350"/>
                    <a:pt x="11902" y="175"/>
                    <a:pt x="12110" y="81"/>
                  </a:cubicBezTo>
                  <a:cubicBezTo>
                    <a:pt x="12322" y="-14"/>
                    <a:pt x="12557" y="-29"/>
                    <a:pt x="12785" y="54"/>
                  </a:cubicBezTo>
                  <a:lnTo>
                    <a:pt x="15202" y="732"/>
                  </a:lnTo>
                  <a:lnTo>
                    <a:pt x="14626" y="4996"/>
                  </a:lnTo>
                  <a:cubicBezTo>
                    <a:pt x="14456" y="5780"/>
                    <a:pt x="14650" y="6621"/>
                    <a:pt x="15126" y="7156"/>
                  </a:cubicBezTo>
                  <a:cubicBezTo>
                    <a:pt x="15656" y="7752"/>
                    <a:pt x="16420" y="7850"/>
                    <a:pt x="17031" y="7401"/>
                  </a:cubicBezTo>
                  <a:cubicBezTo>
                    <a:pt x="17428" y="7050"/>
                    <a:pt x="17871" y="6812"/>
                    <a:pt x="18332" y="6694"/>
                  </a:cubicBezTo>
                  <a:cubicBezTo>
                    <a:pt x="18760" y="6585"/>
                    <a:pt x="19207" y="6579"/>
                    <a:pt x="19641" y="6729"/>
                  </a:cubicBezTo>
                  <a:cubicBezTo>
                    <a:pt x="20809" y="7132"/>
                    <a:pt x="21600" y="8534"/>
                    <a:pt x="21539" y="10093"/>
                  </a:cubicBezTo>
                  <a:cubicBezTo>
                    <a:pt x="21597" y="11021"/>
                    <a:pt x="21348" y="11937"/>
                    <a:pt x="20851" y="12614"/>
                  </a:cubicBezTo>
                  <a:cubicBezTo>
                    <a:pt x="20191" y="13515"/>
                    <a:pt x="19198" y="13871"/>
                    <a:pt x="18271" y="13539"/>
                  </a:cubicBezTo>
                  <a:cubicBezTo>
                    <a:pt x="18003" y="13375"/>
                    <a:pt x="17745" y="13204"/>
                    <a:pt x="17495" y="13027"/>
                  </a:cubicBezTo>
                  <a:cubicBezTo>
                    <a:pt x="17264" y="12862"/>
                    <a:pt x="17035" y="12690"/>
                    <a:pt x="16785" y="12597"/>
                  </a:cubicBezTo>
                  <a:cubicBezTo>
                    <a:pt x="16368" y="12443"/>
                    <a:pt x="15905" y="12508"/>
                    <a:pt x="15521" y="12836"/>
                  </a:cubicBezTo>
                  <a:cubicBezTo>
                    <a:pt x="15219" y="13093"/>
                    <a:pt x="15015" y="13476"/>
                    <a:pt x="14886" y="13887"/>
                  </a:cubicBezTo>
                  <a:cubicBezTo>
                    <a:pt x="14743" y="14344"/>
                    <a:pt x="14689" y="14850"/>
                    <a:pt x="14743" y="15362"/>
                  </a:cubicBezTo>
                  <a:lnTo>
                    <a:pt x="15381" y="21571"/>
                  </a:lnTo>
                  <a:lnTo>
                    <a:pt x="7502" y="21086"/>
                  </a:lnTo>
                  <a:cubicBezTo>
                    <a:pt x="7111" y="20411"/>
                    <a:pt x="6769" y="19690"/>
                    <a:pt x="6481" y="18934"/>
                  </a:cubicBezTo>
                  <a:cubicBezTo>
                    <a:pt x="6130" y="18010"/>
                    <a:pt x="5862" y="17039"/>
                    <a:pt x="5681" y="16038"/>
                  </a:cubicBezTo>
                  <a:cubicBezTo>
                    <a:pt x="5501" y="15157"/>
                    <a:pt x="5192" y="14328"/>
                    <a:pt x="4772" y="13596"/>
                  </a:cubicBezTo>
                  <a:cubicBezTo>
                    <a:pt x="4534" y="13180"/>
                    <a:pt x="4261" y="12799"/>
                    <a:pt x="3990" y="12418"/>
                  </a:cubicBezTo>
                  <a:cubicBezTo>
                    <a:pt x="3744" y="12074"/>
                    <a:pt x="3500" y="11728"/>
                    <a:pt x="3256" y="11381"/>
                  </a:cubicBezTo>
                  <a:cubicBezTo>
                    <a:pt x="2270" y="9728"/>
                    <a:pt x="1486" y="7891"/>
                    <a:pt x="930" y="5932"/>
                  </a:cubicBezTo>
                  <a:cubicBezTo>
                    <a:pt x="417" y="4125"/>
                    <a:pt x="104" y="2234"/>
                    <a:pt x="0" y="314"/>
                  </a:cubicBezTo>
                  <a:close/>
                </a:path>
              </a:pathLst>
            </a:custGeom>
            <a:solidFill>
              <a:schemeClr val="accent1"/>
            </a:solidFill>
            <a:ln w="12700" cap="flat">
              <a:noFill/>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3" name="Shape 2185"/>
            <p:cNvSpPr/>
            <p:nvPr/>
          </p:nvSpPr>
          <p:spPr>
            <a:xfrm>
              <a:off x="4203775" y="2934757"/>
              <a:ext cx="1166487" cy="1554764"/>
            </a:xfrm>
            <a:custGeom>
              <a:avLst/>
              <a:gdLst/>
              <a:ahLst/>
              <a:cxnLst>
                <a:cxn ang="0">
                  <a:pos x="wd2" y="hd2"/>
                </a:cxn>
                <a:cxn ang="5400000">
                  <a:pos x="wd2" y="hd2"/>
                </a:cxn>
                <a:cxn ang="10800000">
                  <a:pos x="wd2" y="hd2"/>
                </a:cxn>
                <a:cxn ang="16200000">
                  <a:pos x="wd2" y="hd2"/>
                </a:cxn>
              </a:cxnLst>
              <a:rect l="0" t="0" r="r" b="b"/>
              <a:pathLst>
                <a:path w="21569" h="21444" extrusionOk="0">
                  <a:moveTo>
                    <a:pt x="1113" y="5524"/>
                  </a:moveTo>
                  <a:lnTo>
                    <a:pt x="50" y="9863"/>
                  </a:lnTo>
                  <a:cubicBezTo>
                    <a:pt x="-31" y="10120"/>
                    <a:pt x="-12" y="10380"/>
                    <a:pt x="91" y="10618"/>
                  </a:cubicBezTo>
                  <a:cubicBezTo>
                    <a:pt x="181" y="10828"/>
                    <a:pt x="339" y="11028"/>
                    <a:pt x="597" y="11160"/>
                  </a:cubicBezTo>
                  <a:cubicBezTo>
                    <a:pt x="871" y="11300"/>
                    <a:pt x="1200" y="11335"/>
                    <a:pt x="1514" y="11318"/>
                  </a:cubicBezTo>
                  <a:cubicBezTo>
                    <a:pt x="1872" y="11299"/>
                    <a:pt x="2227" y="11212"/>
                    <a:pt x="2541" y="11055"/>
                  </a:cubicBezTo>
                  <a:cubicBezTo>
                    <a:pt x="3686" y="10503"/>
                    <a:pt x="5126" y="10420"/>
                    <a:pt x="6371" y="10834"/>
                  </a:cubicBezTo>
                  <a:cubicBezTo>
                    <a:pt x="7680" y="11269"/>
                    <a:pt x="8582" y="12188"/>
                    <a:pt x="8744" y="13250"/>
                  </a:cubicBezTo>
                  <a:cubicBezTo>
                    <a:pt x="8916" y="14139"/>
                    <a:pt x="8522" y="15036"/>
                    <a:pt x="7680" y="15677"/>
                  </a:cubicBezTo>
                  <a:cubicBezTo>
                    <a:pt x="6641" y="16468"/>
                    <a:pt x="5093" y="16754"/>
                    <a:pt x="3679" y="16417"/>
                  </a:cubicBezTo>
                  <a:cubicBezTo>
                    <a:pt x="3315" y="16281"/>
                    <a:pt x="2953" y="16159"/>
                    <a:pt x="2587" y="16051"/>
                  </a:cubicBezTo>
                  <a:cubicBezTo>
                    <a:pt x="2030" y="15886"/>
                    <a:pt x="1394" y="15743"/>
                    <a:pt x="844" y="15975"/>
                  </a:cubicBezTo>
                  <a:cubicBezTo>
                    <a:pt x="546" y="16101"/>
                    <a:pt x="357" y="16313"/>
                    <a:pt x="245" y="16537"/>
                  </a:cubicBezTo>
                  <a:cubicBezTo>
                    <a:pt x="126" y="16776"/>
                    <a:pt x="90" y="17041"/>
                    <a:pt x="158" y="17308"/>
                  </a:cubicBezTo>
                  <a:lnTo>
                    <a:pt x="958" y="21444"/>
                  </a:lnTo>
                  <a:lnTo>
                    <a:pt x="11789" y="21421"/>
                  </a:lnTo>
                  <a:cubicBezTo>
                    <a:pt x="12290" y="21042"/>
                    <a:pt x="12711" y="20608"/>
                    <a:pt x="13035" y="20134"/>
                  </a:cubicBezTo>
                  <a:cubicBezTo>
                    <a:pt x="13378" y="19631"/>
                    <a:pt x="13609" y="19089"/>
                    <a:pt x="13717" y="18531"/>
                  </a:cubicBezTo>
                  <a:cubicBezTo>
                    <a:pt x="13955" y="17950"/>
                    <a:pt x="14289" y="17393"/>
                    <a:pt x="14713" y="16875"/>
                  </a:cubicBezTo>
                  <a:cubicBezTo>
                    <a:pt x="15148" y="16342"/>
                    <a:pt x="15674" y="15854"/>
                    <a:pt x="16276" y="15422"/>
                  </a:cubicBezTo>
                  <a:cubicBezTo>
                    <a:pt x="17987" y="14068"/>
                    <a:pt x="19334" y="12481"/>
                    <a:pt x="20243" y="10747"/>
                  </a:cubicBezTo>
                  <a:cubicBezTo>
                    <a:pt x="21043" y="9221"/>
                    <a:pt x="21492" y="7605"/>
                    <a:pt x="21569" y="5967"/>
                  </a:cubicBezTo>
                  <a:lnTo>
                    <a:pt x="18132" y="6285"/>
                  </a:lnTo>
                  <a:cubicBezTo>
                    <a:pt x="17862" y="6304"/>
                    <a:pt x="17593" y="6301"/>
                    <a:pt x="17330" y="6276"/>
                  </a:cubicBezTo>
                  <a:cubicBezTo>
                    <a:pt x="16700" y="6215"/>
                    <a:pt x="16071" y="6026"/>
                    <a:pt x="15700" y="5619"/>
                  </a:cubicBezTo>
                  <a:cubicBezTo>
                    <a:pt x="15375" y="5263"/>
                    <a:pt x="15332" y="4804"/>
                    <a:pt x="15590" y="4419"/>
                  </a:cubicBezTo>
                  <a:cubicBezTo>
                    <a:pt x="17038" y="3297"/>
                    <a:pt x="16870" y="1489"/>
                    <a:pt x="15230" y="526"/>
                  </a:cubicBezTo>
                  <a:cubicBezTo>
                    <a:pt x="14280" y="-32"/>
                    <a:pt x="12998" y="-156"/>
                    <a:pt x="11889" y="202"/>
                  </a:cubicBezTo>
                  <a:cubicBezTo>
                    <a:pt x="11204" y="429"/>
                    <a:pt x="10647" y="828"/>
                    <a:pt x="10317" y="1330"/>
                  </a:cubicBezTo>
                  <a:cubicBezTo>
                    <a:pt x="9996" y="1818"/>
                    <a:pt x="9907" y="2356"/>
                    <a:pt x="9979" y="2877"/>
                  </a:cubicBezTo>
                  <a:cubicBezTo>
                    <a:pt x="10052" y="3399"/>
                    <a:pt x="10288" y="3911"/>
                    <a:pt x="10686" y="4368"/>
                  </a:cubicBezTo>
                  <a:cubicBezTo>
                    <a:pt x="10959" y="4864"/>
                    <a:pt x="10859" y="5430"/>
                    <a:pt x="10422" y="5855"/>
                  </a:cubicBezTo>
                  <a:cubicBezTo>
                    <a:pt x="9948" y="6318"/>
                    <a:pt x="9161" y="6537"/>
                    <a:pt x="8396" y="6420"/>
                  </a:cubicBezTo>
                  <a:lnTo>
                    <a:pt x="1113" y="5524"/>
                  </a:lnTo>
                  <a:close/>
                </a:path>
              </a:pathLst>
            </a:custGeom>
            <a:solidFill>
              <a:schemeClr val="accent2"/>
            </a:solidFill>
            <a:ln w="12700" cap="flat">
              <a:noFill/>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4" name="Shape 2186"/>
            <p:cNvSpPr/>
            <p:nvPr/>
          </p:nvSpPr>
          <p:spPr>
            <a:xfrm>
              <a:off x="4056601" y="5519060"/>
              <a:ext cx="407295" cy="116726"/>
            </a:xfrm>
            <a:custGeom>
              <a:avLst/>
              <a:gdLst/>
              <a:ahLst/>
              <a:cxnLst>
                <a:cxn ang="0">
                  <a:pos x="wd2" y="hd2"/>
                </a:cxn>
                <a:cxn ang="5400000">
                  <a:pos x="wd2" y="hd2"/>
                </a:cxn>
                <a:cxn ang="10800000">
                  <a:pos x="wd2" y="hd2"/>
                </a:cxn>
                <a:cxn ang="16200000">
                  <a:pos x="wd2" y="hd2"/>
                </a:cxn>
              </a:cxnLst>
              <a:rect l="0" t="0" r="r" b="b"/>
              <a:pathLst>
                <a:path w="21600" h="21498" extrusionOk="0">
                  <a:moveTo>
                    <a:pt x="0" y="102"/>
                  </a:moveTo>
                  <a:lnTo>
                    <a:pt x="2875" y="16209"/>
                  </a:lnTo>
                  <a:cubicBezTo>
                    <a:pt x="5436" y="19804"/>
                    <a:pt x="8177" y="21600"/>
                    <a:pt x="10940" y="21494"/>
                  </a:cubicBezTo>
                  <a:cubicBezTo>
                    <a:pt x="13546" y="21393"/>
                    <a:pt x="16123" y="19601"/>
                    <a:pt x="18539" y="16209"/>
                  </a:cubicBezTo>
                  <a:lnTo>
                    <a:pt x="21600" y="0"/>
                  </a:lnTo>
                  <a:lnTo>
                    <a:pt x="0" y="102"/>
                  </a:lnTo>
                  <a:close/>
                </a:path>
              </a:pathLst>
            </a:custGeom>
            <a:solidFill>
              <a:schemeClr val="bg1"/>
            </a:solidFill>
            <a:ln w="12700" cap="flat">
              <a:solidFill>
                <a:schemeClr val="accent1"/>
              </a:solidFill>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5" name="Shape 2187"/>
            <p:cNvSpPr/>
            <p:nvPr/>
          </p:nvSpPr>
          <p:spPr>
            <a:xfrm>
              <a:off x="3684017" y="4467939"/>
              <a:ext cx="591994" cy="249240"/>
            </a:xfrm>
            <a:custGeom>
              <a:avLst/>
              <a:gdLst/>
              <a:ahLst/>
              <a:cxnLst>
                <a:cxn ang="0">
                  <a:pos x="wd2" y="hd2"/>
                </a:cxn>
                <a:cxn ang="5400000">
                  <a:pos x="wd2" y="hd2"/>
                </a:cxn>
                <a:cxn ang="10800000">
                  <a:pos x="wd2" y="hd2"/>
                </a:cxn>
                <a:cxn ang="16200000">
                  <a:pos x="wd2" y="hd2"/>
                </a:cxn>
              </a:cxnLst>
              <a:rect l="0" t="0" r="r" b="b"/>
              <a:pathLst>
                <a:path w="21600" h="21600" extrusionOk="0">
                  <a:moveTo>
                    <a:pt x="110" y="0"/>
                  </a:moveTo>
                  <a:lnTo>
                    <a:pt x="21600" y="0"/>
                  </a:lnTo>
                  <a:lnTo>
                    <a:pt x="21600" y="21600"/>
                  </a:lnTo>
                  <a:lnTo>
                    <a:pt x="4909" y="21584"/>
                  </a:lnTo>
                  <a:cubicBezTo>
                    <a:pt x="3985" y="20289"/>
                    <a:pt x="3089" y="18888"/>
                    <a:pt x="2222" y="17386"/>
                  </a:cubicBezTo>
                  <a:cubicBezTo>
                    <a:pt x="1456" y="16058"/>
                    <a:pt x="715" y="14653"/>
                    <a:pt x="0" y="13173"/>
                  </a:cubicBezTo>
                  <a:lnTo>
                    <a:pt x="110" y="0"/>
                  </a:lnTo>
                  <a:close/>
                </a:path>
              </a:pathLst>
            </a:custGeom>
            <a:solidFill>
              <a:srgbClr val="A7ABB1"/>
            </a:solidFill>
            <a:ln w="12700" cap="flat">
              <a:noFill/>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6" name="Shape 2188"/>
            <p:cNvSpPr/>
            <p:nvPr/>
          </p:nvSpPr>
          <p:spPr>
            <a:xfrm>
              <a:off x="4267407" y="4467939"/>
              <a:ext cx="589498" cy="249240"/>
            </a:xfrm>
            <a:custGeom>
              <a:avLst/>
              <a:gdLst/>
              <a:ahLst/>
              <a:cxnLst>
                <a:cxn ang="0">
                  <a:pos x="wd2" y="hd2"/>
                </a:cxn>
                <a:cxn ang="5400000">
                  <a:pos x="wd2" y="hd2"/>
                </a:cxn>
                <a:cxn ang="10800000">
                  <a:pos x="wd2" y="hd2"/>
                </a:cxn>
                <a:cxn ang="16200000">
                  <a:pos x="wd2" y="hd2"/>
                </a:cxn>
              </a:cxnLst>
              <a:rect l="0" t="0" r="r" b="b"/>
              <a:pathLst>
                <a:path w="21600" h="21600" extrusionOk="0">
                  <a:moveTo>
                    <a:pt x="21490" y="0"/>
                  </a:moveTo>
                  <a:lnTo>
                    <a:pt x="0" y="0"/>
                  </a:lnTo>
                  <a:lnTo>
                    <a:pt x="0" y="21600"/>
                  </a:lnTo>
                  <a:lnTo>
                    <a:pt x="16691" y="21584"/>
                  </a:lnTo>
                  <a:cubicBezTo>
                    <a:pt x="17615" y="20289"/>
                    <a:pt x="18511" y="18888"/>
                    <a:pt x="19378" y="17386"/>
                  </a:cubicBezTo>
                  <a:cubicBezTo>
                    <a:pt x="20144" y="16058"/>
                    <a:pt x="20885" y="14653"/>
                    <a:pt x="21600" y="13173"/>
                  </a:cubicBezTo>
                  <a:lnTo>
                    <a:pt x="21490" y="0"/>
                  </a:lnTo>
                  <a:close/>
                </a:path>
              </a:pathLst>
            </a:custGeom>
            <a:solidFill>
              <a:srgbClr val="A7ABB1"/>
            </a:solidFill>
            <a:ln w="12700" cap="flat">
              <a:noFill/>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7" name="Shape 2189"/>
            <p:cNvSpPr/>
            <p:nvPr/>
          </p:nvSpPr>
          <p:spPr>
            <a:xfrm>
              <a:off x="3682883" y="4465437"/>
              <a:ext cx="1172956" cy="72311"/>
            </a:xfrm>
            <a:prstGeom prst="rect">
              <a:avLst/>
            </a:prstGeom>
            <a:solidFill>
              <a:srgbClr val="A7ABB1"/>
            </a:solidFill>
            <a:ln w="12700" cap="flat">
              <a:noFill/>
              <a:miter lim="400000"/>
            </a:ln>
            <a:effectLst/>
          </p:spPr>
          <p:txBody>
            <a:bodyPr wrap="square" lIns="45719" tIns="45719" rIns="45719" bIns="45719" numCol="1" anchor="ctr">
              <a:noAutofit/>
            </a:bodyPr>
            <a:lstStyle/>
            <a:p>
              <a:pPr lvl="0" algn="l" defTabSz="455612">
                <a:defRPr sz="2400">
                  <a:latin typeface="Calibri"/>
                  <a:ea typeface="Calibri"/>
                  <a:cs typeface="Calibri"/>
                  <a:sym typeface="Calibri"/>
                </a:defRPr>
              </a:pPr>
              <a:endParaRPr/>
            </a:p>
          </p:txBody>
        </p:sp>
        <p:sp>
          <p:nvSpPr>
            <p:cNvPr id="48" name="Shape 2190"/>
            <p:cNvSpPr/>
            <p:nvPr/>
          </p:nvSpPr>
          <p:spPr>
            <a:xfrm rot="21245215">
              <a:off x="3897603" y="4898824"/>
              <a:ext cx="719279" cy="72310"/>
            </a:xfrm>
            <a:prstGeom prst="roundRect">
              <a:avLst>
                <a:gd name="adj" fmla="val 50000"/>
              </a:avLst>
            </a:prstGeom>
            <a:solidFill>
              <a:srgbClr val="A7ABB1"/>
            </a:solidFill>
            <a:ln w="12700" cap="flat">
              <a:noFill/>
              <a:miter lim="400000"/>
            </a:ln>
            <a:effectLst/>
          </p:spPr>
          <p:txBody>
            <a:bodyPr wrap="square" lIns="50800" tIns="50800" rIns="50800" bIns="50800" numCol="1" anchor="ctr">
              <a:noAutofit/>
            </a:bodyPr>
            <a:lstStyle/>
            <a:p>
              <a:pPr lvl="0" defTabSz="825500">
                <a:defRPr sz="3200">
                  <a:latin typeface="+mn-lt"/>
                  <a:ea typeface="+mn-ea"/>
                  <a:cs typeface="+mn-cs"/>
                  <a:sym typeface="Helvetica Light"/>
                </a:defRPr>
              </a:pPr>
              <a:endParaRPr/>
            </a:p>
          </p:txBody>
        </p:sp>
        <p:sp>
          <p:nvSpPr>
            <p:cNvPr id="49" name="Shape 2191"/>
            <p:cNvSpPr/>
            <p:nvPr/>
          </p:nvSpPr>
          <p:spPr>
            <a:xfrm rot="21245215">
              <a:off x="3897603" y="5021445"/>
              <a:ext cx="719279" cy="72310"/>
            </a:xfrm>
            <a:prstGeom prst="roundRect">
              <a:avLst>
                <a:gd name="adj" fmla="val 50000"/>
              </a:avLst>
            </a:prstGeom>
            <a:solidFill>
              <a:srgbClr val="A7ABB1"/>
            </a:solidFill>
            <a:ln w="12700" cap="flat">
              <a:noFill/>
              <a:miter lim="400000"/>
            </a:ln>
            <a:effectLst/>
          </p:spPr>
          <p:txBody>
            <a:bodyPr wrap="square" lIns="50800" tIns="50800" rIns="50800" bIns="50800" numCol="1" anchor="ctr">
              <a:noAutofit/>
            </a:bodyPr>
            <a:lstStyle/>
            <a:p>
              <a:pPr lvl="0" defTabSz="825500">
                <a:defRPr sz="3200">
                  <a:latin typeface="+mn-lt"/>
                  <a:ea typeface="+mn-ea"/>
                  <a:cs typeface="+mn-cs"/>
                  <a:sym typeface="Helvetica Light"/>
                </a:defRPr>
              </a:pPr>
              <a:endParaRPr/>
            </a:p>
          </p:txBody>
        </p:sp>
        <p:sp>
          <p:nvSpPr>
            <p:cNvPr id="50" name="Shape 2192"/>
            <p:cNvSpPr/>
            <p:nvPr/>
          </p:nvSpPr>
          <p:spPr>
            <a:xfrm rot="21245215">
              <a:off x="3897603" y="5144066"/>
              <a:ext cx="719279" cy="72311"/>
            </a:xfrm>
            <a:prstGeom prst="roundRect">
              <a:avLst>
                <a:gd name="adj" fmla="val 50000"/>
              </a:avLst>
            </a:prstGeom>
            <a:solidFill>
              <a:srgbClr val="A7ABB1"/>
            </a:solidFill>
            <a:ln w="12700" cap="flat">
              <a:noFill/>
              <a:miter lim="400000"/>
            </a:ln>
            <a:effectLst/>
          </p:spPr>
          <p:txBody>
            <a:bodyPr wrap="square" lIns="50800" tIns="50800" rIns="50800" bIns="50800" numCol="1" anchor="ctr">
              <a:noAutofit/>
            </a:bodyPr>
            <a:lstStyle/>
            <a:p>
              <a:pPr lvl="0" defTabSz="825500">
                <a:defRPr sz="3200">
                  <a:latin typeface="+mn-lt"/>
                  <a:ea typeface="+mn-ea"/>
                  <a:cs typeface="+mn-cs"/>
                  <a:sym typeface="Helvetica Light"/>
                </a:defRPr>
              </a:pPr>
              <a:endParaRPr/>
            </a:p>
          </p:txBody>
        </p:sp>
        <p:sp>
          <p:nvSpPr>
            <p:cNvPr id="51" name="Shape 2193"/>
            <p:cNvSpPr/>
            <p:nvPr/>
          </p:nvSpPr>
          <p:spPr>
            <a:xfrm rot="21245215">
              <a:off x="3897603" y="5266688"/>
              <a:ext cx="719279" cy="72310"/>
            </a:xfrm>
            <a:prstGeom prst="roundRect">
              <a:avLst>
                <a:gd name="adj" fmla="val 50000"/>
              </a:avLst>
            </a:prstGeom>
            <a:solidFill>
              <a:srgbClr val="A7ABB1"/>
            </a:solidFill>
            <a:ln w="12700" cap="flat">
              <a:noFill/>
              <a:miter lim="400000"/>
            </a:ln>
            <a:effectLst/>
          </p:spPr>
          <p:txBody>
            <a:bodyPr wrap="square" lIns="50800" tIns="50800" rIns="50800" bIns="50800" numCol="1" anchor="ctr">
              <a:noAutofit/>
            </a:bodyPr>
            <a:lstStyle/>
            <a:p>
              <a:pPr lvl="0" defTabSz="825500">
                <a:defRPr sz="3200">
                  <a:latin typeface="+mn-lt"/>
                  <a:ea typeface="+mn-ea"/>
                  <a:cs typeface="+mn-cs"/>
                  <a:sym typeface="Helvetica Light"/>
                </a:defRPr>
              </a:pPr>
              <a:endParaRPr/>
            </a:p>
          </p:txBody>
        </p:sp>
      </p:grpSp>
      <p:grpSp>
        <p:nvGrpSpPr>
          <p:cNvPr id="27" name="Group 26"/>
          <p:cNvGrpSpPr/>
          <p:nvPr/>
        </p:nvGrpSpPr>
        <p:grpSpPr>
          <a:xfrm>
            <a:off x="754150" y="295106"/>
            <a:ext cx="4364195" cy="665324"/>
            <a:chOff x="754150" y="295106"/>
            <a:chExt cx="4364195" cy="665324"/>
          </a:xfrm>
        </p:grpSpPr>
        <p:sp>
          <p:nvSpPr>
            <p:cNvPr id="28"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29"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30" name="Picture 2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603763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par>
                          <p:cTn id="11" fill="hold">
                            <p:stCondLst>
                              <p:cond delay="1000"/>
                            </p:stCondLst>
                            <p:childTnLst>
                              <p:par>
                                <p:cTn id="12" presetID="2" presetClass="entr" presetSubtype="8" fill="hold"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1000" fill="hold"/>
                                        <p:tgtEl>
                                          <p:spTgt spid="5"/>
                                        </p:tgtEl>
                                        <p:attrNameLst>
                                          <p:attrName>ppt_x</p:attrName>
                                        </p:attrNameLst>
                                      </p:cBhvr>
                                      <p:tavLst>
                                        <p:tav tm="0">
                                          <p:val>
                                            <p:strVal val="0-#ppt_w/2"/>
                                          </p:val>
                                        </p:tav>
                                        <p:tav tm="100000">
                                          <p:val>
                                            <p:strVal val="#ppt_x"/>
                                          </p:val>
                                        </p:tav>
                                      </p:tavLst>
                                    </p:anim>
                                    <p:anim calcmode="lin" valueType="num">
                                      <p:cBhvr additive="base">
                                        <p:cTn id="15" dur="1000" fill="hold"/>
                                        <p:tgtEl>
                                          <p:spTgt spid="5"/>
                                        </p:tgtEl>
                                        <p:attrNameLst>
                                          <p:attrName>ppt_y</p:attrName>
                                        </p:attrNameLst>
                                      </p:cBhvr>
                                      <p:tavLst>
                                        <p:tav tm="0">
                                          <p:val>
                                            <p:strVal val="#ppt_y"/>
                                          </p:val>
                                        </p:tav>
                                        <p:tav tm="100000">
                                          <p:val>
                                            <p:strVal val="#ppt_y"/>
                                          </p:val>
                                        </p:tav>
                                      </p:tavLst>
                                    </p:anim>
                                  </p:childTnLst>
                                </p:cTn>
                              </p:par>
                            </p:childTnLst>
                          </p:cTn>
                        </p:par>
                        <p:par>
                          <p:cTn id="16" fill="hold">
                            <p:stCondLst>
                              <p:cond delay="2000"/>
                            </p:stCondLst>
                            <p:childTnLst>
                              <p:par>
                                <p:cTn id="17" presetID="22" presetClass="entr" presetSubtype="1" fill="hold" nodeType="after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wipe(up)">
                                      <p:cBhvr>
                                        <p:cTn id="19"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2983</TotalTime>
  <Words>1199</Words>
  <Application>Microsoft Office PowerPoint</Application>
  <PresentationFormat>Widescreen</PresentationFormat>
  <Paragraphs>43</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Helvetica Light</vt:lpstr>
      <vt:lpstr>Roboto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599</cp:revision>
  <dcterms:created xsi:type="dcterms:W3CDTF">2015-12-31T02:20:12Z</dcterms:created>
  <dcterms:modified xsi:type="dcterms:W3CDTF">2016-09-18T17:56:10Z</dcterms:modified>
</cp:coreProperties>
</file>