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9410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6482C13E-A82E-43F0-B429-453A41409BAE}"/>
              </a:ext>
            </a:extLst>
          </p:cNvPr>
          <p:cNvSpPr/>
          <p:nvPr/>
        </p:nvSpPr>
        <p:spPr>
          <a:xfrm>
            <a:off x="1192883" y="1470989"/>
            <a:ext cx="9773007" cy="1371600"/>
          </a:xfrm>
          <a:custGeom>
            <a:avLst/>
            <a:gdLst>
              <a:gd name="connsiteX0" fmla="*/ 685801 w 9773007"/>
              <a:gd name="connsiteY0" fmla="*/ 0 h 1371600"/>
              <a:gd name="connsiteX1" fmla="*/ 721822 w 9773007"/>
              <a:gd name="connsiteY1" fmla="*/ 3631 h 1371600"/>
              <a:gd name="connsiteX2" fmla="*/ 757842 w 9773007"/>
              <a:gd name="connsiteY2" fmla="*/ 0 h 1371600"/>
              <a:gd name="connsiteX3" fmla="*/ 9048392 w 9773007"/>
              <a:gd name="connsiteY3" fmla="*/ 0 h 1371600"/>
              <a:gd name="connsiteX4" fmla="*/ 9067799 w 9773007"/>
              <a:gd name="connsiteY4" fmla="*/ 1956 h 1371600"/>
              <a:gd name="connsiteX5" fmla="*/ 9087206 w 9773007"/>
              <a:gd name="connsiteY5" fmla="*/ 0 h 1371600"/>
              <a:gd name="connsiteX6" fmla="*/ 9773007 w 9773007"/>
              <a:gd name="connsiteY6" fmla="*/ 685800 h 1371600"/>
              <a:gd name="connsiteX7" fmla="*/ 9087206 w 9773007"/>
              <a:gd name="connsiteY7" fmla="*/ 1371600 h 1371600"/>
              <a:gd name="connsiteX8" fmla="*/ 9067799 w 9773007"/>
              <a:gd name="connsiteY8" fmla="*/ 1369644 h 1371600"/>
              <a:gd name="connsiteX9" fmla="*/ 9048392 w 9773007"/>
              <a:gd name="connsiteY9" fmla="*/ 1371600 h 1371600"/>
              <a:gd name="connsiteX10" fmla="*/ 757842 w 9773007"/>
              <a:gd name="connsiteY10" fmla="*/ 1371600 h 1371600"/>
              <a:gd name="connsiteX11" fmla="*/ 721822 w 9773007"/>
              <a:gd name="connsiteY11" fmla="*/ 1367969 h 1371600"/>
              <a:gd name="connsiteX12" fmla="*/ 685801 w 9773007"/>
              <a:gd name="connsiteY12" fmla="*/ 1371600 h 1371600"/>
              <a:gd name="connsiteX13" fmla="*/ 0 w 9773007"/>
              <a:gd name="connsiteY13" fmla="*/ 685800 h 1371600"/>
              <a:gd name="connsiteX14" fmla="*/ 685801 w 9773007"/>
              <a:gd name="connsiteY14"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73007" h="1371600">
                <a:moveTo>
                  <a:pt x="685801" y="0"/>
                </a:moveTo>
                <a:lnTo>
                  <a:pt x="721822" y="3631"/>
                </a:lnTo>
                <a:lnTo>
                  <a:pt x="757842" y="0"/>
                </a:lnTo>
                <a:lnTo>
                  <a:pt x="9048392" y="0"/>
                </a:lnTo>
                <a:lnTo>
                  <a:pt x="9067799" y="1956"/>
                </a:lnTo>
                <a:lnTo>
                  <a:pt x="9087206" y="0"/>
                </a:lnTo>
                <a:cubicBezTo>
                  <a:pt x="9465963" y="0"/>
                  <a:pt x="9773007" y="307043"/>
                  <a:pt x="9773007" y="685800"/>
                </a:cubicBezTo>
                <a:cubicBezTo>
                  <a:pt x="9773007" y="1064557"/>
                  <a:pt x="9465963" y="1371600"/>
                  <a:pt x="9087206" y="1371600"/>
                </a:cubicBezTo>
                <a:lnTo>
                  <a:pt x="9067799" y="1369644"/>
                </a:lnTo>
                <a:lnTo>
                  <a:pt x="9048392" y="1371600"/>
                </a:lnTo>
                <a:lnTo>
                  <a:pt x="757842" y="1371600"/>
                </a:lnTo>
                <a:lnTo>
                  <a:pt x="721822" y="1367969"/>
                </a:lnTo>
                <a:lnTo>
                  <a:pt x="685801" y="1371600"/>
                </a:lnTo>
                <a:cubicBezTo>
                  <a:pt x="307044" y="1371600"/>
                  <a:pt x="0" y="1064557"/>
                  <a:pt x="0" y="685800"/>
                </a:cubicBezTo>
                <a:cubicBezTo>
                  <a:pt x="0" y="307043"/>
                  <a:pt x="307044" y="0"/>
                  <a:pt x="685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a:off x="762000" y="1446180"/>
            <a:ext cx="2286000" cy="3691066"/>
            <a:chOff x="762000" y="1446180"/>
            <a:chExt cx="2286000" cy="3691066"/>
          </a:xfrm>
          <a:effectLst>
            <a:outerShdw blurRad="190500" dist="190500" dir="18900000" algn="bl"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1416636"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1972</a:t>
            </a:r>
          </a:p>
        </p:txBody>
      </p:sp>
      <p:sp>
        <p:nvSpPr>
          <p:cNvPr id="17" name="TextBox 16">
            <a:extLst>
              <a:ext uri="{FF2B5EF4-FFF2-40B4-BE49-F238E27FC236}">
                <a16:creationId xmlns:a16="http://schemas.microsoft.com/office/drawing/2014/main" id="{E2843AB4-757E-42A5-BE62-528ED5C4726F}"/>
              </a:ext>
            </a:extLst>
          </p:cNvPr>
          <p:cNvSpPr txBox="1"/>
          <p:nvPr/>
        </p:nvSpPr>
        <p:spPr>
          <a:xfrm>
            <a:off x="1337532"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$12,832</a:t>
            </a:r>
          </a:p>
        </p:txBody>
      </p:sp>
      <p:grpSp>
        <p:nvGrpSpPr>
          <p:cNvPr id="42" name="Group 41">
            <a:extLst>
              <a:ext uri="{FF2B5EF4-FFF2-40B4-BE49-F238E27FC236}">
                <a16:creationId xmlns:a16="http://schemas.microsoft.com/office/drawing/2014/main" id="{E2AD6EBB-6B89-4AD2-89F6-6EE4873F41A4}"/>
              </a:ext>
            </a:extLst>
          </p:cNvPr>
          <p:cNvGrpSpPr/>
          <p:nvPr/>
        </p:nvGrpSpPr>
        <p:grpSpPr>
          <a:xfrm>
            <a:off x="9084589" y="1446180"/>
            <a:ext cx="2286000" cy="3691066"/>
            <a:chOff x="9084589" y="1446180"/>
            <a:chExt cx="2286000" cy="3691066"/>
          </a:xfrm>
          <a:effectLst>
            <a:outerShdw blurRad="190500" dist="190500" dir="18900000" algn="bl" rotWithShape="0">
              <a:prstClr val="black">
                <a:alpha val="40000"/>
              </a:prstClr>
            </a:outerShdw>
          </a:effectLst>
        </p:grpSpPr>
        <p:sp>
          <p:nvSpPr>
            <p:cNvPr id="24" name="Freeform: Shape 23">
              <a:extLst>
                <a:ext uri="{FF2B5EF4-FFF2-40B4-BE49-F238E27FC236}">
                  <a16:creationId xmlns:a16="http://schemas.microsoft.com/office/drawing/2014/main" id="{294714FF-0BC7-4603-9D5B-24C2611D48F4}"/>
                </a:ext>
              </a:extLst>
            </p:cNvPr>
            <p:cNvSpPr>
              <a:spLocks noChangeAspect="1"/>
            </p:cNvSpPr>
            <p:nvPr/>
          </p:nvSpPr>
          <p:spPr>
            <a:xfrm rot="10800000">
              <a:off x="9084589"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9FFD1587-1C2F-479B-9E10-A5B919DE2B9C}"/>
                </a:ext>
              </a:extLst>
            </p:cNvPr>
            <p:cNvSpPr>
              <a:spLocks noChangeAspect="1"/>
            </p:cNvSpPr>
            <p:nvPr/>
          </p:nvSpPr>
          <p:spPr>
            <a:xfrm>
              <a:off x="9587509"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40D29304-A4B5-4B9A-8D97-CF38C97672D0}"/>
              </a:ext>
            </a:extLst>
          </p:cNvPr>
          <p:cNvSpPr txBox="1"/>
          <p:nvPr/>
        </p:nvSpPr>
        <p:spPr>
          <a:xfrm>
            <a:off x="9739225"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2008</a:t>
            </a:r>
          </a:p>
        </p:txBody>
      </p:sp>
      <p:sp>
        <p:nvSpPr>
          <p:cNvPr id="27" name="TextBox 26">
            <a:extLst>
              <a:ext uri="{FF2B5EF4-FFF2-40B4-BE49-F238E27FC236}">
                <a16:creationId xmlns:a16="http://schemas.microsoft.com/office/drawing/2014/main" id="{77CEC640-8F11-44DF-BBE9-E391A2D99771}"/>
              </a:ext>
            </a:extLst>
          </p:cNvPr>
          <p:cNvSpPr txBox="1"/>
          <p:nvPr/>
        </p:nvSpPr>
        <p:spPr>
          <a:xfrm>
            <a:off x="9660121"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$21,832</a:t>
            </a:r>
          </a:p>
        </p:txBody>
      </p:sp>
      <p:grpSp>
        <p:nvGrpSpPr>
          <p:cNvPr id="40" name="Group 39">
            <a:extLst>
              <a:ext uri="{FF2B5EF4-FFF2-40B4-BE49-F238E27FC236}">
                <a16:creationId xmlns:a16="http://schemas.microsoft.com/office/drawing/2014/main" id="{AD3F9FA8-7E4F-4018-9B50-E9402B07026C}"/>
              </a:ext>
            </a:extLst>
          </p:cNvPr>
          <p:cNvGrpSpPr/>
          <p:nvPr/>
        </p:nvGrpSpPr>
        <p:grpSpPr>
          <a:xfrm>
            <a:off x="3529584" y="1465674"/>
            <a:ext cx="2286000" cy="3691066"/>
            <a:chOff x="3529584" y="1465674"/>
            <a:chExt cx="2286000" cy="3691066"/>
          </a:xfrm>
          <a:effectLst>
            <a:outerShdw blurRad="190500" dist="190500" dir="18900000" algn="bl" rotWithShape="0">
              <a:prstClr val="black">
                <a:alpha val="40000"/>
              </a:prstClr>
            </a:outerShdw>
          </a:effectLst>
        </p:grpSpPr>
        <p:sp>
          <p:nvSpPr>
            <p:cNvPr id="29" name="Freeform: Shape 28">
              <a:extLst>
                <a:ext uri="{FF2B5EF4-FFF2-40B4-BE49-F238E27FC236}">
                  <a16:creationId xmlns:a16="http://schemas.microsoft.com/office/drawing/2014/main" id="{10126B86-EC55-40D2-83AD-DED93E73A57E}"/>
                </a:ext>
              </a:extLst>
            </p:cNvPr>
            <p:cNvSpPr>
              <a:spLocks noChangeAspect="1"/>
            </p:cNvSpPr>
            <p:nvPr/>
          </p:nvSpPr>
          <p:spPr>
            <a:xfrm rot="10800000">
              <a:off x="3529584"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E0462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A7E6BD74-C69C-43E0-95B9-B4AA9E336EB8}"/>
                </a:ext>
              </a:extLst>
            </p:cNvPr>
            <p:cNvSpPr>
              <a:spLocks noChangeAspect="1"/>
            </p:cNvSpPr>
            <p:nvPr/>
          </p:nvSpPr>
          <p:spPr>
            <a:xfrm>
              <a:off x="4032504"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03ABF73C-261F-407D-A6C9-8BBC7AA2A29C}"/>
              </a:ext>
            </a:extLst>
          </p:cNvPr>
          <p:cNvSpPr txBox="1"/>
          <p:nvPr/>
        </p:nvSpPr>
        <p:spPr>
          <a:xfrm>
            <a:off x="4184220"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1987</a:t>
            </a:r>
          </a:p>
        </p:txBody>
      </p:sp>
      <p:sp>
        <p:nvSpPr>
          <p:cNvPr id="32" name="TextBox 31">
            <a:extLst>
              <a:ext uri="{FF2B5EF4-FFF2-40B4-BE49-F238E27FC236}">
                <a16:creationId xmlns:a16="http://schemas.microsoft.com/office/drawing/2014/main" id="{1B3C28A8-42E9-445A-909E-FC9AE90D5265}"/>
              </a:ext>
            </a:extLst>
          </p:cNvPr>
          <p:cNvSpPr txBox="1"/>
          <p:nvPr/>
        </p:nvSpPr>
        <p:spPr>
          <a:xfrm>
            <a:off x="4105116"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$13,832</a:t>
            </a:r>
          </a:p>
        </p:txBody>
      </p:sp>
      <p:grpSp>
        <p:nvGrpSpPr>
          <p:cNvPr id="41" name="Group 40">
            <a:extLst>
              <a:ext uri="{FF2B5EF4-FFF2-40B4-BE49-F238E27FC236}">
                <a16:creationId xmlns:a16="http://schemas.microsoft.com/office/drawing/2014/main" id="{FEEC0383-256A-4082-AB83-9196E7062806}"/>
              </a:ext>
            </a:extLst>
          </p:cNvPr>
          <p:cNvGrpSpPr/>
          <p:nvPr/>
        </p:nvGrpSpPr>
        <p:grpSpPr>
          <a:xfrm>
            <a:off x="6298129" y="1465674"/>
            <a:ext cx="2286000" cy="3691066"/>
            <a:chOff x="6298129" y="1465674"/>
            <a:chExt cx="2286000" cy="3691066"/>
          </a:xfrm>
          <a:effectLst>
            <a:outerShdw blurRad="190500" dist="190500" dir="18900000" algn="bl" rotWithShape="0">
              <a:prstClr val="black">
                <a:alpha val="40000"/>
              </a:prstClr>
            </a:outerShdw>
          </a:effectLst>
        </p:grpSpPr>
        <p:sp>
          <p:nvSpPr>
            <p:cNvPr id="34" name="Freeform: Shape 33">
              <a:extLst>
                <a:ext uri="{FF2B5EF4-FFF2-40B4-BE49-F238E27FC236}">
                  <a16:creationId xmlns:a16="http://schemas.microsoft.com/office/drawing/2014/main" id="{713EF8C4-FF2B-45A0-AE81-A11E3CE736B3}"/>
                </a:ext>
              </a:extLst>
            </p:cNvPr>
            <p:cNvSpPr>
              <a:spLocks noChangeAspect="1"/>
            </p:cNvSpPr>
            <p:nvPr/>
          </p:nvSpPr>
          <p:spPr>
            <a:xfrm rot="10800000">
              <a:off x="6298129"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0FEBB71C-EAAD-421A-8F79-ABC50CA572DD}"/>
                </a:ext>
              </a:extLst>
            </p:cNvPr>
            <p:cNvSpPr>
              <a:spLocks noChangeAspect="1"/>
            </p:cNvSpPr>
            <p:nvPr/>
          </p:nvSpPr>
          <p:spPr>
            <a:xfrm>
              <a:off x="6801049"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E21BAC6E-FC05-45DF-8B2E-A81E01AFB466}"/>
              </a:ext>
            </a:extLst>
          </p:cNvPr>
          <p:cNvSpPr txBox="1"/>
          <p:nvPr/>
        </p:nvSpPr>
        <p:spPr>
          <a:xfrm>
            <a:off x="6952765"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1999</a:t>
            </a:r>
          </a:p>
        </p:txBody>
      </p:sp>
      <p:sp>
        <p:nvSpPr>
          <p:cNvPr id="37" name="TextBox 36">
            <a:extLst>
              <a:ext uri="{FF2B5EF4-FFF2-40B4-BE49-F238E27FC236}">
                <a16:creationId xmlns:a16="http://schemas.microsoft.com/office/drawing/2014/main" id="{99580FDB-D51E-4B15-A06E-1B8C7ADC8CC6}"/>
              </a:ext>
            </a:extLst>
          </p:cNvPr>
          <p:cNvSpPr txBox="1"/>
          <p:nvPr/>
        </p:nvSpPr>
        <p:spPr>
          <a:xfrm>
            <a:off x="6873661"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$18,832</a:t>
            </a:r>
          </a:p>
        </p:txBody>
      </p:sp>
      <p:sp>
        <p:nvSpPr>
          <p:cNvPr id="38" name="TextBox 37">
            <a:extLst>
              <a:ext uri="{FF2B5EF4-FFF2-40B4-BE49-F238E27FC236}">
                <a16:creationId xmlns:a16="http://schemas.microsoft.com/office/drawing/2014/main" id="{567F7F19-8C94-45E8-B436-2250CA56E1C6}"/>
              </a:ext>
            </a:extLst>
          </p:cNvPr>
          <p:cNvSpPr txBox="1"/>
          <p:nvPr/>
        </p:nvSpPr>
        <p:spPr>
          <a:xfrm>
            <a:off x="633850" y="5156740"/>
            <a:ext cx="2542297" cy="1625060"/>
          </a:xfrm>
          <a:prstGeom prst="rect">
            <a:avLst/>
          </a:prstGeom>
          <a:noFill/>
        </p:spPr>
        <p:txBody>
          <a:bodyPr wrap="square" rtlCol="0">
            <a:spAutoFit/>
          </a:bodyPr>
          <a:lstStyle/>
          <a:p>
            <a:pPr algn="ctr" defTabSz="1219170">
              <a:spcBef>
                <a:spcPct val="20000"/>
              </a:spcBef>
              <a:defRPr/>
            </a:pPr>
            <a:r>
              <a:rPr lang="en-US" sz="1600" dirty="0">
                <a:solidFill>
                  <a:srgbClr val="E76C0F"/>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C585AAB-AAA9-41FD-9B15-31B387E2FA78}"/>
              </a:ext>
            </a:extLst>
          </p:cNvPr>
          <p:cNvSpPr txBox="1"/>
          <p:nvPr/>
        </p:nvSpPr>
        <p:spPr>
          <a:xfrm>
            <a:off x="3401434" y="5156209"/>
            <a:ext cx="2542297" cy="1625060"/>
          </a:xfrm>
          <a:prstGeom prst="rect">
            <a:avLst/>
          </a:prstGeom>
          <a:noFill/>
        </p:spPr>
        <p:txBody>
          <a:bodyPr wrap="square" rtlCol="0">
            <a:spAutoFit/>
          </a:bodyPr>
          <a:lstStyle/>
          <a:p>
            <a:pPr algn="ctr" defTabSz="1219170">
              <a:spcBef>
                <a:spcPct val="20000"/>
              </a:spcBef>
              <a:defRPr/>
            </a:pPr>
            <a:r>
              <a:rPr lang="en-US" sz="1600" dirty="0">
                <a:solidFill>
                  <a:srgbClr val="E04621"/>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390D70DE-134D-4DCE-A3AE-4C914610792A}"/>
              </a:ext>
            </a:extLst>
          </p:cNvPr>
          <p:cNvSpPr txBox="1"/>
          <p:nvPr/>
        </p:nvSpPr>
        <p:spPr>
          <a:xfrm>
            <a:off x="6248271" y="5143497"/>
            <a:ext cx="2542297" cy="1625060"/>
          </a:xfrm>
          <a:prstGeom prst="rect">
            <a:avLst/>
          </a:prstGeom>
          <a:noFill/>
        </p:spPr>
        <p:txBody>
          <a:bodyPr wrap="square" rtlCol="0">
            <a:spAutoFit/>
          </a:bodyPr>
          <a:lstStyle/>
          <a:p>
            <a:pPr algn="ctr" defTabSz="1219170">
              <a:spcBef>
                <a:spcPct val="20000"/>
              </a:spcBef>
              <a:defRPr/>
            </a:pPr>
            <a:r>
              <a:rPr lang="en-US" sz="1600" dirty="0">
                <a:solidFill>
                  <a:srgbClr val="CF3510"/>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20CB8A7-A3B0-4CCD-BB17-CFE84B61ECD6}"/>
              </a:ext>
            </a:extLst>
          </p:cNvPr>
          <p:cNvSpPr txBox="1"/>
          <p:nvPr/>
        </p:nvSpPr>
        <p:spPr>
          <a:xfrm>
            <a:off x="8956439" y="5132864"/>
            <a:ext cx="2542297" cy="1625060"/>
          </a:xfrm>
          <a:prstGeom prst="rect">
            <a:avLst/>
          </a:prstGeom>
          <a:noFill/>
        </p:spPr>
        <p:txBody>
          <a:bodyPr wrap="square" rtlCol="0">
            <a:spAutoFit/>
          </a:bodyPr>
          <a:lstStyle/>
          <a:p>
            <a:pPr algn="ctr" defTabSz="1219170">
              <a:spcBef>
                <a:spcPct val="20000"/>
              </a:spcBef>
              <a:defRPr/>
            </a:pPr>
            <a:r>
              <a:rPr lang="en-US" sz="1600" dirty="0">
                <a:solidFill>
                  <a:srgbClr val="BF2500"/>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4" name="Picture 43">
            <a:hlinkClick r:id="rId2"/>
            <a:extLst>
              <a:ext uri="{FF2B5EF4-FFF2-40B4-BE49-F238E27FC236}">
                <a16:creationId xmlns:a16="http://schemas.microsoft.com/office/drawing/2014/main" id="{C0634921-EC2F-41B8-B66D-CFAC2D3CF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9217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7" presetClass="entr" presetSubtype="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16"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47" presetClass="entr" presetSubtype="0" fill="hold"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ppt_x</p:attrName>
                                        </p:attrNameLst>
                                      </p:cBhvr>
                                      <p:tavLst>
                                        <p:tav tm="0">
                                          <p:val>
                                            <p:strVal val="#ppt_x"/>
                                          </p:val>
                                        </p:tav>
                                        <p:tav tm="100000">
                                          <p:val>
                                            <p:strVal val="#ppt_x"/>
                                          </p:val>
                                        </p:tav>
                                      </p:tavLst>
                                    </p:anim>
                                    <p:anim calcmode="lin" valueType="num">
                                      <p:cBhvr>
                                        <p:cTn id="66" dur="1000" fill="hold"/>
                                        <p:tgtEl>
                                          <p:spTgt spid="41"/>
                                        </p:tgtEl>
                                        <p:attrNameLst>
                                          <p:attrName>ppt_y</p:attrName>
                                        </p:attrNameLst>
                                      </p:cBhvr>
                                      <p:tavLst>
                                        <p:tav tm="0">
                                          <p:val>
                                            <p:strVal val="#ppt_y-.1"/>
                                          </p:val>
                                        </p:tav>
                                        <p:tav tm="100000">
                                          <p:val>
                                            <p:strVal val="#ppt_y"/>
                                          </p:val>
                                        </p:tav>
                                      </p:tavLst>
                                    </p:anim>
                                  </p:childTnLst>
                                </p:cTn>
                              </p:par>
                            </p:childTnLst>
                          </p:cTn>
                        </p:par>
                        <p:par>
                          <p:cTn id="67" fill="hold">
                            <p:stCondLst>
                              <p:cond delay="80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childTnLst>
                          </p:cTn>
                        </p:par>
                        <p:par>
                          <p:cTn id="73" fill="hold">
                            <p:stCondLst>
                              <p:cond delay="8500"/>
                            </p:stCondLst>
                            <p:childTnLst>
                              <p:par>
                                <p:cTn id="74" presetID="53" presetClass="entr" presetSubtype="16"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500" fill="hold"/>
                                        <p:tgtEl>
                                          <p:spTgt spid="37"/>
                                        </p:tgtEl>
                                        <p:attrNameLst>
                                          <p:attrName>ppt_w</p:attrName>
                                        </p:attrNameLst>
                                      </p:cBhvr>
                                      <p:tavLst>
                                        <p:tav tm="0">
                                          <p:val>
                                            <p:fltVal val="0"/>
                                          </p:val>
                                        </p:tav>
                                        <p:tav tm="100000">
                                          <p:val>
                                            <p:strVal val="#ppt_w"/>
                                          </p:val>
                                        </p:tav>
                                      </p:tavLst>
                                    </p:anim>
                                    <p:anim calcmode="lin" valueType="num">
                                      <p:cBhvr>
                                        <p:cTn id="77" dur="500" fill="hold"/>
                                        <p:tgtEl>
                                          <p:spTgt spid="37"/>
                                        </p:tgtEl>
                                        <p:attrNameLst>
                                          <p:attrName>ppt_h</p:attrName>
                                        </p:attrNameLst>
                                      </p:cBhvr>
                                      <p:tavLst>
                                        <p:tav tm="0">
                                          <p:val>
                                            <p:fltVal val="0"/>
                                          </p:val>
                                        </p:tav>
                                        <p:tav tm="100000">
                                          <p:val>
                                            <p:strVal val="#ppt_h"/>
                                          </p:val>
                                        </p:tav>
                                      </p:tavLst>
                                    </p:anim>
                                    <p:animEffect transition="in" filter="fade">
                                      <p:cBhvr>
                                        <p:cTn id="78" dur="500"/>
                                        <p:tgtEl>
                                          <p:spTgt spid="37"/>
                                        </p:tgtEl>
                                      </p:cBhvr>
                                    </p:animEffect>
                                  </p:childTnLst>
                                </p:cTn>
                              </p:par>
                            </p:childTnLst>
                          </p:cTn>
                        </p:par>
                        <p:par>
                          <p:cTn id="79" fill="hold">
                            <p:stCondLst>
                              <p:cond delay="9000"/>
                            </p:stCondLst>
                            <p:childTnLst>
                              <p:par>
                                <p:cTn id="80" presetID="42"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7" presetClass="entr" presetSubtype="0" fill="hold"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53" presetClass="entr" presetSubtype="1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p:cTn id="94" dur="500" fill="hold"/>
                                        <p:tgtEl>
                                          <p:spTgt spid="26"/>
                                        </p:tgtEl>
                                        <p:attrNameLst>
                                          <p:attrName>ppt_w</p:attrName>
                                        </p:attrNameLst>
                                      </p:cBhvr>
                                      <p:tavLst>
                                        <p:tav tm="0">
                                          <p:val>
                                            <p:fltVal val="0"/>
                                          </p:val>
                                        </p:tav>
                                        <p:tav tm="100000">
                                          <p:val>
                                            <p:strVal val="#ppt_w"/>
                                          </p:val>
                                        </p:tav>
                                      </p:tavLst>
                                    </p:anim>
                                    <p:anim calcmode="lin" valueType="num">
                                      <p:cBhvr>
                                        <p:cTn id="95" dur="500" fill="hold"/>
                                        <p:tgtEl>
                                          <p:spTgt spid="26"/>
                                        </p:tgtEl>
                                        <p:attrNameLst>
                                          <p:attrName>ppt_h</p:attrName>
                                        </p:attrNameLst>
                                      </p:cBhvr>
                                      <p:tavLst>
                                        <p:tav tm="0">
                                          <p:val>
                                            <p:fltVal val="0"/>
                                          </p:val>
                                        </p:tav>
                                        <p:tav tm="100000">
                                          <p:val>
                                            <p:strVal val="#ppt_h"/>
                                          </p:val>
                                        </p:tav>
                                      </p:tavLst>
                                    </p:anim>
                                    <p:animEffect transition="in" filter="fade">
                                      <p:cBhvr>
                                        <p:cTn id="96" dur="500"/>
                                        <p:tgtEl>
                                          <p:spTgt spid="26"/>
                                        </p:tgtEl>
                                      </p:cBhvr>
                                    </p:animEffect>
                                  </p:childTnLst>
                                </p:cTn>
                              </p:par>
                            </p:childTnLst>
                          </p:cTn>
                        </p:par>
                        <p:par>
                          <p:cTn id="97" fill="hold">
                            <p:stCondLst>
                              <p:cond delay="11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12000"/>
                            </p:stCondLst>
                            <p:childTnLst>
                              <p:par>
                                <p:cTn id="104" presetID="42" presetClass="entr" presetSubtype="0" fill="hold" grpId="0"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fade">
                                      <p:cBhvr>
                                        <p:cTn id="106" dur="1000"/>
                                        <p:tgtEl>
                                          <p:spTgt spid="43"/>
                                        </p:tgtEl>
                                      </p:cBhvr>
                                    </p:animEffect>
                                    <p:anim calcmode="lin" valueType="num">
                                      <p:cBhvr>
                                        <p:cTn id="107" dur="1000" fill="hold"/>
                                        <p:tgtEl>
                                          <p:spTgt spid="43"/>
                                        </p:tgtEl>
                                        <p:attrNameLst>
                                          <p:attrName>ppt_x</p:attrName>
                                        </p:attrNameLst>
                                      </p:cBhvr>
                                      <p:tavLst>
                                        <p:tav tm="0">
                                          <p:val>
                                            <p:strVal val="#ppt_x"/>
                                          </p:val>
                                        </p:tav>
                                        <p:tav tm="100000">
                                          <p:val>
                                            <p:strVal val="#ppt_x"/>
                                          </p:val>
                                        </p:tav>
                                      </p:tavLst>
                                    </p:anim>
                                    <p:anim calcmode="lin" valueType="num">
                                      <p:cBhvr>
                                        <p:cTn id="10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16" grpId="0"/>
      <p:bldP spid="17" grpId="0"/>
      <p:bldP spid="26" grpId="0"/>
      <p:bldP spid="27" grpId="0"/>
      <p:bldP spid="31" grpId="0"/>
      <p:bldP spid="32" grpId="0"/>
      <p:bldP spid="36" grpId="0"/>
      <p:bldP spid="37" grpId="0"/>
      <p:bldP spid="38" grpId="0"/>
      <p:bldP spid="28" grpId="0"/>
      <p:bldP spid="33"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1416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2019-06-23T17:46:55Z</dcterms:modified>
</cp:coreProperties>
</file>