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ED7D31"/>
    <a:srgbClr val="00B0F0"/>
    <a:srgbClr val="5B9BD5"/>
    <a:srgbClr val="4472C4"/>
    <a:srgbClr val="FFC000"/>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team.">
    <p:bg>
      <p:bgPr>
        <a:solidFill>
          <a:schemeClr val="bg2">
            <a:lumMod val="10000"/>
          </a:schemeClr>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7" name="Text Placeholder 3"/>
          <p:cNvSpPr>
            <a:spLocks noGrp="1"/>
          </p:cNvSpPr>
          <p:nvPr>
            <p:ph type="body" sz="half" idx="36"/>
          </p:nvPr>
        </p:nvSpPr>
        <p:spPr>
          <a:xfrm>
            <a:off x="1549192" y="5066715"/>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8" name="Text Placeholder 3"/>
          <p:cNvSpPr>
            <a:spLocks noGrp="1"/>
          </p:cNvSpPr>
          <p:nvPr>
            <p:ph type="body" sz="half" idx="37"/>
          </p:nvPr>
        </p:nvSpPr>
        <p:spPr>
          <a:xfrm flipH="1">
            <a:off x="1549192" y="5416719"/>
            <a:ext cx="2133600" cy="257040"/>
          </a:xfrm>
          <a:prstGeom prst="rect">
            <a:avLst/>
          </a:prstGeom>
        </p:spPr>
        <p:txBody>
          <a:bodyPr wrap="square" lIns="0" tIns="0" rIns="0" bIns="0" anchor="ctr">
            <a:noAutofit/>
          </a:bodyPr>
          <a:lstStyle>
            <a:lvl1pPr marL="0" indent="0" algn="ctr">
              <a:buNone/>
              <a:defRPr sz="1600" b="1"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cxnSp>
        <p:nvCxnSpPr>
          <p:cNvPr id="9" name="Straight Connector 8"/>
          <p:cNvCxnSpPr/>
          <p:nvPr userDrawn="1"/>
        </p:nvCxnSpPr>
        <p:spPr>
          <a:xfrm>
            <a:off x="1396792" y="5381550"/>
            <a:ext cx="2438400" cy="2117"/>
          </a:xfrm>
          <a:prstGeom prst="line">
            <a:avLst/>
          </a:prstGeom>
          <a:ln w="1905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 name="Text Placeholder 3"/>
          <p:cNvSpPr>
            <a:spLocks noGrp="1"/>
          </p:cNvSpPr>
          <p:nvPr>
            <p:ph type="body" sz="half" idx="41"/>
          </p:nvPr>
        </p:nvSpPr>
        <p:spPr>
          <a:xfrm>
            <a:off x="1396792" y="5748873"/>
            <a:ext cx="2438400" cy="689707"/>
          </a:xfrm>
          <a:prstGeom prst="rect">
            <a:avLst/>
          </a:prstGeom>
        </p:spPr>
        <p:txBody>
          <a:bodyPr wrap="square" lIns="0" tIns="0" rIns="0" bIns="0" anchor="t">
            <a:noAutofit/>
          </a:bodyPr>
          <a:lstStyle>
            <a:lvl1pPr marL="0" indent="0" algn="ctr">
              <a:buNone/>
              <a:defRPr sz="1333"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11" name="Picture Placeholder 7"/>
          <p:cNvSpPr>
            <a:spLocks noGrp="1"/>
          </p:cNvSpPr>
          <p:nvPr>
            <p:ph type="pic" sz="quarter" idx="44" hasCustomPrompt="1"/>
          </p:nvPr>
        </p:nvSpPr>
        <p:spPr>
          <a:xfrm>
            <a:off x="1268694" y="2196359"/>
            <a:ext cx="2694597" cy="2694597"/>
          </a:xfrm>
          <a:prstGeom prst="ellipse">
            <a:avLst/>
          </a:prstGeom>
          <a:ln w="3175">
            <a:solidFill>
              <a:schemeClr val="bg1">
                <a:lumMod val="85000"/>
              </a:schemeClr>
            </a:solidFill>
          </a:ln>
        </p:spPr>
        <p:txBody>
          <a:bodyPr wrap="none" tIns="0" bIns="274320" anchor="b"/>
          <a:lstStyle>
            <a:lvl1pPr algn="ctr" rtl="0">
              <a:buNone/>
              <a:defRPr sz="1867" b="1">
                <a:solidFill>
                  <a:schemeClr val="tx1">
                    <a:lumMod val="50000"/>
                    <a:lumOff val="50000"/>
                  </a:schemeClr>
                </a:solidFill>
              </a:defRPr>
            </a:lvl1pPr>
          </a:lstStyle>
          <a:p>
            <a:r>
              <a:rPr lang="en-US" dirty="0"/>
              <a:t>Click Icon To Add Image </a:t>
            </a:r>
          </a:p>
        </p:txBody>
      </p:sp>
    </p:spTree>
    <p:extLst>
      <p:ext uri="{BB962C8B-B14F-4D97-AF65-F5344CB8AC3E}">
        <p14:creationId xmlns:p14="http://schemas.microsoft.com/office/powerpoint/2010/main" val="174052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nodePh="1">
                                  <p:stCondLst>
                                    <p:cond delay="0"/>
                                  </p:stCondLst>
                                  <p:endCondLst>
                                    <p:cond evt="begin" delay="0">
                                      <p:tn val="17"/>
                                    </p:cond>
                                  </p:end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500"/>
                                        <p:tgtEl>
                                          <p:spTgt spid="8">
                                            <p:txEl>
                                              <p:pRg st="0" end="0"/>
                                            </p:txEl>
                                          </p:spTgt>
                                        </p:tgtEl>
                                      </p:cBhvr>
                                    </p:animEffect>
                                  </p:childTnLst>
                                </p:cTn>
                              </p:par>
                            </p:childTnLst>
                          </p:cTn>
                        </p:par>
                        <p:par>
                          <p:cTn id="20" fill="hold">
                            <p:stCondLst>
                              <p:cond delay="1500"/>
                            </p:stCondLst>
                            <p:childTnLst>
                              <p:par>
                                <p:cTn id="21" presetID="2" presetClass="entr" presetSubtype="4" accel="50000" decel="50000" fill="hold" grpId="0" nodeType="afterEffect" nodePh="1">
                                  <p:stCondLst>
                                    <p:cond delay="0"/>
                                  </p:stCondLst>
                                  <p:endCondLst>
                                    <p:cond evt="begin" delay="0">
                                      <p:tn val="21"/>
                                    </p:cond>
                                  </p:endCondLst>
                                  <p:childTnLst>
                                    <p:set>
                                      <p:cBhvr>
                                        <p:cTn id="22" dur="1" fill="hold">
                                          <p:stCondLst>
                                            <p:cond delay="0"/>
                                          </p:stCondLst>
                                        </p:cTn>
                                        <p:tgtEl>
                                          <p:spTgt spid="10">
                                            <p:txEl>
                                              <p:pRg st="0" end="0"/>
                                            </p:txEl>
                                          </p:spTgt>
                                        </p:tgtEl>
                                        <p:attrNameLst>
                                          <p:attrName>style.visibility</p:attrName>
                                        </p:attrNameLst>
                                      </p:cBhvr>
                                      <p:to>
                                        <p:strVal val="visible"/>
                                      </p:to>
                                    </p:set>
                                    <p:anim calcmode="lin" valueType="num">
                                      <p:cBhvr additive="base">
                                        <p:cTn id="2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10" presetClass="entr" presetSubtype="0" fill="hold" nodeType="afterEffect" nodePh="1">
                  <p:stCondLst>
                    <p:cond delay="0"/>
                  </p:stCondLst>
                  <p:endCondLst>
                    <p:cond delay="0"/>
                  </p:end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P spid="8"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10"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10"/>
                        </p:tgtEl>
                        <p:attrNameLst>
                          <p:attrName>style.visibility</p:attrName>
                        </p:attrNameLst>
                      </p:cBhvr>
                      <p:to>
                        <p:strVal val="visible"/>
                      </p:to>
                    </p:set>
                    <p:anim calcmode="lin" valueType="num">
                      <p:cBhvr additive="base">
                        <p:cTn dur="500" fill="hold"/>
                        <p:tgtEl>
                          <p:spTgt spid="10"/>
                        </p:tgtEl>
                        <p:attrNameLst>
                          <p:attrName>ppt_x</p:attrName>
                        </p:attrNameLst>
                      </p:cBhvr>
                      <p:tavLst>
                        <p:tav tm="0">
                          <p:val>
                            <p:strVal val="#ppt_x"/>
                          </p:val>
                        </p:tav>
                        <p:tav tm="100000">
                          <p:val>
                            <p:strVal val="#ppt_x"/>
                          </p:val>
                        </p:tav>
                      </p:tavLst>
                    </p:anim>
                    <p:anim calcmode="lin" valueType="num">
                      <p:cBhvr additive="base">
                        <p:cTn dur="500" fill="hold"/>
                        <p:tgtEl>
                          <p:spTgt spid="10"/>
                        </p:tgtEl>
                        <p:attrNameLst>
                          <p:attrName>ppt_y</p:attrName>
                        </p:attrNameLst>
                      </p:cBhvr>
                      <p:tavLst>
                        <p:tav tm="0">
                          <p:val>
                            <p:strVal val="1+#ppt_h/2"/>
                          </p:val>
                        </p:tav>
                        <p:tav tm="100000">
                          <p:val>
                            <p:strVal val="#ppt_y"/>
                          </p:val>
                        </p:tav>
                      </p:tavLst>
                    </p:anim>
                  </p:childTnLst>
                </p:cTn>
              </p:par>
            </p:tnLst>
          </p:tmpl>
        </p:tmplLst>
      </p:bldP>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half" idx="36"/>
          </p:nvPr>
        </p:nvSpPr>
        <p:spPr/>
        <p:txBody>
          <a:bodyPr/>
          <a:lstStyle/>
          <a:p>
            <a:pPr lvl="0"/>
            <a:r>
              <a:rPr lang="en-US" sz="2000" dirty="0">
                <a:solidFill>
                  <a:schemeClr val="bg1">
                    <a:lumMod val="75000"/>
                  </a:schemeClr>
                </a:solidFill>
              </a:rPr>
              <a:t>Your Title Here</a:t>
            </a:r>
          </a:p>
        </p:txBody>
      </p:sp>
      <p:sp>
        <p:nvSpPr>
          <p:cNvPr id="7" name="Text Placeholder 6"/>
          <p:cNvSpPr>
            <a:spLocks noGrp="1"/>
          </p:cNvSpPr>
          <p:nvPr>
            <p:ph type="body" sz="half" idx="37"/>
          </p:nvPr>
        </p:nvSpPr>
        <p:spPr/>
        <p:txBody>
          <a:bodyPr/>
          <a:lstStyle/>
          <a:p>
            <a:r>
              <a:rPr lang="en-US" sz="1800" dirty="0">
                <a:solidFill>
                  <a:schemeClr val="bg1">
                    <a:lumMod val="75000"/>
                  </a:schemeClr>
                </a:solidFill>
              </a:rPr>
              <a:t>Web Developer</a:t>
            </a:r>
          </a:p>
        </p:txBody>
      </p:sp>
      <p:sp>
        <p:nvSpPr>
          <p:cNvPr id="8" name="Text Placeholder 7"/>
          <p:cNvSpPr>
            <a:spLocks noGrp="1"/>
          </p:cNvSpPr>
          <p:nvPr>
            <p:ph type="body" sz="half" idx="41"/>
          </p:nvPr>
        </p:nvSpPr>
        <p:spPr>
          <a:xfrm>
            <a:off x="1396792" y="5748873"/>
            <a:ext cx="2438400" cy="866240"/>
          </a:xfrm>
        </p:spPr>
        <p:txBody>
          <a:bodyPr/>
          <a:lstStyle/>
          <a:p>
            <a:pPr defTabSz="1219170">
              <a:spcBef>
                <a:spcPct val="20000"/>
              </a:spcBef>
              <a:defRPr/>
            </a:pPr>
            <a:r>
              <a:rPr lang="en-US" sz="1400" dirty="0">
                <a:solidFill>
                  <a:schemeClr val="bg1">
                    <a:lumMod val="95000"/>
                  </a:schemeClr>
                </a:solidFill>
              </a:rPr>
              <a:t>Lorem ipsum dolor sit amet, consectetur adipiscing elit, sed do eiusmod tempor incididunt</a:t>
            </a:r>
          </a:p>
        </p:txBody>
      </p:sp>
      <p:sp>
        <p:nvSpPr>
          <p:cNvPr id="59" name="Freeform 58"/>
          <p:cNvSpPr/>
          <p:nvPr/>
        </p:nvSpPr>
        <p:spPr>
          <a:xfrm flipH="1">
            <a:off x="3747988" y="2074333"/>
            <a:ext cx="987777" cy="719667"/>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1905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60" name="Freeform 59"/>
          <p:cNvSpPr/>
          <p:nvPr/>
        </p:nvSpPr>
        <p:spPr>
          <a:xfrm flipH="1" flipV="1">
            <a:off x="3747988" y="4292600"/>
            <a:ext cx="987777" cy="719667"/>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1905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en-US" sz="2400"/>
          </a:p>
        </p:txBody>
      </p:sp>
      <p:cxnSp>
        <p:nvCxnSpPr>
          <p:cNvPr id="61" name="Straight Connector 60"/>
          <p:cNvCxnSpPr>
            <a:endCxn id="2" idx="6"/>
          </p:cNvCxnSpPr>
          <p:nvPr/>
        </p:nvCxnSpPr>
        <p:spPr>
          <a:xfrm flipH="1">
            <a:off x="3963291" y="3542599"/>
            <a:ext cx="754128" cy="1059"/>
          </a:xfrm>
          <a:prstGeom prst="line">
            <a:avLst/>
          </a:prstGeom>
          <a:ln w="1905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74" name="Group 73"/>
          <p:cNvGrpSpPr/>
          <p:nvPr/>
        </p:nvGrpSpPr>
        <p:grpSpPr>
          <a:xfrm>
            <a:off x="5512323" y="2058600"/>
            <a:ext cx="2937275" cy="284149"/>
            <a:chOff x="2971800" y="1799903"/>
            <a:chExt cx="2202956" cy="213112"/>
          </a:xfrm>
        </p:grpSpPr>
        <p:sp>
          <p:nvSpPr>
            <p:cNvPr id="75" name="Parallelogram 18"/>
            <p:cNvSpPr/>
            <p:nvPr/>
          </p:nvSpPr>
          <p:spPr bwMode="auto">
            <a:xfrm>
              <a:off x="2971800" y="1799903"/>
              <a:ext cx="211868" cy="213112"/>
            </a:xfrm>
            <a:prstGeom prst="rect">
              <a:avLst/>
            </a:prstGeom>
            <a:solidFill>
              <a:srgbClr val="00B0F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6" name="Parallelogram 18"/>
            <p:cNvSpPr/>
            <p:nvPr/>
          </p:nvSpPr>
          <p:spPr bwMode="auto">
            <a:xfrm>
              <a:off x="3193032" y="1799903"/>
              <a:ext cx="211868" cy="213112"/>
            </a:xfrm>
            <a:prstGeom prst="rect">
              <a:avLst/>
            </a:prstGeom>
            <a:solidFill>
              <a:srgbClr val="00B0F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7" name="Parallelogram 18"/>
            <p:cNvSpPr/>
            <p:nvPr/>
          </p:nvSpPr>
          <p:spPr bwMode="auto">
            <a:xfrm>
              <a:off x="3414264" y="1799903"/>
              <a:ext cx="211868" cy="213112"/>
            </a:xfrm>
            <a:prstGeom prst="rect">
              <a:avLst/>
            </a:prstGeom>
            <a:solidFill>
              <a:srgbClr val="00B0F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8" name="Parallelogram 18"/>
            <p:cNvSpPr/>
            <p:nvPr/>
          </p:nvSpPr>
          <p:spPr bwMode="auto">
            <a:xfrm>
              <a:off x="3635496" y="1799903"/>
              <a:ext cx="211868" cy="213112"/>
            </a:xfrm>
            <a:prstGeom prst="rect">
              <a:avLst/>
            </a:prstGeom>
            <a:solidFill>
              <a:srgbClr val="00B0F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9" name="Parallelogram 18"/>
            <p:cNvSpPr/>
            <p:nvPr/>
          </p:nvSpPr>
          <p:spPr bwMode="auto">
            <a:xfrm>
              <a:off x="3856728" y="1799903"/>
              <a:ext cx="211868" cy="213112"/>
            </a:xfrm>
            <a:prstGeom prst="rect">
              <a:avLst/>
            </a:prstGeom>
            <a:solidFill>
              <a:srgbClr val="00B0F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0" name="Parallelogram 18"/>
            <p:cNvSpPr/>
            <p:nvPr/>
          </p:nvSpPr>
          <p:spPr bwMode="auto">
            <a:xfrm>
              <a:off x="4077960"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 name="Parallelogram 18"/>
            <p:cNvSpPr/>
            <p:nvPr/>
          </p:nvSpPr>
          <p:spPr bwMode="auto">
            <a:xfrm>
              <a:off x="4299192"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2" name="Parallelogram 18"/>
            <p:cNvSpPr/>
            <p:nvPr/>
          </p:nvSpPr>
          <p:spPr bwMode="auto">
            <a:xfrm>
              <a:off x="4520424"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3" name="Parallelogram 18"/>
            <p:cNvSpPr/>
            <p:nvPr/>
          </p:nvSpPr>
          <p:spPr bwMode="auto">
            <a:xfrm>
              <a:off x="4741656"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4" name="Parallelogram 18"/>
            <p:cNvSpPr/>
            <p:nvPr/>
          </p:nvSpPr>
          <p:spPr bwMode="auto">
            <a:xfrm>
              <a:off x="4962888"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85" name="Group 84"/>
          <p:cNvGrpSpPr/>
          <p:nvPr/>
        </p:nvGrpSpPr>
        <p:grpSpPr>
          <a:xfrm>
            <a:off x="5512323" y="3557331"/>
            <a:ext cx="2937275" cy="284149"/>
            <a:chOff x="2971800" y="1799903"/>
            <a:chExt cx="2202956" cy="213112"/>
          </a:xfrm>
        </p:grpSpPr>
        <p:sp>
          <p:nvSpPr>
            <p:cNvPr id="86" name="Parallelogram 18"/>
            <p:cNvSpPr/>
            <p:nvPr/>
          </p:nvSpPr>
          <p:spPr bwMode="auto">
            <a:xfrm>
              <a:off x="2971800" y="1799903"/>
              <a:ext cx="211868" cy="213112"/>
            </a:xfrm>
            <a:prstGeom prst="rect">
              <a:avLst/>
            </a:prstGeom>
            <a:solidFill>
              <a:schemeClr val="accent2"/>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7" name="Parallelogram 18"/>
            <p:cNvSpPr/>
            <p:nvPr/>
          </p:nvSpPr>
          <p:spPr bwMode="auto">
            <a:xfrm>
              <a:off x="3193032" y="1799903"/>
              <a:ext cx="211868" cy="213112"/>
            </a:xfrm>
            <a:prstGeom prst="rect">
              <a:avLst/>
            </a:prstGeom>
            <a:solidFill>
              <a:schemeClr val="accent2"/>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8" name="Parallelogram 18"/>
            <p:cNvSpPr/>
            <p:nvPr/>
          </p:nvSpPr>
          <p:spPr bwMode="auto">
            <a:xfrm>
              <a:off x="3414264" y="1799903"/>
              <a:ext cx="211868" cy="213112"/>
            </a:xfrm>
            <a:prstGeom prst="rect">
              <a:avLst/>
            </a:prstGeom>
            <a:solidFill>
              <a:schemeClr val="accent2"/>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9" name="Parallelogram 18"/>
            <p:cNvSpPr/>
            <p:nvPr/>
          </p:nvSpPr>
          <p:spPr bwMode="auto">
            <a:xfrm>
              <a:off x="3635496" y="1799903"/>
              <a:ext cx="211868" cy="213112"/>
            </a:xfrm>
            <a:prstGeom prst="rect">
              <a:avLst/>
            </a:prstGeom>
            <a:solidFill>
              <a:schemeClr val="accent2"/>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0" name="Parallelogram 18"/>
            <p:cNvSpPr/>
            <p:nvPr/>
          </p:nvSpPr>
          <p:spPr bwMode="auto">
            <a:xfrm>
              <a:off x="3856728"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1" name="Parallelogram 18"/>
            <p:cNvSpPr/>
            <p:nvPr/>
          </p:nvSpPr>
          <p:spPr bwMode="auto">
            <a:xfrm>
              <a:off x="4077960"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2" name="Parallelogram 18"/>
            <p:cNvSpPr/>
            <p:nvPr/>
          </p:nvSpPr>
          <p:spPr bwMode="auto">
            <a:xfrm>
              <a:off x="4299192"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3" name="Parallelogram 18"/>
            <p:cNvSpPr/>
            <p:nvPr/>
          </p:nvSpPr>
          <p:spPr bwMode="auto">
            <a:xfrm>
              <a:off x="4520424"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4" name="Parallelogram 18"/>
            <p:cNvSpPr/>
            <p:nvPr/>
          </p:nvSpPr>
          <p:spPr bwMode="auto">
            <a:xfrm>
              <a:off x="4741656"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5" name="Parallelogram 18"/>
            <p:cNvSpPr/>
            <p:nvPr/>
          </p:nvSpPr>
          <p:spPr bwMode="auto">
            <a:xfrm>
              <a:off x="4962888"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96" name="Group 95"/>
          <p:cNvGrpSpPr/>
          <p:nvPr/>
        </p:nvGrpSpPr>
        <p:grpSpPr>
          <a:xfrm>
            <a:off x="5512323" y="5043231"/>
            <a:ext cx="2937275" cy="284149"/>
            <a:chOff x="2971800" y="1799903"/>
            <a:chExt cx="2202956" cy="213112"/>
          </a:xfrm>
        </p:grpSpPr>
        <p:sp>
          <p:nvSpPr>
            <p:cNvPr id="97" name="Parallelogram 18"/>
            <p:cNvSpPr/>
            <p:nvPr/>
          </p:nvSpPr>
          <p:spPr bwMode="auto">
            <a:xfrm>
              <a:off x="2971800" y="1799903"/>
              <a:ext cx="211868" cy="213112"/>
            </a:xfrm>
            <a:prstGeom prst="rect">
              <a:avLst/>
            </a:prstGeom>
            <a:solidFill>
              <a:schemeClr val="accent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8" name="Parallelogram 18"/>
            <p:cNvSpPr/>
            <p:nvPr/>
          </p:nvSpPr>
          <p:spPr bwMode="auto">
            <a:xfrm>
              <a:off x="3193032" y="1799903"/>
              <a:ext cx="211868" cy="213112"/>
            </a:xfrm>
            <a:prstGeom prst="rect">
              <a:avLst/>
            </a:prstGeom>
            <a:solidFill>
              <a:schemeClr val="accent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9" name="Parallelogram 18"/>
            <p:cNvSpPr/>
            <p:nvPr/>
          </p:nvSpPr>
          <p:spPr bwMode="auto">
            <a:xfrm>
              <a:off x="3414264" y="1799903"/>
              <a:ext cx="211868" cy="213112"/>
            </a:xfrm>
            <a:prstGeom prst="rect">
              <a:avLst/>
            </a:prstGeom>
            <a:solidFill>
              <a:schemeClr val="accent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0" name="Parallelogram 18"/>
            <p:cNvSpPr/>
            <p:nvPr/>
          </p:nvSpPr>
          <p:spPr bwMode="auto">
            <a:xfrm>
              <a:off x="3635496" y="1799903"/>
              <a:ext cx="211868" cy="213112"/>
            </a:xfrm>
            <a:prstGeom prst="rect">
              <a:avLst/>
            </a:prstGeom>
            <a:solidFill>
              <a:schemeClr val="accent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1" name="Parallelogram 18"/>
            <p:cNvSpPr/>
            <p:nvPr/>
          </p:nvSpPr>
          <p:spPr bwMode="auto">
            <a:xfrm>
              <a:off x="3856728" y="1799903"/>
              <a:ext cx="211868" cy="213112"/>
            </a:xfrm>
            <a:prstGeom prst="rect">
              <a:avLst/>
            </a:prstGeom>
            <a:solidFill>
              <a:schemeClr val="accent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 name="Parallelogram 18"/>
            <p:cNvSpPr/>
            <p:nvPr/>
          </p:nvSpPr>
          <p:spPr bwMode="auto">
            <a:xfrm>
              <a:off x="4077960" y="1799903"/>
              <a:ext cx="211868" cy="213112"/>
            </a:xfrm>
            <a:prstGeom prst="rect">
              <a:avLst/>
            </a:prstGeom>
            <a:solidFill>
              <a:schemeClr val="accent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3" name="Parallelogram 18"/>
            <p:cNvSpPr/>
            <p:nvPr/>
          </p:nvSpPr>
          <p:spPr bwMode="auto">
            <a:xfrm>
              <a:off x="4299192" y="1799903"/>
              <a:ext cx="211868" cy="213112"/>
            </a:xfrm>
            <a:prstGeom prst="rect">
              <a:avLst/>
            </a:prstGeom>
            <a:solidFill>
              <a:schemeClr val="accent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4" name="Parallelogram 18"/>
            <p:cNvSpPr/>
            <p:nvPr/>
          </p:nvSpPr>
          <p:spPr bwMode="auto">
            <a:xfrm>
              <a:off x="4520424" y="1799903"/>
              <a:ext cx="211868" cy="213112"/>
            </a:xfrm>
            <a:prstGeom prst="rect">
              <a:avLst/>
            </a:prstGeom>
            <a:solidFill>
              <a:schemeClr val="accent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5" name="Parallelogram 18"/>
            <p:cNvSpPr/>
            <p:nvPr/>
          </p:nvSpPr>
          <p:spPr bwMode="auto">
            <a:xfrm>
              <a:off x="4741656"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6" name="Parallelogram 18"/>
            <p:cNvSpPr/>
            <p:nvPr/>
          </p:nvSpPr>
          <p:spPr bwMode="auto">
            <a:xfrm>
              <a:off x="4962888" y="1799903"/>
              <a:ext cx="211868" cy="213112"/>
            </a:xfrm>
            <a:prstGeom prst="rect">
              <a:avLst/>
            </a:prstGeom>
            <a:solidFill>
              <a:schemeClr val="bg1">
                <a:lumMod val="9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07" name="Group 106"/>
          <p:cNvGrpSpPr/>
          <p:nvPr/>
        </p:nvGrpSpPr>
        <p:grpSpPr>
          <a:xfrm>
            <a:off x="8936358" y="1429295"/>
            <a:ext cx="2146433" cy="1084584"/>
            <a:chOff x="1397641" y="1187760"/>
            <a:chExt cx="1609824" cy="813438"/>
          </a:xfrm>
        </p:grpSpPr>
        <p:sp>
          <p:nvSpPr>
            <p:cNvPr id="108" name="TextBox 107"/>
            <p:cNvSpPr txBox="1"/>
            <p:nvPr/>
          </p:nvSpPr>
          <p:spPr>
            <a:xfrm>
              <a:off x="1397641" y="1447200"/>
              <a:ext cx="1609824" cy="553998"/>
            </a:xfrm>
            <a:prstGeom prst="rect">
              <a:avLst/>
            </a:prstGeom>
            <a:noFill/>
          </p:spPr>
          <p:txBody>
            <a:bodyPr wrap="square" rtlCol="0">
              <a:spAutoFit/>
            </a:bodyPr>
            <a:lstStyle/>
            <a:p>
              <a:pPr defTabSz="1219170">
                <a:spcBef>
                  <a:spcPct val="20000"/>
                </a:spcBef>
                <a:defRPr/>
              </a:pPr>
              <a:r>
                <a:rPr lang="en-US" sz="1400" dirty="0">
                  <a:solidFill>
                    <a:schemeClr val="bg1">
                      <a:lumMod val="95000"/>
                    </a:schemeClr>
                  </a:solidFill>
                </a:rPr>
                <a:t>Lorem ipsum dolor sit amet, consectetur adipiscing elit</a:t>
              </a:r>
              <a:endParaRPr lang="en-US" sz="1333" dirty="0">
                <a:solidFill>
                  <a:schemeClr val="bg1">
                    <a:lumMod val="95000"/>
                  </a:schemeClr>
                </a:solidFill>
              </a:endParaRPr>
            </a:p>
          </p:txBody>
        </p:sp>
        <p:sp>
          <p:nvSpPr>
            <p:cNvPr id="109" name="Rectangle 108"/>
            <p:cNvSpPr/>
            <p:nvPr/>
          </p:nvSpPr>
          <p:spPr>
            <a:xfrm>
              <a:off x="1459485" y="1187760"/>
              <a:ext cx="1234232" cy="276999"/>
            </a:xfrm>
            <a:prstGeom prst="rect">
              <a:avLst/>
            </a:prstGeom>
            <a:solidFill>
              <a:srgbClr val="00B0F0"/>
            </a:solidFill>
            <a:ln w="6350">
              <a:solidFill>
                <a:schemeClr val="bg1"/>
              </a:solidFill>
            </a:ln>
          </p:spPr>
          <p:txBody>
            <a:bodyPr wrap="none">
              <a:spAutoFit/>
            </a:bodyPr>
            <a:lstStyle/>
            <a:p>
              <a:pPr algn="ctr"/>
              <a:r>
                <a:rPr lang="en-US" b="1" dirty="0">
                  <a:solidFill>
                    <a:schemeClr val="bg1"/>
                  </a:solidFill>
                </a:rPr>
                <a:t>Title Goes Here</a:t>
              </a:r>
            </a:p>
          </p:txBody>
        </p:sp>
      </p:grpSp>
      <p:grpSp>
        <p:nvGrpSpPr>
          <p:cNvPr id="110" name="Group 109"/>
          <p:cNvGrpSpPr/>
          <p:nvPr/>
        </p:nvGrpSpPr>
        <p:grpSpPr>
          <a:xfrm>
            <a:off x="8936356" y="2952750"/>
            <a:ext cx="2146432" cy="1084567"/>
            <a:chOff x="1397641" y="1187770"/>
            <a:chExt cx="1609824" cy="813428"/>
          </a:xfrm>
        </p:grpSpPr>
        <p:sp>
          <p:nvSpPr>
            <p:cNvPr id="111" name="TextBox 110"/>
            <p:cNvSpPr txBox="1"/>
            <p:nvPr/>
          </p:nvSpPr>
          <p:spPr>
            <a:xfrm>
              <a:off x="1397641" y="1447200"/>
              <a:ext cx="1609824" cy="553998"/>
            </a:xfrm>
            <a:prstGeom prst="rect">
              <a:avLst/>
            </a:prstGeom>
            <a:noFill/>
          </p:spPr>
          <p:txBody>
            <a:bodyPr wrap="square" rtlCol="0">
              <a:spAutoFit/>
            </a:bodyPr>
            <a:lstStyle/>
            <a:p>
              <a:pPr defTabSz="1219170">
                <a:spcBef>
                  <a:spcPct val="20000"/>
                </a:spcBef>
                <a:defRPr/>
              </a:pPr>
              <a:r>
                <a:rPr lang="en-US" sz="1400" dirty="0">
                  <a:solidFill>
                    <a:schemeClr val="bg1">
                      <a:lumMod val="95000"/>
                    </a:schemeClr>
                  </a:solidFill>
                </a:rPr>
                <a:t>Lorem ipsum dolor sit amet, consectetur adipiscing elit</a:t>
              </a:r>
              <a:endParaRPr lang="en-US" sz="1333" dirty="0">
                <a:solidFill>
                  <a:schemeClr val="bg1">
                    <a:lumMod val="95000"/>
                  </a:schemeClr>
                </a:solidFill>
              </a:endParaRPr>
            </a:p>
          </p:txBody>
        </p:sp>
        <p:sp>
          <p:nvSpPr>
            <p:cNvPr id="112" name="Rectangle 111"/>
            <p:cNvSpPr/>
            <p:nvPr/>
          </p:nvSpPr>
          <p:spPr>
            <a:xfrm>
              <a:off x="1471122" y="1187770"/>
              <a:ext cx="1234232" cy="276999"/>
            </a:xfrm>
            <a:prstGeom prst="rect">
              <a:avLst/>
            </a:prstGeom>
            <a:solidFill>
              <a:srgbClr val="ED7D31"/>
            </a:solidFill>
            <a:ln w="6350">
              <a:solidFill>
                <a:schemeClr val="bg1"/>
              </a:solidFill>
            </a:ln>
          </p:spPr>
          <p:txBody>
            <a:bodyPr wrap="none">
              <a:spAutoFit/>
            </a:bodyPr>
            <a:lstStyle/>
            <a:p>
              <a:pPr algn="ctr"/>
              <a:r>
                <a:rPr lang="en-US" b="1" dirty="0">
                  <a:solidFill>
                    <a:schemeClr val="bg1"/>
                  </a:solidFill>
                </a:rPr>
                <a:t>Title Goes Here</a:t>
              </a:r>
            </a:p>
          </p:txBody>
        </p:sp>
      </p:grpSp>
      <p:grpSp>
        <p:nvGrpSpPr>
          <p:cNvPr id="113" name="Group 112"/>
          <p:cNvGrpSpPr/>
          <p:nvPr/>
        </p:nvGrpSpPr>
        <p:grpSpPr>
          <a:xfrm>
            <a:off x="8936356" y="4439195"/>
            <a:ext cx="2146432" cy="1084584"/>
            <a:chOff x="1397641" y="1187760"/>
            <a:chExt cx="1609824" cy="813438"/>
          </a:xfrm>
        </p:grpSpPr>
        <p:sp>
          <p:nvSpPr>
            <p:cNvPr id="114" name="TextBox 113"/>
            <p:cNvSpPr txBox="1"/>
            <p:nvPr/>
          </p:nvSpPr>
          <p:spPr>
            <a:xfrm>
              <a:off x="1397641" y="1447200"/>
              <a:ext cx="1609824" cy="553998"/>
            </a:xfrm>
            <a:prstGeom prst="rect">
              <a:avLst/>
            </a:prstGeom>
            <a:noFill/>
          </p:spPr>
          <p:txBody>
            <a:bodyPr wrap="square" rtlCol="0">
              <a:spAutoFit/>
            </a:bodyPr>
            <a:lstStyle/>
            <a:p>
              <a:pPr defTabSz="1219170">
                <a:spcBef>
                  <a:spcPct val="20000"/>
                </a:spcBef>
                <a:defRPr/>
              </a:pPr>
              <a:r>
                <a:rPr lang="en-US" sz="1400" dirty="0">
                  <a:solidFill>
                    <a:schemeClr val="bg1">
                      <a:lumMod val="95000"/>
                    </a:schemeClr>
                  </a:solidFill>
                </a:rPr>
                <a:t>Lorem ipsum dolor sit amet, consectetur adipiscing elit</a:t>
              </a:r>
              <a:endParaRPr lang="en-US" sz="1333" dirty="0">
                <a:solidFill>
                  <a:schemeClr val="bg1">
                    <a:lumMod val="95000"/>
                  </a:schemeClr>
                </a:solidFill>
              </a:endParaRPr>
            </a:p>
          </p:txBody>
        </p:sp>
        <p:sp>
          <p:nvSpPr>
            <p:cNvPr id="115" name="Rectangle 114"/>
            <p:cNvSpPr/>
            <p:nvPr/>
          </p:nvSpPr>
          <p:spPr>
            <a:xfrm>
              <a:off x="1479287" y="1187760"/>
              <a:ext cx="1234232" cy="276999"/>
            </a:xfrm>
            <a:prstGeom prst="rect">
              <a:avLst/>
            </a:prstGeom>
            <a:solidFill>
              <a:srgbClr val="A5A5A5"/>
            </a:solidFill>
            <a:ln w="6350">
              <a:solidFill>
                <a:schemeClr val="bg1"/>
              </a:solidFill>
            </a:ln>
          </p:spPr>
          <p:txBody>
            <a:bodyPr wrap="none">
              <a:spAutoFit/>
            </a:bodyPr>
            <a:lstStyle/>
            <a:p>
              <a:pPr algn="ctr"/>
              <a:r>
                <a:rPr lang="en-US" b="1" dirty="0">
                  <a:solidFill>
                    <a:schemeClr val="bg1"/>
                  </a:solidFill>
                </a:rPr>
                <a:t>Title Goes Here</a:t>
              </a:r>
            </a:p>
          </p:txBody>
        </p:sp>
      </p:grpSp>
      <p:sp>
        <p:nvSpPr>
          <p:cNvPr id="116" name="TextBox 115"/>
          <p:cNvSpPr txBox="1"/>
          <p:nvPr/>
        </p:nvSpPr>
        <p:spPr>
          <a:xfrm>
            <a:off x="5396324" y="1688186"/>
            <a:ext cx="1292213" cy="338554"/>
          </a:xfrm>
          <a:prstGeom prst="rect">
            <a:avLst/>
          </a:prstGeom>
          <a:noFill/>
        </p:spPr>
        <p:txBody>
          <a:bodyPr wrap="none" rtlCol="0">
            <a:spAutoFit/>
          </a:bodyPr>
          <a:lstStyle/>
          <a:p>
            <a:r>
              <a:rPr lang="en-US" sz="1600" b="1" dirty="0">
                <a:solidFill>
                  <a:srgbClr val="00B0F0"/>
                </a:solidFill>
              </a:rPr>
              <a:t>Lorem Ipsum</a:t>
            </a:r>
          </a:p>
        </p:txBody>
      </p:sp>
      <p:sp>
        <p:nvSpPr>
          <p:cNvPr id="117" name="TextBox 116"/>
          <p:cNvSpPr txBox="1"/>
          <p:nvPr/>
        </p:nvSpPr>
        <p:spPr>
          <a:xfrm>
            <a:off x="5396324" y="4661815"/>
            <a:ext cx="1292213" cy="338554"/>
          </a:xfrm>
          <a:prstGeom prst="rect">
            <a:avLst/>
          </a:prstGeom>
          <a:noFill/>
        </p:spPr>
        <p:txBody>
          <a:bodyPr wrap="none" rtlCol="0">
            <a:spAutoFit/>
          </a:bodyPr>
          <a:lstStyle/>
          <a:p>
            <a:r>
              <a:rPr lang="en-US" sz="1600" b="1" dirty="0">
                <a:solidFill>
                  <a:schemeClr val="accent3"/>
                </a:solidFill>
              </a:rPr>
              <a:t>Lorem Ipsum</a:t>
            </a:r>
          </a:p>
        </p:txBody>
      </p:sp>
      <p:sp>
        <p:nvSpPr>
          <p:cNvPr id="118" name="TextBox 117"/>
          <p:cNvSpPr txBox="1"/>
          <p:nvPr/>
        </p:nvSpPr>
        <p:spPr>
          <a:xfrm>
            <a:off x="5396324" y="3175523"/>
            <a:ext cx="1292213" cy="338554"/>
          </a:xfrm>
          <a:prstGeom prst="rect">
            <a:avLst/>
          </a:prstGeom>
          <a:noFill/>
        </p:spPr>
        <p:txBody>
          <a:bodyPr wrap="none" rtlCol="0">
            <a:spAutoFit/>
          </a:bodyPr>
          <a:lstStyle/>
          <a:p>
            <a:r>
              <a:rPr lang="en-US" sz="1600" b="1" dirty="0">
                <a:solidFill>
                  <a:schemeClr val="accent2"/>
                </a:solidFill>
              </a:rPr>
              <a:t>Lorem Ipsum</a:t>
            </a:r>
          </a:p>
        </p:txBody>
      </p:sp>
      <p:pic>
        <p:nvPicPr>
          <p:cNvPr id="2" name="Picture Placeholder 1"/>
          <p:cNvPicPr>
            <a:picLocks noGrp="1" noChangeAspect="1"/>
          </p:cNvPicPr>
          <p:nvPr>
            <p:ph type="pic" sz="quarter" idx="44"/>
          </p:nvPr>
        </p:nvPicPr>
        <p:blipFill>
          <a:blip r:embed="rId2">
            <a:extLst>
              <a:ext uri="{28A0092B-C50C-407E-A947-70E740481C1C}">
                <a14:useLocalDpi xmlns:a14="http://schemas.microsoft.com/office/drawing/2010/main" val="0"/>
              </a:ext>
            </a:extLst>
          </a:blip>
          <a:stretch>
            <a:fillRect/>
          </a:stretch>
        </p:blipFill>
        <p:spPr>
          <a:xfrm>
            <a:off x="1268694" y="2196359"/>
            <a:ext cx="2694597" cy="2694597"/>
          </a:xfrm>
          <a:ln>
            <a:solidFill>
              <a:schemeClr val="bg1"/>
            </a:solidFill>
          </a:ln>
        </p:spPr>
      </p:pic>
      <p:sp>
        <p:nvSpPr>
          <p:cNvPr id="121" name="Rounded Rectangle 120"/>
          <p:cNvSpPr>
            <a:spLocks noChangeAspect="1"/>
          </p:cNvSpPr>
          <p:nvPr/>
        </p:nvSpPr>
        <p:spPr>
          <a:xfrm>
            <a:off x="4751288" y="3265651"/>
            <a:ext cx="640080" cy="640080"/>
          </a:xfrm>
          <a:prstGeom prst="roundRect">
            <a:avLst/>
          </a:prstGeom>
          <a:blipFill>
            <a:blip r:embed="rId3"/>
            <a:stretch>
              <a:fillRect/>
            </a:stretch>
          </a:blipFill>
          <a:ln w="635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ounded Rectangle 121"/>
          <p:cNvSpPr>
            <a:spLocks noChangeAspect="1"/>
          </p:cNvSpPr>
          <p:nvPr/>
        </p:nvSpPr>
        <p:spPr>
          <a:xfrm>
            <a:off x="4758993" y="1805236"/>
            <a:ext cx="640080" cy="640080"/>
          </a:xfrm>
          <a:prstGeom prst="roundRect">
            <a:avLst/>
          </a:prstGeom>
          <a:blipFill>
            <a:blip r:embed="rId4"/>
            <a:stretch>
              <a:fillRect/>
            </a:stretch>
          </a:blipFill>
          <a:ln w="635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ounded Rectangle 123"/>
          <p:cNvSpPr>
            <a:spLocks noChangeAspect="1"/>
          </p:cNvSpPr>
          <p:nvPr/>
        </p:nvSpPr>
        <p:spPr>
          <a:xfrm>
            <a:off x="4753041" y="4733429"/>
            <a:ext cx="640080" cy="640080"/>
          </a:xfrm>
          <a:prstGeom prst="roundRect">
            <a:avLst/>
          </a:prstGeom>
          <a:blipFill>
            <a:blip r:embed="rId5"/>
            <a:stretch>
              <a:fillRect/>
            </a:stretch>
          </a:blipFill>
          <a:ln w="635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2" name="Group 61"/>
          <p:cNvGrpSpPr/>
          <p:nvPr/>
        </p:nvGrpSpPr>
        <p:grpSpPr>
          <a:xfrm>
            <a:off x="754150" y="295106"/>
            <a:ext cx="4364195" cy="665324"/>
            <a:chOff x="754150" y="295106"/>
            <a:chExt cx="4364195" cy="665324"/>
          </a:xfrm>
        </p:grpSpPr>
        <p:sp>
          <p:nvSpPr>
            <p:cNvPr id="63"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64"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65" name="Picture 64">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22412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left)">
                                      <p:cBhvr>
                                        <p:cTn id="7" dur="500"/>
                                        <p:tgtEl>
                                          <p:spTgt spid="59"/>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2"/>
                                        </p:tgtEl>
                                        <p:attrNameLst>
                                          <p:attrName>style.visibility</p:attrName>
                                        </p:attrNameLst>
                                      </p:cBhvr>
                                      <p:to>
                                        <p:strVal val="visible"/>
                                      </p:to>
                                    </p:set>
                                    <p:anim calcmode="lin" valueType="num">
                                      <p:cBhvr>
                                        <p:cTn id="11" dur="500" fill="hold"/>
                                        <p:tgtEl>
                                          <p:spTgt spid="122"/>
                                        </p:tgtEl>
                                        <p:attrNameLst>
                                          <p:attrName>ppt_w</p:attrName>
                                        </p:attrNameLst>
                                      </p:cBhvr>
                                      <p:tavLst>
                                        <p:tav tm="0">
                                          <p:val>
                                            <p:fltVal val="0"/>
                                          </p:val>
                                        </p:tav>
                                        <p:tav tm="100000">
                                          <p:val>
                                            <p:strVal val="#ppt_w"/>
                                          </p:val>
                                        </p:tav>
                                      </p:tavLst>
                                    </p:anim>
                                    <p:anim calcmode="lin" valueType="num">
                                      <p:cBhvr>
                                        <p:cTn id="12" dur="500" fill="hold"/>
                                        <p:tgtEl>
                                          <p:spTgt spid="122"/>
                                        </p:tgtEl>
                                        <p:attrNameLst>
                                          <p:attrName>ppt_h</p:attrName>
                                        </p:attrNameLst>
                                      </p:cBhvr>
                                      <p:tavLst>
                                        <p:tav tm="0">
                                          <p:val>
                                            <p:fltVal val="0"/>
                                          </p:val>
                                        </p:tav>
                                        <p:tav tm="100000">
                                          <p:val>
                                            <p:strVal val="#ppt_h"/>
                                          </p:val>
                                        </p:tav>
                                      </p:tavLst>
                                    </p:anim>
                                    <p:animEffect transition="in" filter="fade">
                                      <p:cBhvr>
                                        <p:cTn id="13" dur="500"/>
                                        <p:tgtEl>
                                          <p:spTgt spid="122"/>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116"/>
                                        </p:tgtEl>
                                        <p:attrNameLst>
                                          <p:attrName>style.visibility</p:attrName>
                                        </p:attrNameLst>
                                      </p:cBhvr>
                                      <p:to>
                                        <p:strVal val="visible"/>
                                      </p:to>
                                    </p:set>
                                    <p:animEffect transition="in" filter="fade">
                                      <p:cBhvr>
                                        <p:cTn id="17" dur="500"/>
                                        <p:tgtEl>
                                          <p:spTgt spid="1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74"/>
                                        </p:tgtEl>
                                        <p:attrNameLst>
                                          <p:attrName>style.visibility</p:attrName>
                                        </p:attrNameLst>
                                      </p:cBhvr>
                                      <p:to>
                                        <p:strVal val="visible"/>
                                      </p:to>
                                    </p:set>
                                    <p:animEffect transition="in" filter="wipe(left)">
                                      <p:cBhvr>
                                        <p:cTn id="21" dur="500"/>
                                        <p:tgtEl>
                                          <p:spTgt spid="74"/>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107"/>
                                        </p:tgtEl>
                                        <p:attrNameLst>
                                          <p:attrName>style.visibility</p:attrName>
                                        </p:attrNameLst>
                                      </p:cBhvr>
                                      <p:to>
                                        <p:strVal val="visible"/>
                                      </p:to>
                                    </p:set>
                                    <p:animEffect transition="in" filter="wipe(up)">
                                      <p:cBhvr>
                                        <p:cTn id="25" dur="500"/>
                                        <p:tgtEl>
                                          <p:spTgt spid="107"/>
                                        </p:tgtEl>
                                      </p:cBhvr>
                                    </p:animEffect>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61"/>
                                        </p:tgtEl>
                                        <p:attrNameLst>
                                          <p:attrName>style.visibility</p:attrName>
                                        </p:attrNameLst>
                                      </p:cBhvr>
                                      <p:to>
                                        <p:strVal val="visible"/>
                                      </p:to>
                                    </p:set>
                                    <p:animEffect transition="in" filter="wipe(left)">
                                      <p:cBhvr>
                                        <p:cTn id="29" dur="500"/>
                                        <p:tgtEl>
                                          <p:spTgt spid="61"/>
                                        </p:tgtEl>
                                      </p:cBhvr>
                                    </p:animEffect>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121"/>
                                        </p:tgtEl>
                                        <p:attrNameLst>
                                          <p:attrName>style.visibility</p:attrName>
                                        </p:attrNameLst>
                                      </p:cBhvr>
                                      <p:to>
                                        <p:strVal val="visible"/>
                                      </p:to>
                                    </p:set>
                                    <p:anim calcmode="lin" valueType="num">
                                      <p:cBhvr>
                                        <p:cTn id="33" dur="500" fill="hold"/>
                                        <p:tgtEl>
                                          <p:spTgt spid="121"/>
                                        </p:tgtEl>
                                        <p:attrNameLst>
                                          <p:attrName>ppt_w</p:attrName>
                                        </p:attrNameLst>
                                      </p:cBhvr>
                                      <p:tavLst>
                                        <p:tav tm="0">
                                          <p:val>
                                            <p:fltVal val="0"/>
                                          </p:val>
                                        </p:tav>
                                        <p:tav tm="100000">
                                          <p:val>
                                            <p:strVal val="#ppt_w"/>
                                          </p:val>
                                        </p:tav>
                                      </p:tavLst>
                                    </p:anim>
                                    <p:anim calcmode="lin" valueType="num">
                                      <p:cBhvr>
                                        <p:cTn id="34" dur="500" fill="hold"/>
                                        <p:tgtEl>
                                          <p:spTgt spid="121"/>
                                        </p:tgtEl>
                                        <p:attrNameLst>
                                          <p:attrName>ppt_h</p:attrName>
                                        </p:attrNameLst>
                                      </p:cBhvr>
                                      <p:tavLst>
                                        <p:tav tm="0">
                                          <p:val>
                                            <p:fltVal val="0"/>
                                          </p:val>
                                        </p:tav>
                                        <p:tav tm="100000">
                                          <p:val>
                                            <p:strVal val="#ppt_h"/>
                                          </p:val>
                                        </p:tav>
                                      </p:tavLst>
                                    </p:anim>
                                    <p:animEffect transition="in" filter="fade">
                                      <p:cBhvr>
                                        <p:cTn id="35" dur="500"/>
                                        <p:tgtEl>
                                          <p:spTgt spid="121"/>
                                        </p:tgtEl>
                                      </p:cBhvr>
                                    </p:animEffect>
                                  </p:childTnLst>
                                </p:cTn>
                              </p:par>
                            </p:childTnLst>
                          </p:cTn>
                        </p:par>
                        <p:par>
                          <p:cTn id="36" fill="hold">
                            <p:stCondLst>
                              <p:cond delay="3500"/>
                            </p:stCondLst>
                            <p:childTnLst>
                              <p:par>
                                <p:cTn id="37" presetID="10" presetClass="entr" presetSubtype="0" fill="hold" grpId="0" nodeType="afterEffect">
                                  <p:stCondLst>
                                    <p:cond delay="0"/>
                                  </p:stCondLst>
                                  <p:childTnLst>
                                    <p:set>
                                      <p:cBhvr>
                                        <p:cTn id="38" dur="1" fill="hold">
                                          <p:stCondLst>
                                            <p:cond delay="0"/>
                                          </p:stCondLst>
                                        </p:cTn>
                                        <p:tgtEl>
                                          <p:spTgt spid="118"/>
                                        </p:tgtEl>
                                        <p:attrNameLst>
                                          <p:attrName>style.visibility</p:attrName>
                                        </p:attrNameLst>
                                      </p:cBhvr>
                                      <p:to>
                                        <p:strVal val="visible"/>
                                      </p:to>
                                    </p:set>
                                    <p:animEffect transition="in" filter="fade">
                                      <p:cBhvr>
                                        <p:cTn id="39" dur="500"/>
                                        <p:tgtEl>
                                          <p:spTgt spid="118"/>
                                        </p:tgtEl>
                                      </p:cBhvr>
                                    </p:animEffect>
                                  </p:childTnLst>
                                </p:cTn>
                              </p:par>
                            </p:childTnLst>
                          </p:cTn>
                        </p:par>
                        <p:par>
                          <p:cTn id="40" fill="hold">
                            <p:stCondLst>
                              <p:cond delay="4000"/>
                            </p:stCondLst>
                            <p:childTnLst>
                              <p:par>
                                <p:cTn id="41" presetID="22" presetClass="entr" presetSubtype="8" fill="hold" nodeType="afterEffect">
                                  <p:stCondLst>
                                    <p:cond delay="0"/>
                                  </p:stCondLst>
                                  <p:childTnLst>
                                    <p:set>
                                      <p:cBhvr>
                                        <p:cTn id="42" dur="1" fill="hold">
                                          <p:stCondLst>
                                            <p:cond delay="0"/>
                                          </p:stCondLst>
                                        </p:cTn>
                                        <p:tgtEl>
                                          <p:spTgt spid="85"/>
                                        </p:tgtEl>
                                        <p:attrNameLst>
                                          <p:attrName>style.visibility</p:attrName>
                                        </p:attrNameLst>
                                      </p:cBhvr>
                                      <p:to>
                                        <p:strVal val="visible"/>
                                      </p:to>
                                    </p:set>
                                    <p:animEffect transition="in" filter="wipe(left)">
                                      <p:cBhvr>
                                        <p:cTn id="43" dur="500"/>
                                        <p:tgtEl>
                                          <p:spTgt spid="85"/>
                                        </p:tgtEl>
                                      </p:cBhvr>
                                    </p:animEffect>
                                  </p:childTnLst>
                                </p:cTn>
                              </p:par>
                            </p:childTnLst>
                          </p:cTn>
                        </p:par>
                        <p:par>
                          <p:cTn id="44" fill="hold">
                            <p:stCondLst>
                              <p:cond delay="4500"/>
                            </p:stCondLst>
                            <p:childTnLst>
                              <p:par>
                                <p:cTn id="45" presetID="22" presetClass="entr" presetSubtype="1" fill="hold" nodeType="afterEffect">
                                  <p:stCondLst>
                                    <p:cond delay="0"/>
                                  </p:stCondLst>
                                  <p:childTnLst>
                                    <p:set>
                                      <p:cBhvr>
                                        <p:cTn id="46" dur="1" fill="hold">
                                          <p:stCondLst>
                                            <p:cond delay="0"/>
                                          </p:stCondLst>
                                        </p:cTn>
                                        <p:tgtEl>
                                          <p:spTgt spid="110"/>
                                        </p:tgtEl>
                                        <p:attrNameLst>
                                          <p:attrName>style.visibility</p:attrName>
                                        </p:attrNameLst>
                                      </p:cBhvr>
                                      <p:to>
                                        <p:strVal val="visible"/>
                                      </p:to>
                                    </p:set>
                                    <p:animEffect transition="in" filter="wipe(up)">
                                      <p:cBhvr>
                                        <p:cTn id="47" dur="500"/>
                                        <p:tgtEl>
                                          <p:spTgt spid="110"/>
                                        </p:tgtEl>
                                      </p:cBhvr>
                                    </p:animEffect>
                                  </p:childTnLst>
                                </p:cTn>
                              </p:par>
                            </p:childTnLst>
                          </p:cTn>
                        </p:par>
                        <p:par>
                          <p:cTn id="48" fill="hold">
                            <p:stCondLst>
                              <p:cond delay="5000"/>
                            </p:stCondLst>
                            <p:childTnLst>
                              <p:par>
                                <p:cTn id="49" presetID="22" presetClass="entr" presetSubtype="8" fill="hold" grpId="0" nodeType="after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wipe(left)">
                                      <p:cBhvr>
                                        <p:cTn id="51" dur="500"/>
                                        <p:tgtEl>
                                          <p:spTgt spid="60"/>
                                        </p:tgtEl>
                                      </p:cBhvr>
                                    </p:animEffect>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124"/>
                                        </p:tgtEl>
                                        <p:attrNameLst>
                                          <p:attrName>style.visibility</p:attrName>
                                        </p:attrNameLst>
                                      </p:cBhvr>
                                      <p:to>
                                        <p:strVal val="visible"/>
                                      </p:to>
                                    </p:set>
                                    <p:anim calcmode="lin" valueType="num">
                                      <p:cBhvr>
                                        <p:cTn id="55" dur="500" fill="hold"/>
                                        <p:tgtEl>
                                          <p:spTgt spid="124"/>
                                        </p:tgtEl>
                                        <p:attrNameLst>
                                          <p:attrName>ppt_w</p:attrName>
                                        </p:attrNameLst>
                                      </p:cBhvr>
                                      <p:tavLst>
                                        <p:tav tm="0">
                                          <p:val>
                                            <p:fltVal val="0"/>
                                          </p:val>
                                        </p:tav>
                                        <p:tav tm="100000">
                                          <p:val>
                                            <p:strVal val="#ppt_w"/>
                                          </p:val>
                                        </p:tav>
                                      </p:tavLst>
                                    </p:anim>
                                    <p:anim calcmode="lin" valueType="num">
                                      <p:cBhvr>
                                        <p:cTn id="56" dur="500" fill="hold"/>
                                        <p:tgtEl>
                                          <p:spTgt spid="124"/>
                                        </p:tgtEl>
                                        <p:attrNameLst>
                                          <p:attrName>ppt_h</p:attrName>
                                        </p:attrNameLst>
                                      </p:cBhvr>
                                      <p:tavLst>
                                        <p:tav tm="0">
                                          <p:val>
                                            <p:fltVal val="0"/>
                                          </p:val>
                                        </p:tav>
                                        <p:tav tm="100000">
                                          <p:val>
                                            <p:strVal val="#ppt_h"/>
                                          </p:val>
                                        </p:tav>
                                      </p:tavLst>
                                    </p:anim>
                                    <p:animEffect transition="in" filter="fade">
                                      <p:cBhvr>
                                        <p:cTn id="57" dur="500"/>
                                        <p:tgtEl>
                                          <p:spTgt spid="124"/>
                                        </p:tgtEl>
                                      </p:cBhvr>
                                    </p:animEffect>
                                  </p:childTnLst>
                                </p:cTn>
                              </p:par>
                            </p:childTnLst>
                          </p:cTn>
                        </p:par>
                        <p:par>
                          <p:cTn id="58" fill="hold">
                            <p:stCondLst>
                              <p:cond delay="6000"/>
                            </p:stCondLst>
                            <p:childTnLst>
                              <p:par>
                                <p:cTn id="59" presetID="10" presetClass="entr" presetSubtype="0" fill="hold" grpId="0" nodeType="afterEffect">
                                  <p:stCondLst>
                                    <p:cond delay="0"/>
                                  </p:stCondLst>
                                  <p:childTnLst>
                                    <p:set>
                                      <p:cBhvr>
                                        <p:cTn id="60" dur="1" fill="hold">
                                          <p:stCondLst>
                                            <p:cond delay="0"/>
                                          </p:stCondLst>
                                        </p:cTn>
                                        <p:tgtEl>
                                          <p:spTgt spid="117"/>
                                        </p:tgtEl>
                                        <p:attrNameLst>
                                          <p:attrName>style.visibility</p:attrName>
                                        </p:attrNameLst>
                                      </p:cBhvr>
                                      <p:to>
                                        <p:strVal val="visible"/>
                                      </p:to>
                                    </p:set>
                                    <p:animEffect transition="in" filter="fade">
                                      <p:cBhvr>
                                        <p:cTn id="61" dur="500"/>
                                        <p:tgtEl>
                                          <p:spTgt spid="117"/>
                                        </p:tgtEl>
                                      </p:cBhvr>
                                    </p:animEffect>
                                  </p:childTnLst>
                                </p:cTn>
                              </p:par>
                            </p:childTnLst>
                          </p:cTn>
                        </p:par>
                        <p:par>
                          <p:cTn id="62" fill="hold">
                            <p:stCondLst>
                              <p:cond delay="6500"/>
                            </p:stCondLst>
                            <p:childTnLst>
                              <p:par>
                                <p:cTn id="63" presetID="22" presetClass="entr" presetSubtype="8" fill="hold" nodeType="afterEffect">
                                  <p:stCondLst>
                                    <p:cond delay="0"/>
                                  </p:stCondLst>
                                  <p:childTnLst>
                                    <p:set>
                                      <p:cBhvr>
                                        <p:cTn id="64" dur="1" fill="hold">
                                          <p:stCondLst>
                                            <p:cond delay="0"/>
                                          </p:stCondLst>
                                        </p:cTn>
                                        <p:tgtEl>
                                          <p:spTgt spid="96"/>
                                        </p:tgtEl>
                                        <p:attrNameLst>
                                          <p:attrName>style.visibility</p:attrName>
                                        </p:attrNameLst>
                                      </p:cBhvr>
                                      <p:to>
                                        <p:strVal val="visible"/>
                                      </p:to>
                                    </p:set>
                                    <p:animEffect transition="in" filter="wipe(left)">
                                      <p:cBhvr>
                                        <p:cTn id="65" dur="500"/>
                                        <p:tgtEl>
                                          <p:spTgt spid="96"/>
                                        </p:tgtEl>
                                      </p:cBhvr>
                                    </p:animEffect>
                                  </p:childTnLst>
                                </p:cTn>
                              </p:par>
                            </p:childTnLst>
                          </p:cTn>
                        </p:par>
                        <p:par>
                          <p:cTn id="66" fill="hold">
                            <p:stCondLst>
                              <p:cond delay="7000"/>
                            </p:stCondLst>
                            <p:childTnLst>
                              <p:par>
                                <p:cTn id="67" presetID="22" presetClass="entr" presetSubtype="1" fill="hold" nodeType="afterEffect">
                                  <p:stCondLst>
                                    <p:cond delay="0"/>
                                  </p:stCondLst>
                                  <p:childTnLst>
                                    <p:set>
                                      <p:cBhvr>
                                        <p:cTn id="68" dur="1" fill="hold">
                                          <p:stCondLst>
                                            <p:cond delay="0"/>
                                          </p:stCondLst>
                                        </p:cTn>
                                        <p:tgtEl>
                                          <p:spTgt spid="113"/>
                                        </p:tgtEl>
                                        <p:attrNameLst>
                                          <p:attrName>style.visibility</p:attrName>
                                        </p:attrNameLst>
                                      </p:cBhvr>
                                      <p:to>
                                        <p:strVal val="visible"/>
                                      </p:to>
                                    </p:set>
                                    <p:animEffect transition="in" filter="wipe(up)">
                                      <p:cBhvr>
                                        <p:cTn id="69" dur="5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P spid="116" grpId="0"/>
      <p:bldP spid="117" grpId="0"/>
      <p:bldP spid="118" grpId="0"/>
      <p:bldP spid="121" grpId="0" animBg="1"/>
      <p:bldP spid="122" grpId="0" animBg="1"/>
      <p:bldP spid="12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2981</TotalTime>
  <Words>1178</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598</cp:revision>
  <dcterms:created xsi:type="dcterms:W3CDTF">2015-12-31T02:20:12Z</dcterms:created>
  <dcterms:modified xsi:type="dcterms:W3CDTF">2016-09-18T17:54:25Z</dcterms:modified>
</cp:coreProperties>
</file>