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4472C4"/>
    <a:srgbClr val="FFC000"/>
    <a:srgbClr val="A5A5A5"/>
    <a:srgbClr val="ED7D31"/>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597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v01"/>
          <p:cNvSpPr/>
          <p:nvPr/>
        </p:nvSpPr>
        <p:spPr>
          <a:xfrm>
            <a:off x="1494026" y="2361357"/>
            <a:ext cx="1612996" cy="1612996"/>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 name="Sev02"/>
          <p:cNvSpPr/>
          <p:nvPr/>
        </p:nvSpPr>
        <p:spPr>
          <a:xfrm>
            <a:off x="4020697" y="2361357"/>
            <a:ext cx="1612996" cy="1612996"/>
          </a:xfrm>
          <a:prstGeom prst="ellipse">
            <a:avLst/>
          </a:prstGeom>
          <a:solidFill>
            <a:srgbClr val="ED7D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6" name="Sev03"/>
          <p:cNvSpPr/>
          <p:nvPr/>
        </p:nvSpPr>
        <p:spPr>
          <a:xfrm>
            <a:off x="6547367" y="2361357"/>
            <a:ext cx="1612996" cy="1612996"/>
          </a:xfrm>
          <a:prstGeom prst="ellipse">
            <a:avLst/>
          </a:prstGeom>
          <a:solidFill>
            <a:srgbClr val="A5A5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7" name="Sev04"/>
          <p:cNvSpPr/>
          <p:nvPr/>
        </p:nvSpPr>
        <p:spPr>
          <a:xfrm>
            <a:off x="9074039" y="2361357"/>
            <a:ext cx="1612996" cy="1612996"/>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grpSp>
        <p:nvGrpSpPr>
          <p:cNvPr id="38" name="Group 37"/>
          <p:cNvGrpSpPr/>
          <p:nvPr/>
        </p:nvGrpSpPr>
        <p:grpSpPr>
          <a:xfrm>
            <a:off x="1159066" y="4194057"/>
            <a:ext cx="2282912" cy="1340960"/>
            <a:chOff x="1295283" y="1157061"/>
            <a:chExt cx="1712184" cy="1005719"/>
          </a:xfrm>
        </p:grpSpPr>
        <p:sp>
          <p:nvSpPr>
            <p:cNvPr id="39" name="TextBox 38"/>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40" name="Rectangle 39"/>
            <p:cNvSpPr/>
            <p:nvPr/>
          </p:nvSpPr>
          <p:spPr>
            <a:xfrm>
              <a:off x="1534258" y="1157061"/>
              <a:ext cx="1234232" cy="276999"/>
            </a:xfrm>
            <a:prstGeom prst="rect">
              <a:avLst/>
            </a:prstGeom>
            <a:solidFill>
              <a:srgbClr val="00B0F0"/>
            </a:solidFill>
            <a:ln w="6350">
              <a:solidFill>
                <a:schemeClr val="bg1"/>
              </a:solidFill>
            </a:ln>
          </p:spPr>
          <p:txBody>
            <a:bodyPr wrap="none">
              <a:spAutoFit/>
            </a:bodyPr>
            <a:lstStyle/>
            <a:p>
              <a:pPr algn="ctr"/>
              <a:r>
                <a:rPr lang="en-US" b="1" dirty="0">
                  <a:solidFill>
                    <a:schemeClr val="bg1">
                      <a:lumMod val="95000"/>
                    </a:schemeClr>
                  </a:solidFill>
                </a:rPr>
                <a:t>Title Goes Here</a:t>
              </a:r>
            </a:p>
          </p:txBody>
        </p:sp>
      </p:grpSp>
      <p:grpSp>
        <p:nvGrpSpPr>
          <p:cNvPr id="41" name="Group 40"/>
          <p:cNvGrpSpPr/>
          <p:nvPr/>
        </p:nvGrpSpPr>
        <p:grpSpPr>
          <a:xfrm>
            <a:off x="3685737" y="4194057"/>
            <a:ext cx="2282912" cy="1340960"/>
            <a:chOff x="1295283" y="1157061"/>
            <a:chExt cx="1712184" cy="1005719"/>
          </a:xfrm>
        </p:grpSpPr>
        <p:sp>
          <p:nvSpPr>
            <p:cNvPr id="42" name="TextBox 41"/>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43" name="Rectangle 42"/>
            <p:cNvSpPr/>
            <p:nvPr/>
          </p:nvSpPr>
          <p:spPr>
            <a:xfrm>
              <a:off x="1534259" y="1157061"/>
              <a:ext cx="1234232" cy="276999"/>
            </a:xfrm>
            <a:prstGeom prst="rect">
              <a:avLst/>
            </a:prstGeom>
            <a:solidFill>
              <a:srgbClr val="ED7D31"/>
            </a:solidFill>
            <a:ln w="6350">
              <a:solidFill>
                <a:schemeClr val="bg1"/>
              </a:solidFill>
            </a:ln>
          </p:spPr>
          <p:txBody>
            <a:bodyPr wrap="none">
              <a:spAutoFit/>
            </a:bodyPr>
            <a:lstStyle/>
            <a:p>
              <a:pPr algn="ctr"/>
              <a:r>
                <a:rPr lang="en-US" b="1" dirty="0">
                  <a:solidFill>
                    <a:schemeClr val="bg1">
                      <a:lumMod val="95000"/>
                    </a:schemeClr>
                  </a:solidFill>
                </a:rPr>
                <a:t>Title Goes Here</a:t>
              </a:r>
            </a:p>
          </p:txBody>
        </p:sp>
      </p:grpSp>
      <p:grpSp>
        <p:nvGrpSpPr>
          <p:cNvPr id="44" name="Group 43"/>
          <p:cNvGrpSpPr/>
          <p:nvPr/>
        </p:nvGrpSpPr>
        <p:grpSpPr>
          <a:xfrm>
            <a:off x="6263626" y="4194057"/>
            <a:ext cx="2282912" cy="1339384"/>
            <a:chOff x="1295283" y="1158243"/>
            <a:chExt cx="1712184" cy="1004537"/>
          </a:xfrm>
        </p:grpSpPr>
        <p:sp>
          <p:nvSpPr>
            <p:cNvPr id="45" name="TextBox 44"/>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46" name="Rectangle 45"/>
            <p:cNvSpPr/>
            <p:nvPr/>
          </p:nvSpPr>
          <p:spPr>
            <a:xfrm>
              <a:off x="1495847" y="1158243"/>
              <a:ext cx="1234232" cy="276999"/>
            </a:xfrm>
            <a:prstGeom prst="rect">
              <a:avLst/>
            </a:prstGeom>
            <a:solidFill>
              <a:srgbClr val="A5A5A5"/>
            </a:solidFill>
            <a:ln w="6350">
              <a:solidFill>
                <a:schemeClr val="bg1"/>
              </a:solidFill>
            </a:ln>
          </p:spPr>
          <p:txBody>
            <a:bodyPr wrap="none">
              <a:spAutoFit/>
            </a:bodyPr>
            <a:lstStyle/>
            <a:p>
              <a:pPr algn="r"/>
              <a:r>
                <a:rPr lang="en-US" b="1" dirty="0">
                  <a:solidFill>
                    <a:schemeClr val="bg1">
                      <a:lumMod val="95000"/>
                    </a:schemeClr>
                  </a:solidFill>
                </a:rPr>
                <a:t>Title Goes Here</a:t>
              </a:r>
            </a:p>
          </p:txBody>
        </p:sp>
      </p:grpSp>
      <p:grpSp>
        <p:nvGrpSpPr>
          <p:cNvPr id="47" name="Group 46"/>
          <p:cNvGrpSpPr/>
          <p:nvPr/>
        </p:nvGrpSpPr>
        <p:grpSpPr>
          <a:xfrm>
            <a:off x="8739081" y="4194056"/>
            <a:ext cx="2282912" cy="1328605"/>
            <a:chOff x="1295283" y="1166327"/>
            <a:chExt cx="1712184" cy="996453"/>
          </a:xfrm>
        </p:grpSpPr>
        <p:sp>
          <p:nvSpPr>
            <p:cNvPr id="48" name="TextBox 47"/>
            <p:cNvSpPr txBox="1"/>
            <p:nvPr/>
          </p:nvSpPr>
          <p:spPr>
            <a:xfrm>
              <a:off x="1295283" y="1447200"/>
              <a:ext cx="1712184" cy="715580"/>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49" name="Rectangle 48"/>
            <p:cNvSpPr/>
            <p:nvPr/>
          </p:nvSpPr>
          <p:spPr>
            <a:xfrm>
              <a:off x="1534261" y="1166327"/>
              <a:ext cx="1234232" cy="276999"/>
            </a:xfrm>
            <a:prstGeom prst="rect">
              <a:avLst/>
            </a:prstGeom>
            <a:solidFill>
              <a:srgbClr val="FFC000"/>
            </a:solidFill>
            <a:ln w="6350">
              <a:solidFill>
                <a:schemeClr val="bg1"/>
              </a:solidFill>
            </a:ln>
          </p:spPr>
          <p:txBody>
            <a:bodyPr wrap="none">
              <a:spAutoFit/>
            </a:bodyPr>
            <a:lstStyle/>
            <a:p>
              <a:pPr algn="r"/>
              <a:r>
                <a:rPr lang="en-US" b="1" dirty="0">
                  <a:solidFill>
                    <a:schemeClr val="bg1">
                      <a:lumMod val="95000"/>
                    </a:schemeClr>
                  </a:solidFill>
                </a:rPr>
                <a:t>Title Goes Here</a:t>
              </a:r>
            </a:p>
          </p:txBody>
        </p:sp>
      </p:grpSp>
      <p:sp>
        <p:nvSpPr>
          <p:cNvPr id="78" name="Freeform 77"/>
          <p:cNvSpPr>
            <a:spLocks noChangeAspect="1" noEditPoints="1"/>
          </p:cNvSpPr>
          <p:nvPr/>
        </p:nvSpPr>
        <p:spPr bwMode="auto">
          <a:xfrm>
            <a:off x="1981826" y="2925222"/>
            <a:ext cx="637391" cy="548640"/>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86"/>
          <p:cNvSpPr>
            <a:spLocks noChangeAspect="1" noEditPoints="1"/>
          </p:cNvSpPr>
          <p:nvPr/>
        </p:nvSpPr>
        <p:spPr bwMode="auto">
          <a:xfrm>
            <a:off x="7121510" y="2783229"/>
            <a:ext cx="457200" cy="769251"/>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78"/>
          <p:cNvSpPr>
            <a:spLocks noChangeAspect="1" noEditPoints="1"/>
          </p:cNvSpPr>
          <p:nvPr/>
        </p:nvSpPr>
        <p:spPr bwMode="auto">
          <a:xfrm>
            <a:off x="4462970" y="2893535"/>
            <a:ext cx="728446" cy="548640"/>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2"/>
          <p:cNvSpPr>
            <a:spLocks noChangeAspect="1" noEditPoints="1"/>
          </p:cNvSpPr>
          <p:nvPr/>
        </p:nvSpPr>
        <p:spPr bwMode="auto">
          <a:xfrm>
            <a:off x="9606217" y="2872724"/>
            <a:ext cx="548640" cy="590260"/>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4" name="Group 23"/>
          <p:cNvGrpSpPr/>
          <p:nvPr/>
        </p:nvGrpSpPr>
        <p:grpSpPr>
          <a:xfrm>
            <a:off x="754150" y="295106"/>
            <a:ext cx="4364195" cy="665324"/>
            <a:chOff x="754150" y="295106"/>
            <a:chExt cx="4364195" cy="665324"/>
          </a:xfrm>
        </p:grpSpPr>
        <p:sp>
          <p:nvSpPr>
            <p:cNvPr id="25"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6"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58905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6" presetClass="entr" presetSubtype="37" fill="hold" grpId="0" nodeType="afterEffect">
                                  <p:stCondLst>
                                    <p:cond delay="0"/>
                                  </p:stCondLst>
                                  <p:childTnLst>
                                    <p:set>
                                      <p:cBhvr>
                                        <p:cTn id="12" dur="1" fill="hold">
                                          <p:stCondLst>
                                            <p:cond delay="0"/>
                                          </p:stCondLst>
                                        </p:cTn>
                                        <p:tgtEl>
                                          <p:spTgt spid="78"/>
                                        </p:tgtEl>
                                        <p:attrNameLst>
                                          <p:attrName>style.visibility</p:attrName>
                                        </p:attrNameLst>
                                      </p:cBhvr>
                                      <p:to>
                                        <p:strVal val="visible"/>
                                      </p:to>
                                    </p:set>
                                    <p:animEffect transition="in" filter="barn(outVertical)">
                                      <p:cBhvr>
                                        <p:cTn id="13" dur="500"/>
                                        <p:tgtEl>
                                          <p:spTgt spid="78"/>
                                        </p:tgtEl>
                                      </p:cBhvr>
                                    </p:animEffect>
                                  </p:childTnLst>
                                </p:cTn>
                              </p:par>
                            </p:childTnLst>
                          </p:cTn>
                        </p:par>
                        <p:par>
                          <p:cTn id="14" fill="hold">
                            <p:stCondLst>
                              <p:cond delay="1000"/>
                            </p:stCondLst>
                            <p:childTnLst>
                              <p:par>
                                <p:cTn id="15" presetID="22" presetClass="entr" presetSubtype="1" fill="hold"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up)">
                                      <p:cBhvr>
                                        <p:cTn id="17" dur="500"/>
                                        <p:tgtEl>
                                          <p:spTgt spid="38"/>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par>
                          <p:cTn id="24" fill="hold">
                            <p:stCondLst>
                              <p:cond delay="2000"/>
                            </p:stCondLst>
                            <p:childTnLst>
                              <p:par>
                                <p:cTn id="25" presetID="16" presetClass="entr" presetSubtype="37" fill="hold" grpId="0" nodeType="afterEffect">
                                  <p:stCondLst>
                                    <p:cond delay="0"/>
                                  </p:stCondLst>
                                  <p:childTnLst>
                                    <p:set>
                                      <p:cBhvr>
                                        <p:cTn id="26" dur="1" fill="hold">
                                          <p:stCondLst>
                                            <p:cond delay="0"/>
                                          </p:stCondLst>
                                        </p:cTn>
                                        <p:tgtEl>
                                          <p:spTgt spid="80"/>
                                        </p:tgtEl>
                                        <p:attrNameLst>
                                          <p:attrName>style.visibility</p:attrName>
                                        </p:attrNameLst>
                                      </p:cBhvr>
                                      <p:to>
                                        <p:strVal val="visible"/>
                                      </p:to>
                                    </p:set>
                                    <p:animEffect transition="in" filter="barn(outVertical)">
                                      <p:cBhvr>
                                        <p:cTn id="27" dur="500"/>
                                        <p:tgtEl>
                                          <p:spTgt spid="80"/>
                                        </p:tgtEl>
                                      </p:cBhvr>
                                    </p:animEffect>
                                  </p:childTnLst>
                                </p:cTn>
                              </p:par>
                            </p:childTnLst>
                          </p:cTn>
                        </p:par>
                        <p:par>
                          <p:cTn id="28" fill="hold">
                            <p:stCondLst>
                              <p:cond delay="2500"/>
                            </p:stCondLst>
                            <p:childTnLst>
                              <p:par>
                                <p:cTn id="29" presetID="22" presetClass="entr" presetSubtype="1" fill="hold"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up)">
                                      <p:cBhvr>
                                        <p:cTn id="31" dur="500"/>
                                        <p:tgtEl>
                                          <p:spTgt spid="41"/>
                                        </p:tgtEl>
                                      </p:cBhvr>
                                    </p:animEffect>
                                  </p:childTnLst>
                                </p:cTn>
                              </p:par>
                            </p:childTnLst>
                          </p:cTn>
                        </p:par>
                        <p:par>
                          <p:cTn id="32" fill="hold">
                            <p:stCondLst>
                              <p:cond delay="3000"/>
                            </p:stCondLst>
                            <p:childTnLst>
                              <p:par>
                                <p:cTn id="33" presetID="53" presetClass="entr" presetSubtype="16"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par>
                          <p:cTn id="38" fill="hold">
                            <p:stCondLst>
                              <p:cond delay="3500"/>
                            </p:stCondLst>
                            <p:childTnLst>
                              <p:par>
                                <p:cTn id="39" presetID="16" presetClass="entr" presetSubtype="37" fill="hold" grpId="0" nodeType="after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barn(outVertical)">
                                      <p:cBhvr>
                                        <p:cTn id="41" dur="500"/>
                                        <p:tgtEl>
                                          <p:spTgt spid="79"/>
                                        </p:tgtEl>
                                      </p:cBhvr>
                                    </p:animEffect>
                                  </p:childTnLst>
                                </p:cTn>
                              </p:par>
                            </p:childTnLst>
                          </p:cTn>
                        </p:par>
                        <p:par>
                          <p:cTn id="42" fill="hold">
                            <p:stCondLst>
                              <p:cond delay="4000"/>
                            </p:stCondLst>
                            <p:childTnLst>
                              <p:par>
                                <p:cTn id="43" presetID="22" presetClass="entr" presetSubtype="1" fill="hold"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fltVal val="0"/>
                                          </p:val>
                                        </p:tav>
                                        <p:tav tm="100000">
                                          <p:val>
                                            <p:strVal val="#ppt_w"/>
                                          </p:val>
                                        </p:tav>
                                      </p:tavLst>
                                    </p:anim>
                                    <p:anim calcmode="lin" valueType="num">
                                      <p:cBhvr>
                                        <p:cTn id="50" dur="500" fill="hold"/>
                                        <p:tgtEl>
                                          <p:spTgt spid="7"/>
                                        </p:tgtEl>
                                        <p:attrNameLst>
                                          <p:attrName>ppt_h</p:attrName>
                                        </p:attrNameLst>
                                      </p:cBhvr>
                                      <p:tavLst>
                                        <p:tav tm="0">
                                          <p:val>
                                            <p:fltVal val="0"/>
                                          </p:val>
                                        </p:tav>
                                        <p:tav tm="100000">
                                          <p:val>
                                            <p:strVal val="#ppt_h"/>
                                          </p:val>
                                        </p:tav>
                                      </p:tavLst>
                                    </p:anim>
                                    <p:animEffect transition="in" filter="fade">
                                      <p:cBhvr>
                                        <p:cTn id="51" dur="500"/>
                                        <p:tgtEl>
                                          <p:spTgt spid="7"/>
                                        </p:tgtEl>
                                      </p:cBhvr>
                                    </p:animEffect>
                                  </p:childTnLst>
                                </p:cTn>
                              </p:par>
                            </p:childTnLst>
                          </p:cTn>
                        </p:par>
                        <p:par>
                          <p:cTn id="52" fill="hold">
                            <p:stCondLst>
                              <p:cond delay="5000"/>
                            </p:stCondLst>
                            <p:childTnLst>
                              <p:par>
                                <p:cTn id="53" presetID="16" presetClass="entr" presetSubtype="37" fill="hold" grpId="0" nodeType="afterEffect">
                                  <p:stCondLst>
                                    <p:cond delay="0"/>
                                  </p:stCondLst>
                                  <p:childTnLst>
                                    <p:set>
                                      <p:cBhvr>
                                        <p:cTn id="54" dur="1" fill="hold">
                                          <p:stCondLst>
                                            <p:cond delay="0"/>
                                          </p:stCondLst>
                                        </p:cTn>
                                        <p:tgtEl>
                                          <p:spTgt spid="81"/>
                                        </p:tgtEl>
                                        <p:attrNameLst>
                                          <p:attrName>style.visibility</p:attrName>
                                        </p:attrNameLst>
                                      </p:cBhvr>
                                      <p:to>
                                        <p:strVal val="visible"/>
                                      </p:to>
                                    </p:set>
                                    <p:animEffect transition="in" filter="barn(outVertical)">
                                      <p:cBhvr>
                                        <p:cTn id="55" dur="500"/>
                                        <p:tgtEl>
                                          <p:spTgt spid="81"/>
                                        </p:tgtEl>
                                      </p:cBhvr>
                                    </p:animEffect>
                                  </p:childTnLst>
                                </p:cTn>
                              </p:par>
                            </p:childTnLst>
                          </p:cTn>
                        </p:par>
                        <p:par>
                          <p:cTn id="56" fill="hold">
                            <p:stCondLst>
                              <p:cond delay="5500"/>
                            </p:stCondLst>
                            <p:childTnLst>
                              <p:par>
                                <p:cTn id="57" presetID="22" presetClass="entr" presetSubtype="1"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wipe(up)">
                                      <p:cBhvr>
                                        <p:cTn id="5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78" grpId="0" animBg="1"/>
      <p:bldP spid="79" grpId="0" animBg="1"/>
      <p:bldP spid="80" grpId="0" animBg="1"/>
      <p:bldP spid="8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2963</TotalTime>
  <Words>1192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FontAwesome</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596</cp:revision>
  <dcterms:created xsi:type="dcterms:W3CDTF">2015-12-31T02:20:12Z</dcterms:created>
  <dcterms:modified xsi:type="dcterms:W3CDTF">2016-09-18T17:35:52Z</dcterms:modified>
</cp:coreProperties>
</file>