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93315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Free Blank With Footer">
    <p:spTree>
      <p:nvGrpSpPr>
        <p:cNvPr id="1" name=""/>
        <p:cNvGrpSpPr/>
        <p:nvPr/>
      </p:nvGrpSpPr>
      <p:grpSpPr>
        <a:xfrm>
          <a:off x="0" y="0"/>
          <a:ext cx="0" cy="0"/>
          <a:chOff x="0" y="0"/>
          <a:chExt cx="0" cy="0"/>
        </a:xfrm>
      </p:grpSpPr>
      <p:sp>
        <p:nvSpPr>
          <p:cNvPr id="10" name="Picture Placeholder 6"/>
          <p:cNvSpPr>
            <a:spLocks noGrp="1"/>
          </p:cNvSpPr>
          <p:nvPr>
            <p:ph type="pic" sz="quarter" idx="10" hasCustomPrompt="1"/>
          </p:nvPr>
        </p:nvSpPr>
        <p:spPr>
          <a:xfrm>
            <a:off x="872079" y="1680134"/>
            <a:ext cx="2516013" cy="4390199"/>
          </a:xfrm>
          <a:prstGeom prst="downArrowCallout">
            <a:avLst>
              <a:gd name="adj1" fmla="val 15820"/>
              <a:gd name="adj2" fmla="val 7910"/>
              <a:gd name="adj3" fmla="val 7060"/>
              <a:gd name="adj4" fmla="val 95221"/>
            </a:avLst>
          </a:prstGeom>
          <a:solidFill>
            <a:schemeClr val="bg1">
              <a:lumMod val="95000"/>
            </a:schemeClr>
          </a:solidFill>
        </p:spPr>
        <p:txBody>
          <a:bodyPr anchor="b"/>
          <a:lstStyle>
            <a:lvl1pPr algn="ctr">
              <a:buNone/>
              <a:defRPr sz="1333" baseline="0">
                <a:solidFill>
                  <a:schemeClr val="tx1">
                    <a:lumMod val="75000"/>
                    <a:lumOff val="25000"/>
                  </a:schemeClr>
                </a:solidFill>
              </a:defRPr>
            </a:lvl1pPr>
          </a:lstStyle>
          <a:p>
            <a:r>
              <a:rPr lang="en-US" dirty="0"/>
              <a:t>Click to insert your image</a:t>
            </a:r>
          </a:p>
        </p:txBody>
      </p:sp>
      <p:sp>
        <p:nvSpPr>
          <p:cNvPr id="11"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2"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3074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872079" y="1778556"/>
            <a:ext cx="2516013" cy="4193355"/>
          </a:xfrm>
          <a:ln w="6350">
            <a:solidFill>
              <a:schemeClr val="bg1"/>
            </a:solidFill>
          </a:ln>
        </p:spPr>
      </p:pic>
      <p:grpSp>
        <p:nvGrpSpPr>
          <p:cNvPr id="6" name="Group 5"/>
          <p:cNvGrpSpPr/>
          <p:nvPr/>
        </p:nvGrpSpPr>
        <p:grpSpPr>
          <a:xfrm>
            <a:off x="3542231" y="1696610"/>
            <a:ext cx="1706880" cy="211032"/>
            <a:chOff x="3542231" y="1696610"/>
            <a:chExt cx="1706880" cy="211032"/>
          </a:xfrm>
        </p:grpSpPr>
        <p:cxnSp>
          <p:nvCxnSpPr>
            <p:cNvPr id="54" name="Straight Connector 53"/>
            <p:cNvCxnSpPr/>
            <p:nvPr/>
          </p:nvCxnSpPr>
          <p:spPr>
            <a:xfrm rot="10800000">
              <a:off x="3542231" y="1696610"/>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56" name="Trapezoid 55"/>
            <p:cNvSpPr/>
            <p:nvPr/>
          </p:nvSpPr>
          <p:spPr>
            <a:xfrm rot="10800000" flipH="1">
              <a:off x="3914765" y="1704442"/>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57" name="Parallelogram 56"/>
          <p:cNvSpPr/>
          <p:nvPr/>
        </p:nvSpPr>
        <p:spPr>
          <a:xfrm flipV="1">
            <a:off x="3668164" y="1403876"/>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9" name="Group 58"/>
          <p:cNvGrpSpPr/>
          <p:nvPr/>
        </p:nvGrpSpPr>
        <p:grpSpPr>
          <a:xfrm>
            <a:off x="6215435" y="1696610"/>
            <a:ext cx="1706880" cy="211032"/>
            <a:chOff x="3542231" y="1696610"/>
            <a:chExt cx="1706880" cy="211032"/>
          </a:xfrm>
        </p:grpSpPr>
        <p:cxnSp>
          <p:nvCxnSpPr>
            <p:cNvPr id="60" name="Straight Connector 59"/>
            <p:cNvCxnSpPr/>
            <p:nvPr/>
          </p:nvCxnSpPr>
          <p:spPr>
            <a:xfrm rot="10800000">
              <a:off x="3542231" y="1696610"/>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61" name="Trapezoid 60"/>
            <p:cNvSpPr/>
            <p:nvPr/>
          </p:nvSpPr>
          <p:spPr>
            <a:xfrm rot="10800000" flipH="1">
              <a:off x="3914765" y="1704442"/>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62" name="Parallelogram 61"/>
          <p:cNvSpPr/>
          <p:nvPr/>
        </p:nvSpPr>
        <p:spPr>
          <a:xfrm flipV="1">
            <a:off x="6341368" y="1403876"/>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4" name="Group 63"/>
          <p:cNvGrpSpPr/>
          <p:nvPr/>
        </p:nvGrpSpPr>
        <p:grpSpPr>
          <a:xfrm>
            <a:off x="8863063" y="1696611"/>
            <a:ext cx="1706880" cy="211032"/>
            <a:chOff x="3542231" y="1696610"/>
            <a:chExt cx="1706880" cy="211032"/>
          </a:xfrm>
        </p:grpSpPr>
        <p:cxnSp>
          <p:nvCxnSpPr>
            <p:cNvPr id="65" name="Straight Connector 64"/>
            <p:cNvCxnSpPr/>
            <p:nvPr/>
          </p:nvCxnSpPr>
          <p:spPr>
            <a:xfrm rot="10800000">
              <a:off x="3542231" y="1696610"/>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66" name="Trapezoid 65"/>
            <p:cNvSpPr/>
            <p:nvPr/>
          </p:nvSpPr>
          <p:spPr>
            <a:xfrm rot="10800000" flipH="1">
              <a:off x="3914765" y="1704442"/>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67" name="Parallelogram 66"/>
          <p:cNvSpPr/>
          <p:nvPr/>
        </p:nvSpPr>
        <p:spPr>
          <a:xfrm flipV="1">
            <a:off x="8988996" y="1403877"/>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Down Arrow Callout 33"/>
          <p:cNvSpPr/>
          <p:nvPr/>
        </p:nvSpPr>
        <p:spPr>
          <a:xfrm>
            <a:off x="3539660" y="1662388"/>
            <a:ext cx="2472192" cy="4301321"/>
          </a:xfrm>
          <a:prstGeom prst="downArrowCallout">
            <a:avLst>
              <a:gd name="adj1" fmla="val 25000"/>
              <a:gd name="adj2" fmla="val 6698"/>
              <a:gd name="adj3" fmla="val 4369"/>
              <a:gd name="adj4" fmla="val 97489"/>
            </a:avLst>
          </a:prstGeom>
          <a:solidFill>
            <a:srgbClr val="00B0F0"/>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33" name="Group 24"/>
          <p:cNvGrpSpPr/>
          <p:nvPr/>
        </p:nvGrpSpPr>
        <p:grpSpPr>
          <a:xfrm>
            <a:off x="4121045" y="5271692"/>
            <a:ext cx="1350472" cy="203200"/>
            <a:chOff x="4168751" y="2495551"/>
            <a:chExt cx="1012854" cy="152400"/>
          </a:xfrm>
          <a:solidFill>
            <a:schemeClr val="bg1"/>
          </a:solidFill>
          <a:effectLst>
            <a:outerShdw blurRad="50800" dist="38100" dir="2700000" algn="tl" rotWithShape="0">
              <a:prstClr val="black">
                <a:alpha val="40000"/>
              </a:prstClr>
            </a:outerShdw>
          </a:effectLst>
        </p:grpSpPr>
        <p:sp>
          <p:nvSpPr>
            <p:cNvPr id="35" name="Oval 34"/>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6" name="Oval 35"/>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7" name="Oval 36"/>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8" name="Oval 37"/>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9" name="Oval 38"/>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4" name="Oval 43"/>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5" name="Oval 44"/>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
        <p:nvSpPr>
          <p:cNvPr id="27" name="Down Arrow Callout 26"/>
          <p:cNvSpPr/>
          <p:nvPr/>
        </p:nvSpPr>
        <p:spPr>
          <a:xfrm>
            <a:off x="6193251" y="1662388"/>
            <a:ext cx="2472192" cy="4301321"/>
          </a:xfrm>
          <a:prstGeom prst="downArrowCallout">
            <a:avLst>
              <a:gd name="adj1" fmla="val 25000"/>
              <a:gd name="adj2" fmla="val 6698"/>
              <a:gd name="adj3" fmla="val 4369"/>
              <a:gd name="adj4" fmla="val 97489"/>
            </a:avLst>
          </a:prstGeom>
          <a:solidFill>
            <a:srgbClr val="ED7D3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2" name="Group 24"/>
          <p:cNvGrpSpPr/>
          <p:nvPr/>
        </p:nvGrpSpPr>
        <p:grpSpPr>
          <a:xfrm>
            <a:off x="6730613" y="5271692"/>
            <a:ext cx="1350472" cy="203200"/>
            <a:chOff x="4168751" y="2495551"/>
            <a:chExt cx="1012854" cy="152400"/>
          </a:xfrm>
          <a:solidFill>
            <a:schemeClr val="bg1"/>
          </a:solidFill>
          <a:effectLst>
            <a:outerShdw blurRad="50800" dist="38100" dir="2700000" algn="tl" rotWithShape="0">
              <a:prstClr val="black">
                <a:alpha val="40000"/>
              </a:prstClr>
            </a:outerShdw>
          </a:effectLst>
        </p:grpSpPr>
        <p:sp>
          <p:nvSpPr>
            <p:cNvPr id="73" name="Oval 72"/>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4" name="Oval 73"/>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5" name="Oval 74"/>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6" name="Oval 75"/>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7" name="Oval 76"/>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8" name="Oval 77"/>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79" name="Oval 78"/>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
        <p:nvSpPr>
          <p:cNvPr id="16" name="Down Arrow Callout 15"/>
          <p:cNvSpPr/>
          <p:nvPr/>
        </p:nvSpPr>
        <p:spPr>
          <a:xfrm>
            <a:off x="8846843" y="1662388"/>
            <a:ext cx="2472192" cy="4301321"/>
          </a:xfrm>
          <a:prstGeom prst="downArrowCallout">
            <a:avLst>
              <a:gd name="adj1" fmla="val 25000"/>
              <a:gd name="adj2" fmla="val 6698"/>
              <a:gd name="adj3" fmla="val 4369"/>
              <a:gd name="adj4" fmla="val 97489"/>
            </a:avLst>
          </a:prstGeom>
          <a:solidFill>
            <a:srgbClr val="FFC000"/>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0" name="Group 24"/>
          <p:cNvGrpSpPr/>
          <p:nvPr/>
        </p:nvGrpSpPr>
        <p:grpSpPr>
          <a:xfrm>
            <a:off x="9407703" y="5271692"/>
            <a:ext cx="1350472" cy="203200"/>
            <a:chOff x="4168751" y="2495551"/>
            <a:chExt cx="1012854" cy="152400"/>
          </a:xfrm>
          <a:solidFill>
            <a:schemeClr val="bg1"/>
          </a:solidFill>
          <a:effectLst>
            <a:outerShdw blurRad="50800" dist="38100" dir="2700000" algn="tl" rotWithShape="0">
              <a:prstClr val="black">
                <a:alpha val="40000"/>
              </a:prstClr>
            </a:outerShdw>
          </a:effectLst>
        </p:grpSpPr>
        <p:sp>
          <p:nvSpPr>
            <p:cNvPr id="81" name="Oval 80"/>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2" name="Oval 81"/>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3" name="Oval 82"/>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4" name="Oval 83"/>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5" name="Oval 84"/>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6" name="Oval 85"/>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87" name="Oval 86"/>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
        <p:nvSpPr>
          <p:cNvPr id="58" name="Freeform 57"/>
          <p:cNvSpPr/>
          <p:nvPr/>
        </p:nvSpPr>
        <p:spPr>
          <a:xfrm rot="16200000" flipH="1" flipV="1">
            <a:off x="3567516" y="1510379"/>
            <a:ext cx="118872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Freeform 213"/>
          <p:cNvSpPr>
            <a:spLocks noChangeAspect="1" noEditPoints="1"/>
          </p:cNvSpPr>
          <p:nvPr/>
        </p:nvSpPr>
        <p:spPr bwMode="auto">
          <a:xfrm>
            <a:off x="4002768" y="1599837"/>
            <a:ext cx="285750" cy="45720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 name="Group 8"/>
          <p:cNvGrpSpPr/>
          <p:nvPr/>
        </p:nvGrpSpPr>
        <p:grpSpPr>
          <a:xfrm>
            <a:off x="3580711" y="2674927"/>
            <a:ext cx="2431140" cy="2263571"/>
            <a:chOff x="5267656" y="169673"/>
            <a:chExt cx="2431140" cy="2263571"/>
          </a:xfrm>
        </p:grpSpPr>
        <p:sp>
          <p:nvSpPr>
            <p:cNvPr id="49" name="TextBox 48"/>
            <p:cNvSpPr txBox="1"/>
            <p:nvPr/>
          </p:nvSpPr>
          <p:spPr>
            <a:xfrm>
              <a:off x="5267656" y="617362"/>
              <a:ext cx="2431140" cy="1815882"/>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50" name="Rectangle 49"/>
            <p:cNvSpPr/>
            <p:nvPr/>
          </p:nvSpPr>
          <p:spPr>
            <a:xfrm>
              <a:off x="5654099" y="169673"/>
              <a:ext cx="1477649" cy="379656"/>
            </a:xfrm>
            <a:prstGeom prst="rect">
              <a:avLst/>
            </a:prstGeom>
          </p:spPr>
          <p:txBody>
            <a:bodyPr wrap="none">
              <a:spAutoFit/>
            </a:bodyPr>
            <a:lstStyle/>
            <a:p>
              <a:pPr lvl="0" algn="ctr">
                <a:spcBef>
                  <a:spcPct val="20000"/>
                </a:spcBef>
                <a:defRPr/>
              </a:pPr>
              <a:r>
                <a:rPr lang="en-US" sz="1867" b="1" dirty="0">
                  <a:solidFill>
                    <a:schemeClr val="bg1"/>
                  </a:solidFill>
                </a:rPr>
                <a:t>Lorem Ipsum</a:t>
              </a:r>
            </a:p>
          </p:txBody>
        </p:sp>
      </p:grpSp>
      <p:sp>
        <p:nvSpPr>
          <p:cNvPr id="63" name="Freeform 62"/>
          <p:cNvSpPr/>
          <p:nvPr/>
        </p:nvSpPr>
        <p:spPr>
          <a:xfrm rot="16200000" flipH="1" flipV="1">
            <a:off x="6240720" y="1510378"/>
            <a:ext cx="118872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0" name="Freeform 211"/>
          <p:cNvSpPr>
            <a:spLocks noChangeAspect="1" noEditPoints="1"/>
          </p:cNvSpPr>
          <p:nvPr/>
        </p:nvSpPr>
        <p:spPr bwMode="auto">
          <a:xfrm>
            <a:off x="6504278" y="1613905"/>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8" name="Freeform 67"/>
          <p:cNvSpPr/>
          <p:nvPr/>
        </p:nvSpPr>
        <p:spPr>
          <a:xfrm rot="16200000" flipH="1" flipV="1">
            <a:off x="8888348" y="1510379"/>
            <a:ext cx="118872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Freeform 25"/>
          <p:cNvSpPr>
            <a:spLocks noChangeAspect="1" noEditPoints="1"/>
          </p:cNvSpPr>
          <p:nvPr/>
        </p:nvSpPr>
        <p:spPr bwMode="auto">
          <a:xfrm>
            <a:off x="9311600" y="1615514"/>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8" name="Group 87"/>
          <p:cNvGrpSpPr/>
          <p:nvPr/>
        </p:nvGrpSpPr>
        <p:grpSpPr>
          <a:xfrm>
            <a:off x="6234303" y="2671129"/>
            <a:ext cx="2431140" cy="2263571"/>
            <a:chOff x="5267656" y="169673"/>
            <a:chExt cx="2431140" cy="2263571"/>
          </a:xfrm>
        </p:grpSpPr>
        <p:sp>
          <p:nvSpPr>
            <p:cNvPr id="89" name="TextBox 88"/>
            <p:cNvSpPr txBox="1"/>
            <p:nvPr/>
          </p:nvSpPr>
          <p:spPr>
            <a:xfrm>
              <a:off x="5267656" y="617362"/>
              <a:ext cx="2431140" cy="1815882"/>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90" name="Rectangle 89"/>
            <p:cNvSpPr/>
            <p:nvPr/>
          </p:nvSpPr>
          <p:spPr>
            <a:xfrm>
              <a:off x="5654099" y="169673"/>
              <a:ext cx="1477649" cy="379656"/>
            </a:xfrm>
            <a:prstGeom prst="rect">
              <a:avLst/>
            </a:prstGeom>
          </p:spPr>
          <p:txBody>
            <a:bodyPr wrap="none">
              <a:spAutoFit/>
            </a:bodyPr>
            <a:lstStyle/>
            <a:p>
              <a:pPr lvl="0" algn="ctr">
                <a:spcBef>
                  <a:spcPct val="20000"/>
                </a:spcBef>
                <a:defRPr/>
              </a:pPr>
              <a:r>
                <a:rPr lang="en-US" sz="1867" b="1" dirty="0">
                  <a:solidFill>
                    <a:schemeClr val="bg1"/>
                  </a:solidFill>
                </a:rPr>
                <a:t>Lorem Ipsum</a:t>
              </a:r>
            </a:p>
          </p:txBody>
        </p:sp>
      </p:grpSp>
      <p:grpSp>
        <p:nvGrpSpPr>
          <p:cNvPr id="91" name="Group 90"/>
          <p:cNvGrpSpPr/>
          <p:nvPr/>
        </p:nvGrpSpPr>
        <p:grpSpPr>
          <a:xfrm>
            <a:off x="8867368" y="2671129"/>
            <a:ext cx="2431140" cy="2263571"/>
            <a:chOff x="5267656" y="169673"/>
            <a:chExt cx="2431140" cy="2263571"/>
          </a:xfrm>
        </p:grpSpPr>
        <p:sp>
          <p:nvSpPr>
            <p:cNvPr id="92" name="TextBox 91"/>
            <p:cNvSpPr txBox="1"/>
            <p:nvPr/>
          </p:nvSpPr>
          <p:spPr>
            <a:xfrm>
              <a:off x="5267656" y="617362"/>
              <a:ext cx="2431140" cy="1815882"/>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93" name="Rectangle 92"/>
            <p:cNvSpPr/>
            <p:nvPr/>
          </p:nvSpPr>
          <p:spPr>
            <a:xfrm>
              <a:off x="5654099" y="169673"/>
              <a:ext cx="1477649" cy="379656"/>
            </a:xfrm>
            <a:prstGeom prst="rect">
              <a:avLst/>
            </a:prstGeom>
          </p:spPr>
          <p:txBody>
            <a:bodyPr wrap="none">
              <a:spAutoFit/>
            </a:bodyPr>
            <a:lstStyle/>
            <a:p>
              <a:pPr lvl="0" algn="ctr">
                <a:spcBef>
                  <a:spcPct val="20000"/>
                </a:spcBef>
                <a:defRPr/>
              </a:pPr>
              <a:r>
                <a:rPr lang="en-US" sz="1867" b="1" dirty="0">
                  <a:solidFill>
                    <a:schemeClr val="bg1"/>
                  </a:solidFill>
                </a:rPr>
                <a:t>Lorem Ipsum</a:t>
              </a:r>
            </a:p>
          </p:txBody>
        </p:sp>
      </p:grpSp>
      <p:grpSp>
        <p:nvGrpSpPr>
          <p:cNvPr id="94" name="Group 93"/>
          <p:cNvGrpSpPr/>
          <p:nvPr/>
        </p:nvGrpSpPr>
        <p:grpSpPr>
          <a:xfrm>
            <a:off x="754150" y="295106"/>
            <a:ext cx="4364195" cy="665324"/>
            <a:chOff x="754150" y="295106"/>
            <a:chExt cx="4364195" cy="665324"/>
          </a:xfrm>
        </p:grpSpPr>
        <p:sp>
          <p:nvSpPr>
            <p:cNvPr id="9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9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97" name="Picture 9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4454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wipe(down)">
                                      <p:cBhvr>
                                        <p:cTn id="16" dur="500"/>
                                        <p:tgtEl>
                                          <p:spTgt spid="57"/>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wipe(up)">
                                      <p:cBhvr>
                                        <p:cTn id="20" dur="500"/>
                                        <p:tgtEl>
                                          <p:spTgt spid="58"/>
                                        </p:tgtEl>
                                      </p:cBhvr>
                                    </p:animEffect>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additive="base">
                                        <p:cTn id="24" dur="500" fill="hold"/>
                                        <p:tgtEl>
                                          <p:spTgt spid="34"/>
                                        </p:tgtEl>
                                        <p:attrNameLst>
                                          <p:attrName>ppt_x</p:attrName>
                                        </p:attrNameLst>
                                      </p:cBhvr>
                                      <p:tavLst>
                                        <p:tav tm="0">
                                          <p:val>
                                            <p:strVal val="#ppt_x"/>
                                          </p:val>
                                        </p:tav>
                                        <p:tav tm="100000">
                                          <p:val>
                                            <p:strVal val="#ppt_x"/>
                                          </p:val>
                                        </p:tav>
                                      </p:tavLst>
                                    </p:anim>
                                    <p:anim calcmode="lin" valueType="num">
                                      <p:cBhvr additive="base">
                                        <p:cTn id="25" dur="500" fill="hold"/>
                                        <p:tgtEl>
                                          <p:spTgt spid="34"/>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69"/>
                                        </p:tgtEl>
                                        <p:attrNameLst>
                                          <p:attrName>style.visibility</p:attrName>
                                        </p:attrNameLst>
                                      </p:cBhvr>
                                      <p:to>
                                        <p:strVal val="visible"/>
                                      </p:to>
                                    </p:set>
                                    <p:anim calcmode="lin" valueType="num">
                                      <p:cBhvr>
                                        <p:cTn id="29" dur="500" fill="hold"/>
                                        <p:tgtEl>
                                          <p:spTgt spid="69"/>
                                        </p:tgtEl>
                                        <p:attrNameLst>
                                          <p:attrName>ppt_w</p:attrName>
                                        </p:attrNameLst>
                                      </p:cBhvr>
                                      <p:tavLst>
                                        <p:tav tm="0">
                                          <p:val>
                                            <p:fltVal val="0"/>
                                          </p:val>
                                        </p:tav>
                                        <p:tav tm="100000">
                                          <p:val>
                                            <p:strVal val="#ppt_w"/>
                                          </p:val>
                                        </p:tav>
                                      </p:tavLst>
                                    </p:anim>
                                    <p:anim calcmode="lin" valueType="num">
                                      <p:cBhvr>
                                        <p:cTn id="30" dur="500" fill="hold"/>
                                        <p:tgtEl>
                                          <p:spTgt spid="69"/>
                                        </p:tgtEl>
                                        <p:attrNameLst>
                                          <p:attrName>ppt_h</p:attrName>
                                        </p:attrNameLst>
                                      </p:cBhvr>
                                      <p:tavLst>
                                        <p:tav tm="0">
                                          <p:val>
                                            <p:fltVal val="0"/>
                                          </p:val>
                                        </p:tav>
                                        <p:tav tm="100000">
                                          <p:val>
                                            <p:strVal val="#ppt_h"/>
                                          </p:val>
                                        </p:tav>
                                      </p:tavLst>
                                    </p:anim>
                                    <p:animEffect transition="in" filter="fade">
                                      <p:cBhvr>
                                        <p:cTn id="31" dur="500"/>
                                        <p:tgtEl>
                                          <p:spTgt spid="69"/>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3500"/>
                            </p:stCondLst>
                            <p:childTnLst>
                              <p:par>
                                <p:cTn id="37" presetID="16" presetClass="entr" presetSubtype="37"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barn(outVertical)">
                                      <p:cBhvr>
                                        <p:cTn id="39" dur="500"/>
                                        <p:tgtEl>
                                          <p:spTgt spid="33"/>
                                        </p:tgtEl>
                                      </p:cBhvr>
                                    </p:animEffect>
                                  </p:childTnLst>
                                </p:cTn>
                              </p:par>
                            </p:childTnLst>
                          </p:cTn>
                        </p:par>
                        <p:par>
                          <p:cTn id="40" fill="hold">
                            <p:stCondLst>
                              <p:cond delay="4000"/>
                            </p:stCondLst>
                            <p:childTnLst>
                              <p:par>
                                <p:cTn id="41" presetID="22" presetClass="entr" presetSubtype="1" fill="hold"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ipe(up)">
                                      <p:cBhvr>
                                        <p:cTn id="43" dur="500"/>
                                        <p:tgtEl>
                                          <p:spTgt spid="59"/>
                                        </p:tgtEl>
                                      </p:cBhvr>
                                    </p:animEffect>
                                  </p:childTnLst>
                                </p:cTn>
                              </p:par>
                            </p:childTnLst>
                          </p:cTn>
                        </p:par>
                        <p:par>
                          <p:cTn id="44" fill="hold">
                            <p:stCondLst>
                              <p:cond delay="4500"/>
                            </p:stCondLst>
                            <p:childTnLst>
                              <p:par>
                                <p:cTn id="45" presetID="22" presetClass="entr" presetSubtype="4" fill="hold" grpId="0" nodeType="after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wipe(down)">
                                      <p:cBhvr>
                                        <p:cTn id="47" dur="500"/>
                                        <p:tgtEl>
                                          <p:spTgt spid="62"/>
                                        </p:tgtEl>
                                      </p:cBhvr>
                                    </p:animEffect>
                                  </p:childTnLst>
                                </p:cTn>
                              </p:par>
                            </p:childTnLst>
                          </p:cTn>
                        </p:par>
                        <p:par>
                          <p:cTn id="48" fill="hold">
                            <p:stCondLst>
                              <p:cond delay="5000"/>
                            </p:stCondLst>
                            <p:childTnLst>
                              <p:par>
                                <p:cTn id="49" presetID="22" presetClass="entr" presetSubtype="1" fill="hold" grpId="0" nodeType="after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wipe(up)">
                                      <p:cBhvr>
                                        <p:cTn id="51" dur="500"/>
                                        <p:tgtEl>
                                          <p:spTgt spid="63"/>
                                        </p:tgtEl>
                                      </p:cBhvr>
                                    </p:animEffect>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70"/>
                                        </p:tgtEl>
                                        <p:attrNameLst>
                                          <p:attrName>style.visibility</p:attrName>
                                        </p:attrNameLst>
                                      </p:cBhvr>
                                      <p:to>
                                        <p:strVal val="visible"/>
                                      </p:to>
                                    </p:set>
                                    <p:anim calcmode="lin" valueType="num">
                                      <p:cBhvr>
                                        <p:cTn id="55" dur="500" fill="hold"/>
                                        <p:tgtEl>
                                          <p:spTgt spid="70"/>
                                        </p:tgtEl>
                                        <p:attrNameLst>
                                          <p:attrName>ppt_w</p:attrName>
                                        </p:attrNameLst>
                                      </p:cBhvr>
                                      <p:tavLst>
                                        <p:tav tm="0">
                                          <p:val>
                                            <p:fltVal val="0"/>
                                          </p:val>
                                        </p:tav>
                                        <p:tav tm="100000">
                                          <p:val>
                                            <p:strVal val="#ppt_w"/>
                                          </p:val>
                                        </p:tav>
                                      </p:tavLst>
                                    </p:anim>
                                    <p:anim calcmode="lin" valueType="num">
                                      <p:cBhvr>
                                        <p:cTn id="56" dur="500" fill="hold"/>
                                        <p:tgtEl>
                                          <p:spTgt spid="70"/>
                                        </p:tgtEl>
                                        <p:attrNameLst>
                                          <p:attrName>ppt_h</p:attrName>
                                        </p:attrNameLst>
                                      </p:cBhvr>
                                      <p:tavLst>
                                        <p:tav tm="0">
                                          <p:val>
                                            <p:fltVal val="0"/>
                                          </p:val>
                                        </p:tav>
                                        <p:tav tm="100000">
                                          <p:val>
                                            <p:strVal val="#ppt_h"/>
                                          </p:val>
                                        </p:tav>
                                      </p:tavLst>
                                    </p:anim>
                                    <p:animEffect transition="in" filter="fade">
                                      <p:cBhvr>
                                        <p:cTn id="57" dur="500"/>
                                        <p:tgtEl>
                                          <p:spTgt spid="70"/>
                                        </p:tgtEl>
                                      </p:cBhvr>
                                    </p:animEffect>
                                  </p:childTnLst>
                                </p:cTn>
                              </p:par>
                            </p:childTnLst>
                          </p:cTn>
                        </p:par>
                        <p:par>
                          <p:cTn id="58" fill="hold">
                            <p:stCondLst>
                              <p:cond delay="6000"/>
                            </p:stCondLst>
                            <p:childTnLst>
                              <p:par>
                                <p:cTn id="59" presetID="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22" presetClass="entr" presetSubtype="1" fill="hold" nodeType="afterEffect">
                                  <p:stCondLst>
                                    <p:cond delay="0"/>
                                  </p:stCondLst>
                                  <p:childTnLst>
                                    <p:set>
                                      <p:cBhvr>
                                        <p:cTn id="65" dur="1" fill="hold">
                                          <p:stCondLst>
                                            <p:cond delay="0"/>
                                          </p:stCondLst>
                                        </p:cTn>
                                        <p:tgtEl>
                                          <p:spTgt spid="88"/>
                                        </p:tgtEl>
                                        <p:attrNameLst>
                                          <p:attrName>style.visibility</p:attrName>
                                        </p:attrNameLst>
                                      </p:cBhvr>
                                      <p:to>
                                        <p:strVal val="visible"/>
                                      </p:to>
                                    </p:set>
                                    <p:animEffect transition="in" filter="wipe(up)">
                                      <p:cBhvr>
                                        <p:cTn id="66" dur="500"/>
                                        <p:tgtEl>
                                          <p:spTgt spid="88"/>
                                        </p:tgtEl>
                                      </p:cBhvr>
                                    </p:animEffect>
                                  </p:childTnLst>
                                </p:cTn>
                              </p:par>
                            </p:childTnLst>
                          </p:cTn>
                        </p:par>
                        <p:par>
                          <p:cTn id="67" fill="hold">
                            <p:stCondLst>
                              <p:cond delay="7000"/>
                            </p:stCondLst>
                            <p:childTnLst>
                              <p:par>
                                <p:cTn id="68" presetID="16" presetClass="entr" presetSubtype="37" fill="hold" nodeType="afterEffect">
                                  <p:stCondLst>
                                    <p:cond delay="0"/>
                                  </p:stCondLst>
                                  <p:childTnLst>
                                    <p:set>
                                      <p:cBhvr>
                                        <p:cTn id="69" dur="1" fill="hold">
                                          <p:stCondLst>
                                            <p:cond delay="0"/>
                                          </p:stCondLst>
                                        </p:cTn>
                                        <p:tgtEl>
                                          <p:spTgt spid="72"/>
                                        </p:tgtEl>
                                        <p:attrNameLst>
                                          <p:attrName>style.visibility</p:attrName>
                                        </p:attrNameLst>
                                      </p:cBhvr>
                                      <p:to>
                                        <p:strVal val="visible"/>
                                      </p:to>
                                    </p:set>
                                    <p:animEffect transition="in" filter="barn(outVertical)">
                                      <p:cBhvr>
                                        <p:cTn id="70" dur="500"/>
                                        <p:tgtEl>
                                          <p:spTgt spid="72"/>
                                        </p:tgtEl>
                                      </p:cBhvr>
                                    </p:animEffect>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4"/>
                                        </p:tgtEl>
                                        <p:attrNameLst>
                                          <p:attrName>style.visibility</p:attrName>
                                        </p:attrNameLst>
                                      </p:cBhvr>
                                      <p:to>
                                        <p:strVal val="visible"/>
                                      </p:to>
                                    </p:set>
                                    <p:animEffect transition="in" filter="wipe(up)">
                                      <p:cBhvr>
                                        <p:cTn id="74" dur="500"/>
                                        <p:tgtEl>
                                          <p:spTgt spid="64"/>
                                        </p:tgtEl>
                                      </p:cBhvr>
                                    </p:animEffect>
                                  </p:childTnLst>
                                </p:cTn>
                              </p:par>
                            </p:childTnLst>
                          </p:cTn>
                        </p:par>
                        <p:par>
                          <p:cTn id="75" fill="hold">
                            <p:stCondLst>
                              <p:cond delay="8000"/>
                            </p:stCondLst>
                            <p:childTnLst>
                              <p:par>
                                <p:cTn id="76" presetID="22" presetClass="entr" presetSubtype="4"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down)">
                                      <p:cBhvr>
                                        <p:cTn id="78" dur="500"/>
                                        <p:tgtEl>
                                          <p:spTgt spid="67"/>
                                        </p:tgtEl>
                                      </p:cBhvr>
                                    </p:animEffect>
                                  </p:childTnLst>
                                </p:cTn>
                              </p:par>
                            </p:childTnLst>
                          </p:cTn>
                        </p:par>
                        <p:par>
                          <p:cTn id="79" fill="hold">
                            <p:stCondLst>
                              <p:cond delay="8500"/>
                            </p:stCondLst>
                            <p:childTnLst>
                              <p:par>
                                <p:cTn id="80" presetID="22" presetClass="entr" presetSubtype="1" fill="hold" grpId="0" nodeType="afterEffect">
                                  <p:stCondLst>
                                    <p:cond delay="0"/>
                                  </p:stCondLst>
                                  <p:childTnLst>
                                    <p:set>
                                      <p:cBhvr>
                                        <p:cTn id="81" dur="1" fill="hold">
                                          <p:stCondLst>
                                            <p:cond delay="0"/>
                                          </p:stCondLst>
                                        </p:cTn>
                                        <p:tgtEl>
                                          <p:spTgt spid="68"/>
                                        </p:tgtEl>
                                        <p:attrNameLst>
                                          <p:attrName>style.visibility</p:attrName>
                                        </p:attrNameLst>
                                      </p:cBhvr>
                                      <p:to>
                                        <p:strVal val="visible"/>
                                      </p:to>
                                    </p:set>
                                    <p:animEffect transition="in" filter="wipe(up)">
                                      <p:cBhvr>
                                        <p:cTn id="82" dur="500"/>
                                        <p:tgtEl>
                                          <p:spTgt spid="68"/>
                                        </p:tgtEl>
                                      </p:cBhvr>
                                    </p:animEffect>
                                  </p:childTnLst>
                                </p:cTn>
                              </p:par>
                            </p:childTnLst>
                          </p:cTn>
                        </p:par>
                        <p:par>
                          <p:cTn id="83" fill="hold">
                            <p:stCondLst>
                              <p:cond delay="9000"/>
                            </p:stCondLst>
                            <p:childTnLst>
                              <p:par>
                                <p:cTn id="84" presetID="53" presetClass="entr" presetSubtype="16" fill="hold" grpId="0" nodeType="afterEffect">
                                  <p:stCondLst>
                                    <p:cond delay="0"/>
                                  </p:stCondLst>
                                  <p:childTnLst>
                                    <p:set>
                                      <p:cBhvr>
                                        <p:cTn id="85" dur="1" fill="hold">
                                          <p:stCondLst>
                                            <p:cond delay="0"/>
                                          </p:stCondLst>
                                        </p:cTn>
                                        <p:tgtEl>
                                          <p:spTgt spid="71"/>
                                        </p:tgtEl>
                                        <p:attrNameLst>
                                          <p:attrName>style.visibility</p:attrName>
                                        </p:attrNameLst>
                                      </p:cBhvr>
                                      <p:to>
                                        <p:strVal val="visible"/>
                                      </p:to>
                                    </p:set>
                                    <p:anim calcmode="lin" valueType="num">
                                      <p:cBhvr>
                                        <p:cTn id="86" dur="500" fill="hold"/>
                                        <p:tgtEl>
                                          <p:spTgt spid="71"/>
                                        </p:tgtEl>
                                        <p:attrNameLst>
                                          <p:attrName>ppt_w</p:attrName>
                                        </p:attrNameLst>
                                      </p:cBhvr>
                                      <p:tavLst>
                                        <p:tav tm="0">
                                          <p:val>
                                            <p:fltVal val="0"/>
                                          </p:val>
                                        </p:tav>
                                        <p:tav tm="100000">
                                          <p:val>
                                            <p:strVal val="#ppt_w"/>
                                          </p:val>
                                        </p:tav>
                                      </p:tavLst>
                                    </p:anim>
                                    <p:anim calcmode="lin" valueType="num">
                                      <p:cBhvr>
                                        <p:cTn id="87" dur="500" fill="hold"/>
                                        <p:tgtEl>
                                          <p:spTgt spid="71"/>
                                        </p:tgtEl>
                                        <p:attrNameLst>
                                          <p:attrName>ppt_h</p:attrName>
                                        </p:attrNameLst>
                                      </p:cBhvr>
                                      <p:tavLst>
                                        <p:tav tm="0">
                                          <p:val>
                                            <p:fltVal val="0"/>
                                          </p:val>
                                        </p:tav>
                                        <p:tav tm="100000">
                                          <p:val>
                                            <p:strVal val="#ppt_h"/>
                                          </p:val>
                                        </p:tav>
                                      </p:tavLst>
                                    </p:anim>
                                    <p:animEffect transition="in" filter="fade">
                                      <p:cBhvr>
                                        <p:cTn id="88" dur="500"/>
                                        <p:tgtEl>
                                          <p:spTgt spid="71"/>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1" fill="hold" nodeType="afterEffect">
                                  <p:stCondLst>
                                    <p:cond delay="0"/>
                                  </p:stCondLst>
                                  <p:childTnLst>
                                    <p:set>
                                      <p:cBhvr>
                                        <p:cTn id="96" dur="1" fill="hold">
                                          <p:stCondLst>
                                            <p:cond delay="0"/>
                                          </p:stCondLst>
                                        </p:cTn>
                                        <p:tgtEl>
                                          <p:spTgt spid="91"/>
                                        </p:tgtEl>
                                        <p:attrNameLst>
                                          <p:attrName>style.visibility</p:attrName>
                                        </p:attrNameLst>
                                      </p:cBhvr>
                                      <p:to>
                                        <p:strVal val="visible"/>
                                      </p:to>
                                    </p:set>
                                    <p:animEffect transition="in" filter="wipe(up)">
                                      <p:cBhvr>
                                        <p:cTn id="97" dur="500"/>
                                        <p:tgtEl>
                                          <p:spTgt spid="91"/>
                                        </p:tgtEl>
                                      </p:cBhvr>
                                    </p:animEffect>
                                  </p:childTnLst>
                                </p:cTn>
                              </p:par>
                            </p:childTnLst>
                          </p:cTn>
                        </p:par>
                        <p:par>
                          <p:cTn id="98" fill="hold">
                            <p:stCondLst>
                              <p:cond delay="10500"/>
                            </p:stCondLst>
                            <p:childTnLst>
                              <p:par>
                                <p:cTn id="99" presetID="16" presetClass="entr" presetSubtype="37" fill="hold" nodeType="afterEffect">
                                  <p:stCondLst>
                                    <p:cond delay="0"/>
                                  </p:stCondLst>
                                  <p:childTnLst>
                                    <p:set>
                                      <p:cBhvr>
                                        <p:cTn id="100" dur="1" fill="hold">
                                          <p:stCondLst>
                                            <p:cond delay="0"/>
                                          </p:stCondLst>
                                        </p:cTn>
                                        <p:tgtEl>
                                          <p:spTgt spid="80"/>
                                        </p:tgtEl>
                                        <p:attrNameLst>
                                          <p:attrName>style.visibility</p:attrName>
                                        </p:attrNameLst>
                                      </p:cBhvr>
                                      <p:to>
                                        <p:strVal val="visible"/>
                                      </p:to>
                                    </p:set>
                                    <p:animEffect transition="in" filter="barn(outVertical)">
                                      <p:cBhvr>
                                        <p:cTn id="101"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2" grpId="0" animBg="1"/>
      <p:bldP spid="67" grpId="0" animBg="1"/>
      <p:bldP spid="34" grpId="0" animBg="1"/>
      <p:bldP spid="27" grpId="0" animBg="1"/>
      <p:bldP spid="16" grpId="0" animBg="1"/>
      <p:bldP spid="58" grpId="0" animBg="1"/>
      <p:bldP spid="69" grpId="0" animBg="1"/>
      <p:bldP spid="63" grpId="0" animBg="1"/>
      <p:bldP spid="70" grpId="0" animBg="1"/>
      <p:bldP spid="68"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2957</TotalTime>
  <Words>1236</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595</cp:revision>
  <dcterms:created xsi:type="dcterms:W3CDTF">2015-12-31T02:20:12Z</dcterms:created>
  <dcterms:modified xsi:type="dcterms:W3CDTF">2016-09-18T17:30:33Z</dcterms:modified>
</cp:coreProperties>
</file>