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72745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64893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372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a:t>
            </a:r>
          </a:p>
        </p:txBody>
      </p:sp>
      <p:sp>
        <p:nvSpPr>
          <p:cNvPr id="133" name="Text Box 10"/>
          <p:cNvSpPr txBox="1">
            <a:spLocks noChangeArrowheads="1"/>
          </p:cNvSpPr>
          <p:nvPr/>
        </p:nvSpPr>
        <p:spPr bwMode="auto">
          <a:xfrm>
            <a:off x="1608682" y="2949806"/>
            <a:ext cx="3183029" cy="10372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a:t>
            </a:r>
          </a:p>
        </p:txBody>
      </p:sp>
      <p:sp>
        <p:nvSpPr>
          <p:cNvPr id="134" name="Text Box 10"/>
          <p:cNvSpPr txBox="1">
            <a:spLocks noChangeArrowheads="1"/>
          </p:cNvSpPr>
          <p:nvPr/>
        </p:nvSpPr>
        <p:spPr bwMode="auto">
          <a:xfrm>
            <a:off x="1608682" y="4363889"/>
            <a:ext cx="3183029" cy="10372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a:t>
            </a:r>
          </a:p>
        </p:txBody>
      </p:sp>
      <p:sp>
        <p:nvSpPr>
          <p:cNvPr id="135" name="Text Box 10"/>
          <p:cNvSpPr txBox="1">
            <a:spLocks noChangeArrowheads="1"/>
          </p:cNvSpPr>
          <p:nvPr/>
        </p:nvSpPr>
        <p:spPr bwMode="auto">
          <a:xfrm>
            <a:off x="7535173" y="2202573"/>
            <a:ext cx="3183029" cy="10372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a:t>
            </a:r>
          </a:p>
        </p:txBody>
      </p:sp>
      <p:sp>
        <p:nvSpPr>
          <p:cNvPr id="136" name="Text Box 10"/>
          <p:cNvSpPr txBox="1">
            <a:spLocks noChangeArrowheads="1"/>
          </p:cNvSpPr>
          <p:nvPr/>
        </p:nvSpPr>
        <p:spPr bwMode="auto">
          <a:xfrm>
            <a:off x="7533521" y="3628925"/>
            <a:ext cx="3183029" cy="10372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a:t>
            </a:r>
          </a:p>
        </p:txBody>
      </p:sp>
      <p:sp>
        <p:nvSpPr>
          <p:cNvPr id="137" name="Text Box 10"/>
          <p:cNvSpPr txBox="1">
            <a:spLocks noChangeArrowheads="1"/>
          </p:cNvSpPr>
          <p:nvPr/>
        </p:nvSpPr>
        <p:spPr bwMode="auto">
          <a:xfrm>
            <a:off x="7540243" y="5063514"/>
            <a:ext cx="3183029" cy="10372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a:t>
            </a:r>
          </a:p>
        </p:txBody>
      </p:sp>
      <p:grpSp>
        <p:nvGrpSpPr>
          <p:cNvPr id="22" name="Group 21"/>
          <p:cNvGrpSpPr/>
          <p:nvPr/>
        </p:nvGrpSpPr>
        <p:grpSpPr>
          <a:xfrm>
            <a:off x="6045472" y="1379308"/>
            <a:ext cx="102145" cy="5029200"/>
            <a:chOff x="6045472" y="1379308"/>
            <a:chExt cx="102145" cy="5029200"/>
          </a:xfrm>
          <a:solidFill>
            <a:schemeClr val="bg1">
              <a:lumMod val="7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754150" y="295106"/>
            <a:ext cx="4364195" cy="665324"/>
            <a:chOff x="754150" y="295106"/>
            <a:chExt cx="4364195" cy="665324"/>
          </a:xfrm>
        </p:grpSpPr>
        <p:sp>
          <p:nvSpPr>
            <p:cNvPr id="5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5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59" name="Picture 5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16204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1000" fill="hold"/>
                                        <p:tgtEl>
                                          <p:spTgt spid="22"/>
                                        </p:tgtEl>
                                        <p:attrNameLst>
                                          <p:attrName>ppt_x</p:attrName>
                                        </p:attrNameLst>
                                      </p:cBhvr>
                                      <p:tavLst>
                                        <p:tav tm="0">
                                          <p:val>
                                            <p:strVal val="#ppt_x"/>
                                          </p:val>
                                        </p:tav>
                                        <p:tav tm="100000">
                                          <p:val>
                                            <p:strVal val="#ppt_x"/>
                                          </p:val>
                                        </p:tav>
                                      </p:tavLst>
                                    </p:anim>
                                    <p:anim calcmode="lin" valueType="num">
                                      <p:cBhvr additive="base">
                                        <p:cTn id="8" dur="1000" fill="hold"/>
                                        <p:tgtEl>
                                          <p:spTgt spid="2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5" presetClass="entr" presetSubtype="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gtEl>
                                      </p:cBhvr>
                                    </p:animEffect>
                                  </p:childTnLst>
                                </p:cTn>
                              </p:par>
                            </p:childTnLst>
                          </p:cTn>
                        </p:par>
                        <p:par>
                          <p:cTn id="20" fill="hold">
                            <p:stCondLst>
                              <p:cond delay="2000"/>
                            </p:stCondLst>
                            <p:childTnLst>
                              <p:par>
                                <p:cTn id="21" presetID="37" presetClass="entr" presetSubtype="0" fill="hold" grpId="0" nodeType="afterEffect">
                                  <p:stCondLst>
                                    <p:cond delay="0"/>
                                  </p:stCondLst>
                                  <p:childTnLst>
                                    <p:set>
                                      <p:cBhvr>
                                        <p:cTn id="22" dur="1" fill="hold">
                                          <p:stCondLst>
                                            <p:cond delay="0"/>
                                          </p:stCondLst>
                                        </p:cTn>
                                        <p:tgtEl>
                                          <p:spTgt spid="125"/>
                                        </p:tgtEl>
                                        <p:attrNameLst>
                                          <p:attrName>style.visibility</p:attrName>
                                        </p:attrNameLst>
                                      </p:cBhvr>
                                      <p:to>
                                        <p:strVal val="visible"/>
                                      </p:to>
                                    </p:set>
                                    <p:animEffect transition="in" filter="fade">
                                      <p:cBhvr>
                                        <p:cTn id="23" dur="1000"/>
                                        <p:tgtEl>
                                          <p:spTgt spid="125"/>
                                        </p:tgtEl>
                                      </p:cBhvr>
                                    </p:animEffect>
                                    <p:anim calcmode="lin" valueType="num">
                                      <p:cBhvr>
                                        <p:cTn id="24" dur="1000" fill="hold"/>
                                        <p:tgtEl>
                                          <p:spTgt spid="125"/>
                                        </p:tgtEl>
                                        <p:attrNameLst>
                                          <p:attrName>ppt_x</p:attrName>
                                        </p:attrNameLst>
                                      </p:cBhvr>
                                      <p:tavLst>
                                        <p:tav tm="0">
                                          <p:val>
                                            <p:strVal val="#ppt_x"/>
                                          </p:val>
                                        </p:tav>
                                        <p:tav tm="100000">
                                          <p:val>
                                            <p:strVal val="#ppt_x"/>
                                          </p:val>
                                        </p:tav>
                                      </p:tavLst>
                                    </p:anim>
                                    <p:anim calcmode="lin" valueType="num">
                                      <p:cBhvr>
                                        <p:cTn id="25" dur="900" decel="100000" fill="hold"/>
                                        <p:tgtEl>
                                          <p:spTgt spid="12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132"/>
                                        </p:tgtEl>
                                        <p:attrNameLst>
                                          <p:attrName>style.visibility</p:attrName>
                                        </p:attrNameLst>
                                      </p:cBhvr>
                                      <p:to>
                                        <p:strVal val="visible"/>
                                      </p:to>
                                    </p:set>
                                    <p:animEffect transition="in" filter="fade">
                                      <p:cBhvr>
                                        <p:cTn id="29" dur="1000"/>
                                        <p:tgtEl>
                                          <p:spTgt spid="132"/>
                                        </p:tgtEl>
                                      </p:cBhvr>
                                    </p:animEffect>
                                    <p:anim calcmode="lin" valueType="num">
                                      <p:cBhvr>
                                        <p:cTn id="30" dur="1000" fill="hold"/>
                                        <p:tgtEl>
                                          <p:spTgt spid="132"/>
                                        </p:tgtEl>
                                        <p:attrNameLst>
                                          <p:attrName>ppt_x</p:attrName>
                                        </p:attrNameLst>
                                      </p:cBhvr>
                                      <p:tavLst>
                                        <p:tav tm="0">
                                          <p:val>
                                            <p:strVal val="#ppt_x"/>
                                          </p:val>
                                        </p:tav>
                                        <p:tav tm="100000">
                                          <p:val>
                                            <p:strVal val="#ppt_x"/>
                                          </p:val>
                                        </p:tav>
                                      </p:tavLst>
                                    </p:anim>
                                    <p:anim calcmode="lin" valueType="num">
                                      <p:cBhvr>
                                        <p:cTn id="31" dur="900" decel="100000" fill="hold"/>
                                        <p:tgtEl>
                                          <p:spTgt spid="13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129"/>
                                        </p:tgtEl>
                                        <p:attrNameLst>
                                          <p:attrName>style.visibility</p:attrName>
                                        </p:attrNameLst>
                                      </p:cBhvr>
                                      <p:to>
                                        <p:strVal val="visible"/>
                                      </p:to>
                                    </p:set>
                                    <p:animEffect transition="in" filter="fade">
                                      <p:cBhvr>
                                        <p:cTn id="35" dur="1000"/>
                                        <p:tgtEl>
                                          <p:spTgt spid="129"/>
                                        </p:tgtEl>
                                      </p:cBhvr>
                                    </p:animEffect>
                                    <p:anim calcmode="lin" valueType="num">
                                      <p:cBhvr>
                                        <p:cTn id="36" dur="1000" fill="hold"/>
                                        <p:tgtEl>
                                          <p:spTgt spid="129"/>
                                        </p:tgtEl>
                                        <p:attrNameLst>
                                          <p:attrName>ppt_x</p:attrName>
                                        </p:attrNameLst>
                                      </p:cBhvr>
                                      <p:tavLst>
                                        <p:tav tm="0">
                                          <p:val>
                                            <p:strVal val="#ppt_x"/>
                                          </p:val>
                                        </p:tav>
                                        <p:tav tm="100000">
                                          <p:val>
                                            <p:strVal val="#ppt_x"/>
                                          </p:val>
                                        </p:tav>
                                      </p:tavLst>
                                    </p:anim>
                                    <p:anim calcmode="lin" valueType="num">
                                      <p:cBhvr>
                                        <p:cTn id="37" dur="900" decel="100000" fill="hold"/>
                                        <p:tgtEl>
                                          <p:spTgt spid="129"/>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39" fill="hold">
                            <p:stCondLst>
                              <p:cond delay="3000"/>
                            </p:stCondLst>
                            <p:childTnLst>
                              <p:par>
                                <p:cTn id="40" presetID="25" presetClass="entr" presetSubtype="0" fill="hold" nodeType="after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3"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4"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5" dur="1000" fill="hold"/>
                                        <p:tgtEl>
                                          <p:spTgt spid="12"/>
                                        </p:tgtEl>
                                        <p:attrNameLst>
                                          <p:attrName>ppt_h</p:attrName>
                                        </p:attrNameLst>
                                      </p:cBhvr>
                                      <p:tavLst>
                                        <p:tav tm="0">
                                          <p:val>
                                            <p:strVal val="#ppt_h"/>
                                          </p:val>
                                        </p:tav>
                                        <p:tav tm="100000">
                                          <p:val>
                                            <p:strVal val="#ppt_h"/>
                                          </p:val>
                                        </p:tav>
                                      </p:tavLst>
                                    </p:anim>
                                    <p:anim calcmode="lin" valueType="num">
                                      <p:cBhvr>
                                        <p:cTn id="46"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47"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48"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49" dur="1000" decel="50000">
                                          <p:stCondLst>
                                            <p:cond delay="0"/>
                                          </p:stCondLst>
                                        </p:cTn>
                                        <p:tgtEl>
                                          <p:spTgt spid="12"/>
                                        </p:tgtEl>
                                      </p:cBhvr>
                                    </p:animEffect>
                                  </p:childTnLst>
                                </p:cTn>
                              </p:par>
                            </p:childTnLst>
                          </p:cTn>
                        </p:par>
                        <p:par>
                          <p:cTn id="50" fill="hold">
                            <p:stCondLst>
                              <p:cond delay="4000"/>
                            </p:stCondLst>
                            <p:childTnLst>
                              <p:par>
                                <p:cTn id="51" presetID="37" presetClass="entr" presetSubtype="0" fill="hold" grpId="0" nodeType="afterEffect">
                                  <p:stCondLst>
                                    <p:cond delay="0"/>
                                  </p:stCondLst>
                                  <p:childTnLst>
                                    <p:set>
                                      <p:cBhvr>
                                        <p:cTn id="52" dur="1" fill="hold">
                                          <p:stCondLst>
                                            <p:cond delay="0"/>
                                          </p:stCondLst>
                                        </p:cTn>
                                        <p:tgtEl>
                                          <p:spTgt spid="120"/>
                                        </p:tgtEl>
                                        <p:attrNameLst>
                                          <p:attrName>style.visibility</p:attrName>
                                        </p:attrNameLst>
                                      </p:cBhvr>
                                      <p:to>
                                        <p:strVal val="visible"/>
                                      </p:to>
                                    </p:set>
                                    <p:animEffect transition="in" filter="fade">
                                      <p:cBhvr>
                                        <p:cTn id="53" dur="1000"/>
                                        <p:tgtEl>
                                          <p:spTgt spid="120"/>
                                        </p:tgtEl>
                                      </p:cBhvr>
                                    </p:animEffect>
                                    <p:anim calcmode="lin" valueType="num">
                                      <p:cBhvr>
                                        <p:cTn id="54" dur="1000" fill="hold"/>
                                        <p:tgtEl>
                                          <p:spTgt spid="120"/>
                                        </p:tgtEl>
                                        <p:attrNameLst>
                                          <p:attrName>ppt_x</p:attrName>
                                        </p:attrNameLst>
                                      </p:cBhvr>
                                      <p:tavLst>
                                        <p:tav tm="0">
                                          <p:val>
                                            <p:strVal val="#ppt_x"/>
                                          </p:val>
                                        </p:tav>
                                        <p:tav tm="100000">
                                          <p:val>
                                            <p:strVal val="#ppt_x"/>
                                          </p:val>
                                        </p:tav>
                                      </p:tavLst>
                                    </p:anim>
                                    <p:anim calcmode="lin" valueType="num">
                                      <p:cBhvr>
                                        <p:cTn id="55" dur="900" decel="100000" fill="hold"/>
                                        <p:tgtEl>
                                          <p:spTgt spid="120"/>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135"/>
                                        </p:tgtEl>
                                        <p:attrNameLst>
                                          <p:attrName>style.visibility</p:attrName>
                                        </p:attrNameLst>
                                      </p:cBhvr>
                                      <p:to>
                                        <p:strVal val="visible"/>
                                      </p:to>
                                    </p:set>
                                    <p:animEffect transition="in" filter="fade">
                                      <p:cBhvr>
                                        <p:cTn id="59" dur="1000"/>
                                        <p:tgtEl>
                                          <p:spTgt spid="135"/>
                                        </p:tgtEl>
                                      </p:cBhvr>
                                    </p:animEffect>
                                    <p:anim calcmode="lin" valueType="num">
                                      <p:cBhvr>
                                        <p:cTn id="60" dur="1000" fill="hold"/>
                                        <p:tgtEl>
                                          <p:spTgt spid="135"/>
                                        </p:tgtEl>
                                        <p:attrNameLst>
                                          <p:attrName>ppt_x</p:attrName>
                                        </p:attrNameLst>
                                      </p:cBhvr>
                                      <p:tavLst>
                                        <p:tav tm="0">
                                          <p:val>
                                            <p:strVal val="#ppt_x"/>
                                          </p:val>
                                        </p:tav>
                                        <p:tav tm="100000">
                                          <p:val>
                                            <p:strVal val="#ppt_x"/>
                                          </p:val>
                                        </p:tav>
                                      </p:tavLst>
                                    </p:anim>
                                    <p:anim calcmode="lin" valueType="num">
                                      <p:cBhvr>
                                        <p:cTn id="61" dur="900" decel="100000" fill="hold"/>
                                        <p:tgtEl>
                                          <p:spTgt spid="135"/>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126"/>
                                        </p:tgtEl>
                                        <p:attrNameLst>
                                          <p:attrName>style.visibility</p:attrName>
                                        </p:attrNameLst>
                                      </p:cBhvr>
                                      <p:to>
                                        <p:strVal val="visible"/>
                                      </p:to>
                                    </p:set>
                                    <p:animEffect transition="in" filter="fade">
                                      <p:cBhvr>
                                        <p:cTn id="65" dur="1000"/>
                                        <p:tgtEl>
                                          <p:spTgt spid="126"/>
                                        </p:tgtEl>
                                      </p:cBhvr>
                                    </p:animEffect>
                                    <p:anim calcmode="lin" valueType="num">
                                      <p:cBhvr>
                                        <p:cTn id="66" dur="1000" fill="hold"/>
                                        <p:tgtEl>
                                          <p:spTgt spid="126"/>
                                        </p:tgtEl>
                                        <p:attrNameLst>
                                          <p:attrName>ppt_x</p:attrName>
                                        </p:attrNameLst>
                                      </p:cBhvr>
                                      <p:tavLst>
                                        <p:tav tm="0">
                                          <p:val>
                                            <p:strVal val="#ppt_x"/>
                                          </p:val>
                                        </p:tav>
                                        <p:tav tm="100000">
                                          <p:val>
                                            <p:strVal val="#ppt_x"/>
                                          </p:val>
                                        </p:tav>
                                      </p:tavLst>
                                    </p:anim>
                                    <p:anim calcmode="lin" valueType="num">
                                      <p:cBhvr>
                                        <p:cTn id="67" dur="900" decel="100000" fill="hold"/>
                                        <p:tgtEl>
                                          <p:spTgt spid="126"/>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69" fill="hold">
                            <p:stCondLst>
                              <p:cond delay="5000"/>
                            </p:stCondLst>
                            <p:childTnLst>
                              <p:par>
                                <p:cTn id="70" presetID="25" presetClass="entr" presetSubtype="0" fill="hold" nodeType="afterEffect">
                                  <p:stCondLst>
                                    <p:cond delay="0"/>
                                  </p:stCondLst>
                                  <p:childTnLst>
                                    <p:set>
                                      <p:cBhvr>
                                        <p:cTn id="71" dur="1" fill="hold">
                                          <p:stCondLst>
                                            <p:cond delay="0"/>
                                          </p:stCondLst>
                                        </p:cTn>
                                        <p:tgtEl>
                                          <p:spTgt spid="5"/>
                                        </p:tgtEl>
                                        <p:attrNameLst>
                                          <p:attrName>style.visibility</p:attrName>
                                        </p:attrNameLst>
                                      </p:cBhvr>
                                      <p:to>
                                        <p:strVal val="visible"/>
                                      </p:to>
                                    </p:set>
                                    <p:anim calcmode="lin" valueType="num">
                                      <p:cBhvr>
                                        <p:cTn id="72"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3"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4"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5" dur="1000" fill="hold"/>
                                        <p:tgtEl>
                                          <p:spTgt spid="5"/>
                                        </p:tgtEl>
                                        <p:attrNameLst>
                                          <p:attrName>ppt_h</p:attrName>
                                        </p:attrNameLst>
                                      </p:cBhvr>
                                      <p:tavLst>
                                        <p:tav tm="0">
                                          <p:val>
                                            <p:strVal val="#ppt_h"/>
                                          </p:val>
                                        </p:tav>
                                        <p:tav tm="100000">
                                          <p:val>
                                            <p:strVal val="#ppt_h"/>
                                          </p:val>
                                        </p:tav>
                                      </p:tavLst>
                                    </p:anim>
                                    <p:anim calcmode="lin" valueType="num">
                                      <p:cBhvr>
                                        <p:cTn id="76"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77"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78"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79" dur="1000" decel="50000">
                                          <p:stCondLst>
                                            <p:cond delay="0"/>
                                          </p:stCondLst>
                                        </p:cTn>
                                        <p:tgtEl>
                                          <p:spTgt spid="5"/>
                                        </p:tgtEl>
                                      </p:cBhvr>
                                    </p:animEffect>
                                  </p:childTnLst>
                                </p:cTn>
                              </p:par>
                            </p:childTnLst>
                          </p:cTn>
                        </p:par>
                        <p:par>
                          <p:cTn id="80" fill="hold">
                            <p:stCondLst>
                              <p:cond delay="6000"/>
                            </p:stCondLst>
                            <p:childTnLst>
                              <p:par>
                                <p:cTn id="81" presetID="37" presetClass="entr" presetSubtype="0" fill="hold" grpId="0" nodeType="afterEffect">
                                  <p:stCondLst>
                                    <p:cond delay="0"/>
                                  </p:stCondLst>
                                  <p:childTnLst>
                                    <p:set>
                                      <p:cBhvr>
                                        <p:cTn id="82" dur="1" fill="hold">
                                          <p:stCondLst>
                                            <p:cond delay="0"/>
                                          </p:stCondLst>
                                        </p:cTn>
                                        <p:tgtEl>
                                          <p:spTgt spid="121"/>
                                        </p:tgtEl>
                                        <p:attrNameLst>
                                          <p:attrName>style.visibility</p:attrName>
                                        </p:attrNameLst>
                                      </p:cBhvr>
                                      <p:to>
                                        <p:strVal val="visible"/>
                                      </p:to>
                                    </p:set>
                                    <p:animEffect transition="in" filter="fade">
                                      <p:cBhvr>
                                        <p:cTn id="83" dur="1000"/>
                                        <p:tgtEl>
                                          <p:spTgt spid="121"/>
                                        </p:tgtEl>
                                      </p:cBhvr>
                                    </p:animEffect>
                                    <p:anim calcmode="lin" valueType="num">
                                      <p:cBhvr>
                                        <p:cTn id="84" dur="1000" fill="hold"/>
                                        <p:tgtEl>
                                          <p:spTgt spid="121"/>
                                        </p:tgtEl>
                                        <p:attrNameLst>
                                          <p:attrName>ppt_x</p:attrName>
                                        </p:attrNameLst>
                                      </p:cBhvr>
                                      <p:tavLst>
                                        <p:tav tm="0">
                                          <p:val>
                                            <p:strVal val="#ppt_x"/>
                                          </p:val>
                                        </p:tav>
                                        <p:tav tm="100000">
                                          <p:val>
                                            <p:strVal val="#ppt_x"/>
                                          </p:val>
                                        </p:tav>
                                      </p:tavLst>
                                    </p:anim>
                                    <p:anim calcmode="lin" valueType="num">
                                      <p:cBhvr>
                                        <p:cTn id="85" dur="900" decel="100000" fill="hold"/>
                                        <p:tgtEl>
                                          <p:spTgt spid="121"/>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133"/>
                                        </p:tgtEl>
                                        <p:attrNameLst>
                                          <p:attrName>style.visibility</p:attrName>
                                        </p:attrNameLst>
                                      </p:cBhvr>
                                      <p:to>
                                        <p:strVal val="visible"/>
                                      </p:to>
                                    </p:set>
                                    <p:animEffect transition="in" filter="fade">
                                      <p:cBhvr>
                                        <p:cTn id="89" dur="1000"/>
                                        <p:tgtEl>
                                          <p:spTgt spid="133"/>
                                        </p:tgtEl>
                                      </p:cBhvr>
                                    </p:animEffect>
                                    <p:anim calcmode="lin" valueType="num">
                                      <p:cBhvr>
                                        <p:cTn id="90" dur="1000" fill="hold"/>
                                        <p:tgtEl>
                                          <p:spTgt spid="133"/>
                                        </p:tgtEl>
                                        <p:attrNameLst>
                                          <p:attrName>ppt_x</p:attrName>
                                        </p:attrNameLst>
                                      </p:cBhvr>
                                      <p:tavLst>
                                        <p:tav tm="0">
                                          <p:val>
                                            <p:strVal val="#ppt_x"/>
                                          </p:val>
                                        </p:tav>
                                        <p:tav tm="100000">
                                          <p:val>
                                            <p:strVal val="#ppt_x"/>
                                          </p:val>
                                        </p:tav>
                                      </p:tavLst>
                                    </p:anim>
                                    <p:anim calcmode="lin" valueType="num">
                                      <p:cBhvr>
                                        <p:cTn id="91" dur="900" decel="100000" fill="hold"/>
                                        <p:tgtEl>
                                          <p:spTgt spid="133"/>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3" presetID="37" presetClass="entr" presetSubtype="0" fill="hold" grpId="0" nodeType="withEffect">
                                  <p:stCondLst>
                                    <p:cond delay="0"/>
                                  </p:stCondLst>
                                  <p:childTnLst>
                                    <p:set>
                                      <p:cBhvr>
                                        <p:cTn id="94" dur="1" fill="hold">
                                          <p:stCondLst>
                                            <p:cond delay="0"/>
                                          </p:stCondLst>
                                        </p:cTn>
                                        <p:tgtEl>
                                          <p:spTgt spid="130"/>
                                        </p:tgtEl>
                                        <p:attrNameLst>
                                          <p:attrName>style.visibility</p:attrName>
                                        </p:attrNameLst>
                                      </p:cBhvr>
                                      <p:to>
                                        <p:strVal val="visible"/>
                                      </p:to>
                                    </p:set>
                                    <p:animEffect transition="in" filter="fade">
                                      <p:cBhvr>
                                        <p:cTn id="95" dur="1000"/>
                                        <p:tgtEl>
                                          <p:spTgt spid="130"/>
                                        </p:tgtEl>
                                      </p:cBhvr>
                                    </p:animEffect>
                                    <p:anim calcmode="lin" valueType="num">
                                      <p:cBhvr>
                                        <p:cTn id="96" dur="1000" fill="hold"/>
                                        <p:tgtEl>
                                          <p:spTgt spid="130"/>
                                        </p:tgtEl>
                                        <p:attrNameLst>
                                          <p:attrName>ppt_x</p:attrName>
                                        </p:attrNameLst>
                                      </p:cBhvr>
                                      <p:tavLst>
                                        <p:tav tm="0">
                                          <p:val>
                                            <p:strVal val="#ppt_x"/>
                                          </p:val>
                                        </p:tav>
                                        <p:tav tm="100000">
                                          <p:val>
                                            <p:strVal val="#ppt_x"/>
                                          </p:val>
                                        </p:tav>
                                      </p:tavLst>
                                    </p:anim>
                                    <p:anim calcmode="lin" valueType="num">
                                      <p:cBhvr>
                                        <p:cTn id="97" dur="900" decel="100000" fill="hold"/>
                                        <p:tgtEl>
                                          <p:spTgt spid="130"/>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99" fill="hold">
                            <p:stCondLst>
                              <p:cond delay="7000"/>
                            </p:stCondLst>
                            <p:childTnLst>
                              <p:par>
                                <p:cTn id="100" presetID="25" presetClass="entr" presetSubtype="0" fill="hold" nodeType="afterEffect">
                                  <p:stCondLst>
                                    <p:cond delay="0"/>
                                  </p:stCondLst>
                                  <p:childTnLst>
                                    <p:set>
                                      <p:cBhvr>
                                        <p:cTn id="101" dur="1" fill="hold">
                                          <p:stCondLst>
                                            <p:cond delay="0"/>
                                          </p:stCondLst>
                                        </p:cTn>
                                        <p:tgtEl>
                                          <p:spTgt spid="14"/>
                                        </p:tgtEl>
                                        <p:attrNameLst>
                                          <p:attrName>style.visibility</p:attrName>
                                        </p:attrNameLst>
                                      </p:cBhvr>
                                      <p:to>
                                        <p:strVal val="visible"/>
                                      </p:to>
                                    </p:set>
                                    <p:anim calcmode="lin" valueType="num">
                                      <p:cBhvr>
                                        <p:cTn id="102"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3"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4"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5" dur="1000" fill="hold"/>
                                        <p:tgtEl>
                                          <p:spTgt spid="14"/>
                                        </p:tgtEl>
                                        <p:attrNameLst>
                                          <p:attrName>ppt_h</p:attrName>
                                        </p:attrNameLst>
                                      </p:cBhvr>
                                      <p:tavLst>
                                        <p:tav tm="0">
                                          <p:val>
                                            <p:strVal val="#ppt_h"/>
                                          </p:val>
                                        </p:tav>
                                        <p:tav tm="100000">
                                          <p:val>
                                            <p:strVal val="#ppt_h"/>
                                          </p:val>
                                        </p:tav>
                                      </p:tavLst>
                                    </p:anim>
                                    <p:anim calcmode="lin" valueType="num">
                                      <p:cBhvr>
                                        <p:cTn id="106"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07"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08"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09" dur="1000" decel="50000">
                                          <p:stCondLst>
                                            <p:cond delay="0"/>
                                          </p:stCondLst>
                                        </p:cTn>
                                        <p:tgtEl>
                                          <p:spTgt spid="14"/>
                                        </p:tgtEl>
                                      </p:cBhvr>
                                    </p:animEffect>
                                  </p:childTnLst>
                                </p:cTn>
                              </p:par>
                            </p:childTnLst>
                          </p:cTn>
                        </p:par>
                        <p:par>
                          <p:cTn id="110" fill="hold">
                            <p:stCondLst>
                              <p:cond delay="8000"/>
                            </p:stCondLst>
                            <p:childTnLst>
                              <p:par>
                                <p:cTn id="111" presetID="37" presetClass="entr" presetSubtype="0" fill="hold" grpId="0" nodeType="afterEffect">
                                  <p:stCondLst>
                                    <p:cond delay="0"/>
                                  </p:stCondLst>
                                  <p:childTnLst>
                                    <p:set>
                                      <p:cBhvr>
                                        <p:cTn id="112" dur="1" fill="hold">
                                          <p:stCondLst>
                                            <p:cond delay="0"/>
                                          </p:stCondLst>
                                        </p:cTn>
                                        <p:tgtEl>
                                          <p:spTgt spid="123"/>
                                        </p:tgtEl>
                                        <p:attrNameLst>
                                          <p:attrName>style.visibility</p:attrName>
                                        </p:attrNameLst>
                                      </p:cBhvr>
                                      <p:to>
                                        <p:strVal val="visible"/>
                                      </p:to>
                                    </p:set>
                                    <p:animEffect transition="in" filter="fade">
                                      <p:cBhvr>
                                        <p:cTn id="113" dur="1000"/>
                                        <p:tgtEl>
                                          <p:spTgt spid="123"/>
                                        </p:tgtEl>
                                      </p:cBhvr>
                                    </p:animEffect>
                                    <p:anim calcmode="lin" valueType="num">
                                      <p:cBhvr>
                                        <p:cTn id="114" dur="1000" fill="hold"/>
                                        <p:tgtEl>
                                          <p:spTgt spid="123"/>
                                        </p:tgtEl>
                                        <p:attrNameLst>
                                          <p:attrName>ppt_x</p:attrName>
                                        </p:attrNameLst>
                                      </p:cBhvr>
                                      <p:tavLst>
                                        <p:tav tm="0">
                                          <p:val>
                                            <p:strVal val="#ppt_x"/>
                                          </p:val>
                                        </p:tav>
                                        <p:tav tm="100000">
                                          <p:val>
                                            <p:strVal val="#ppt_x"/>
                                          </p:val>
                                        </p:tav>
                                      </p:tavLst>
                                    </p:anim>
                                    <p:anim calcmode="lin" valueType="num">
                                      <p:cBhvr>
                                        <p:cTn id="115" dur="900" decel="100000" fill="hold"/>
                                        <p:tgtEl>
                                          <p:spTgt spid="123"/>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17" presetID="37" presetClass="entr" presetSubtype="0" fill="hold" grpId="0" nodeType="withEffect">
                                  <p:stCondLst>
                                    <p:cond delay="0"/>
                                  </p:stCondLst>
                                  <p:childTnLst>
                                    <p:set>
                                      <p:cBhvr>
                                        <p:cTn id="118" dur="1" fill="hold">
                                          <p:stCondLst>
                                            <p:cond delay="0"/>
                                          </p:stCondLst>
                                        </p:cTn>
                                        <p:tgtEl>
                                          <p:spTgt spid="136"/>
                                        </p:tgtEl>
                                        <p:attrNameLst>
                                          <p:attrName>style.visibility</p:attrName>
                                        </p:attrNameLst>
                                      </p:cBhvr>
                                      <p:to>
                                        <p:strVal val="visible"/>
                                      </p:to>
                                    </p:set>
                                    <p:animEffect transition="in" filter="fade">
                                      <p:cBhvr>
                                        <p:cTn id="119" dur="1000"/>
                                        <p:tgtEl>
                                          <p:spTgt spid="136"/>
                                        </p:tgtEl>
                                      </p:cBhvr>
                                    </p:animEffect>
                                    <p:anim calcmode="lin" valueType="num">
                                      <p:cBhvr>
                                        <p:cTn id="120" dur="1000" fill="hold"/>
                                        <p:tgtEl>
                                          <p:spTgt spid="136"/>
                                        </p:tgtEl>
                                        <p:attrNameLst>
                                          <p:attrName>ppt_x</p:attrName>
                                        </p:attrNameLst>
                                      </p:cBhvr>
                                      <p:tavLst>
                                        <p:tav tm="0">
                                          <p:val>
                                            <p:strVal val="#ppt_x"/>
                                          </p:val>
                                        </p:tav>
                                        <p:tav tm="100000">
                                          <p:val>
                                            <p:strVal val="#ppt_x"/>
                                          </p:val>
                                        </p:tav>
                                      </p:tavLst>
                                    </p:anim>
                                    <p:anim calcmode="lin" valueType="num">
                                      <p:cBhvr>
                                        <p:cTn id="121" dur="900" decel="100000" fill="hold"/>
                                        <p:tgtEl>
                                          <p:spTgt spid="136"/>
                                        </p:tgtEl>
                                        <p:attrNameLst>
                                          <p:attrName>ppt_y</p:attrName>
                                        </p:attrNameLst>
                                      </p:cBhvr>
                                      <p:tavLst>
                                        <p:tav tm="0">
                                          <p:val>
                                            <p:strVal val="#ppt_y+1"/>
                                          </p:val>
                                        </p:tav>
                                        <p:tav tm="100000">
                                          <p:val>
                                            <p:strVal val="#ppt_y-.03"/>
                                          </p:val>
                                        </p:tav>
                                      </p:tavLst>
                                    </p:anim>
                                    <p:anim calcmode="lin" valueType="num">
                                      <p:cBhvr>
                                        <p:cTn id="122"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3" presetID="37" presetClass="entr" presetSubtype="0" fill="hold" grpId="0" nodeType="withEffect">
                                  <p:stCondLst>
                                    <p:cond delay="0"/>
                                  </p:stCondLst>
                                  <p:childTnLst>
                                    <p:set>
                                      <p:cBhvr>
                                        <p:cTn id="124" dur="1" fill="hold">
                                          <p:stCondLst>
                                            <p:cond delay="0"/>
                                          </p:stCondLst>
                                        </p:cTn>
                                        <p:tgtEl>
                                          <p:spTgt spid="127"/>
                                        </p:tgtEl>
                                        <p:attrNameLst>
                                          <p:attrName>style.visibility</p:attrName>
                                        </p:attrNameLst>
                                      </p:cBhvr>
                                      <p:to>
                                        <p:strVal val="visible"/>
                                      </p:to>
                                    </p:set>
                                    <p:animEffect transition="in" filter="fade">
                                      <p:cBhvr>
                                        <p:cTn id="125" dur="1000"/>
                                        <p:tgtEl>
                                          <p:spTgt spid="127"/>
                                        </p:tgtEl>
                                      </p:cBhvr>
                                    </p:animEffect>
                                    <p:anim calcmode="lin" valueType="num">
                                      <p:cBhvr>
                                        <p:cTn id="126" dur="1000" fill="hold"/>
                                        <p:tgtEl>
                                          <p:spTgt spid="127"/>
                                        </p:tgtEl>
                                        <p:attrNameLst>
                                          <p:attrName>ppt_x</p:attrName>
                                        </p:attrNameLst>
                                      </p:cBhvr>
                                      <p:tavLst>
                                        <p:tav tm="0">
                                          <p:val>
                                            <p:strVal val="#ppt_x"/>
                                          </p:val>
                                        </p:tav>
                                        <p:tav tm="100000">
                                          <p:val>
                                            <p:strVal val="#ppt_x"/>
                                          </p:val>
                                        </p:tav>
                                      </p:tavLst>
                                    </p:anim>
                                    <p:anim calcmode="lin" valueType="num">
                                      <p:cBhvr>
                                        <p:cTn id="127" dur="900" decel="100000" fill="hold"/>
                                        <p:tgtEl>
                                          <p:spTgt spid="127"/>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29" fill="hold">
                            <p:stCondLst>
                              <p:cond delay="9000"/>
                            </p:stCondLst>
                            <p:childTnLst>
                              <p:par>
                                <p:cTn id="130" presetID="25" presetClass="entr" presetSubtype="0" fill="hold" nodeType="afterEffect">
                                  <p:stCondLst>
                                    <p:cond delay="0"/>
                                  </p:stCondLst>
                                  <p:childTnLst>
                                    <p:set>
                                      <p:cBhvr>
                                        <p:cTn id="131" dur="1" fill="hold">
                                          <p:stCondLst>
                                            <p:cond delay="0"/>
                                          </p:stCondLst>
                                        </p:cTn>
                                        <p:tgtEl>
                                          <p:spTgt spid="10"/>
                                        </p:tgtEl>
                                        <p:attrNameLst>
                                          <p:attrName>style.visibility</p:attrName>
                                        </p:attrNameLst>
                                      </p:cBhvr>
                                      <p:to>
                                        <p:strVal val="visible"/>
                                      </p:to>
                                    </p:set>
                                    <p:anim calcmode="lin" valueType="num">
                                      <p:cBhvr>
                                        <p:cTn id="132"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3"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4"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5" dur="1000" fill="hold"/>
                                        <p:tgtEl>
                                          <p:spTgt spid="10"/>
                                        </p:tgtEl>
                                        <p:attrNameLst>
                                          <p:attrName>ppt_h</p:attrName>
                                        </p:attrNameLst>
                                      </p:cBhvr>
                                      <p:tavLst>
                                        <p:tav tm="0">
                                          <p:val>
                                            <p:strVal val="#ppt_h"/>
                                          </p:val>
                                        </p:tav>
                                        <p:tav tm="100000">
                                          <p:val>
                                            <p:strVal val="#ppt_h"/>
                                          </p:val>
                                        </p:tav>
                                      </p:tavLst>
                                    </p:anim>
                                    <p:anim calcmode="lin" valueType="num">
                                      <p:cBhvr>
                                        <p:cTn id="136"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37"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38"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39" dur="1000" decel="50000">
                                          <p:stCondLst>
                                            <p:cond delay="0"/>
                                          </p:stCondLst>
                                        </p:cTn>
                                        <p:tgtEl>
                                          <p:spTgt spid="10"/>
                                        </p:tgtEl>
                                      </p:cBhvr>
                                    </p:animEffect>
                                  </p:childTnLst>
                                </p:cTn>
                              </p:par>
                            </p:childTnLst>
                          </p:cTn>
                        </p:par>
                        <p:par>
                          <p:cTn id="140" fill="hold">
                            <p:stCondLst>
                              <p:cond delay="10000"/>
                            </p:stCondLst>
                            <p:childTnLst>
                              <p:par>
                                <p:cTn id="141" presetID="37" presetClass="entr" presetSubtype="0" fill="hold" grpId="0" nodeType="afterEffect">
                                  <p:stCondLst>
                                    <p:cond delay="0"/>
                                  </p:stCondLst>
                                  <p:childTnLst>
                                    <p:set>
                                      <p:cBhvr>
                                        <p:cTn id="142" dur="1" fill="hold">
                                          <p:stCondLst>
                                            <p:cond delay="0"/>
                                          </p:stCondLst>
                                        </p:cTn>
                                        <p:tgtEl>
                                          <p:spTgt spid="131"/>
                                        </p:tgtEl>
                                        <p:attrNameLst>
                                          <p:attrName>style.visibility</p:attrName>
                                        </p:attrNameLst>
                                      </p:cBhvr>
                                      <p:to>
                                        <p:strVal val="visible"/>
                                      </p:to>
                                    </p:set>
                                    <p:animEffect transition="in" filter="fade">
                                      <p:cBhvr>
                                        <p:cTn id="143" dur="1000"/>
                                        <p:tgtEl>
                                          <p:spTgt spid="131"/>
                                        </p:tgtEl>
                                      </p:cBhvr>
                                    </p:animEffect>
                                    <p:anim calcmode="lin" valueType="num">
                                      <p:cBhvr>
                                        <p:cTn id="144" dur="1000" fill="hold"/>
                                        <p:tgtEl>
                                          <p:spTgt spid="131"/>
                                        </p:tgtEl>
                                        <p:attrNameLst>
                                          <p:attrName>ppt_x</p:attrName>
                                        </p:attrNameLst>
                                      </p:cBhvr>
                                      <p:tavLst>
                                        <p:tav tm="0">
                                          <p:val>
                                            <p:strVal val="#ppt_x"/>
                                          </p:val>
                                        </p:tav>
                                        <p:tav tm="100000">
                                          <p:val>
                                            <p:strVal val="#ppt_x"/>
                                          </p:val>
                                        </p:tav>
                                      </p:tavLst>
                                    </p:anim>
                                    <p:anim calcmode="lin" valueType="num">
                                      <p:cBhvr>
                                        <p:cTn id="145" dur="900" decel="100000" fill="hold"/>
                                        <p:tgtEl>
                                          <p:spTgt spid="131"/>
                                        </p:tgtEl>
                                        <p:attrNameLst>
                                          <p:attrName>ppt_y</p:attrName>
                                        </p:attrNameLst>
                                      </p:cBhvr>
                                      <p:tavLst>
                                        <p:tav tm="0">
                                          <p:val>
                                            <p:strVal val="#ppt_y+1"/>
                                          </p:val>
                                        </p:tav>
                                        <p:tav tm="100000">
                                          <p:val>
                                            <p:strVal val="#ppt_y-.03"/>
                                          </p:val>
                                        </p:tav>
                                      </p:tavLst>
                                    </p:anim>
                                    <p:anim calcmode="lin" valueType="num">
                                      <p:cBhvr>
                                        <p:cTn id="146"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47" presetID="37" presetClass="entr" presetSubtype="0" fill="hold" grpId="0" nodeType="withEffect">
                                  <p:stCondLst>
                                    <p:cond delay="0"/>
                                  </p:stCondLst>
                                  <p:childTnLst>
                                    <p:set>
                                      <p:cBhvr>
                                        <p:cTn id="148" dur="1" fill="hold">
                                          <p:stCondLst>
                                            <p:cond delay="0"/>
                                          </p:stCondLst>
                                        </p:cTn>
                                        <p:tgtEl>
                                          <p:spTgt spid="134"/>
                                        </p:tgtEl>
                                        <p:attrNameLst>
                                          <p:attrName>style.visibility</p:attrName>
                                        </p:attrNameLst>
                                      </p:cBhvr>
                                      <p:to>
                                        <p:strVal val="visible"/>
                                      </p:to>
                                    </p:set>
                                    <p:animEffect transition="in" filter="fade">
                                      <p:cBhvr>
                                        <p:cTn id="149" dur="1000"/>
                                        <p:tgtEl>
                                          <p:spTgt spid="134"/>
                                        </p:tgtEl>
                                      </p:cBhvr>
                                    </p:animEffect>
                                    <p:anim calcmode="lin" valueType="num">
                                      <p:cBhvr>
                                        <p:cTn id="150" dur="1000" fill="hold"/>
                                        <p:tgtEl>
                                          <p:spTgt spid="134"/>
                                        </p:tgtEl>
                                        <p:attrNameLst>
                                          <p:attrName>ppt_x</p:attrName>
                                        </p:attrNameLst>
                                      </p:cBhvr>
                                      <p:tavLst>
                                        <p:tav tm="0">
                                          <p:val>
                                            <p:strVal val="#ppt_x"/>
                                          </p:val>
                                        </p:tav>
                                        <p:tav tm="100000">
                                          <p:val>
                                            <p:strVal val="#ppt_x"/>
                                          </p:val>
                                        </p:tav>
                                      </p:tavLst>
                                    </p:anim>
                                    <p:anim calcmode="lin" valueType="num">
                                      <p:cBhvr>
                                        <p:cTn id="151" dur="900" decel="100000" fill="hold"/>
                                        <p:tgtEl>
                                          <p:spTgt spid="134"/>
                                        </p:tgtEl>
                                        <p:attrNameLst>
                                          <p:attrName>ppt_y</p:attrName>
                                        </p:attrNameLst>
                                      </p:cBhvr>
                                      <p:tavLst>
                                        <p:tav tm="0">
                                          <p:val>
                                            <p:strVal val="#ppt_y+1"/>
                                          </p:val>
                                        </p:tav>
                                        <p:tav tm="100000">
                                          <p:val>
                                            <p:strVal val="#ppt_y-.03"/>
                                          </p:val>
                                        </p:tav>
                                      </p:tavLst>
                                    </p:anim>
                                    <p:anim calcmode="lin" valueType="num">
                                      <p:cBhvr>
                                        <p:cTn id="152"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3" presetID="37" presetClass="entr" presetSubtype="0" fill="hold" grpId="0" nodeType="withEffect">
                                  <p:stCondLst>
                                    <p:cond delay="0"/>
                                  </p:stCondLst>
                                  <p:childTnLst>
                                    <p:set>
                                      <p:cBhvr>
                                        <p:cTn id="154" dur="1" fill="hold">
                                          <p:stCondLst>
                                            <p:cond delay="0"/>
                                          </p:stCondLst>
                                        </p:cTn>
                                        <p:tgtEl>
                                          <p:spTgt spid="122"/>
                                        </p:tgtEl>
                                        <p:attrNameLst>
                                          <p:attrName>style.visibility</p:attrName>
                                        </p:attrNameLst>
                                      </p:cBhvr>
                                      <p:to>
                                        <p:strVal val="visible"/>
                                      </p:to>
                                    </p:set>
                                    <p:animEffect transition="in" filter="fade">
                                      <p:cBhvr>
                                        <p:cTn id="155" dur="1000"/>
                                        <p:tgtEl>
                                          <p:spTgt spid="122"/>
                                        </p:tgtEl>
                                      </p:cBhvr>
                                    </p:animEffect>
                                    <p:anim calcmode="lin" valueType="num">
                                      <p:cBhvr>
                                        <p:cTn id="156" dur="1000" fill="hold"/>
                                        <p:tgtEl>
                                          <p:spTgt spid="122"/>
                                        </p:tgtEl>
                                        <p:attrNameLst>
                                          <p:attrName>ppt_x</p:attrName>
                                        </p:attrNameLst>
                                      </p:cBhvr>
                                      <p:tavLst>
                                        <p:tav tm="0">
                                          <p:val>
                                            <p:strVal val="#ppt_x"/>
                                          </p:val>
                                        </p:tav>
                                        <p:tav tm="100000">
                                          <p:val>
                                            <p:strVal val="#ppt_x"/>
                                          </p:val>
                                        </p:tav>
                                      </p:tavLst>
                                    </p:anim>
                                    <p:anim calcmode="lin" valueType="num">
                                      <p:cBhvr>
                                        <p:cTn id="157" dur="900" decel="100000" fill="hold"/>
                                        <p:tgtEl>
                                          <p:spTgt spid="122"/>
                                        </p:tgtEl>
                                        <p:attrNameLst>
                                          <p:attrName>ppt_y</p:attrName>
                                        </p:attrNameLst>
                                      </p:cBhvr>
                                      <p:tavLst>
                                        <p:tav tm="0">
                                          <p:val>
                                            <p:strVal val="#ppt_y+1"/>
                                          </p:val>
                                        </p:tav>
                                        <p:tav tm="100000">
                                          <p:val>
                                            <p:strVal val="#ppt_y-.03"/>
                                          </p:val>
                                        </p:tav>
                                      </p:tavLst>
                                    </p:anim>
                                    <p:anim calcmode="lin" valueType="num">
                                      <p:cBhvr>
                                        <p:cTn id="158"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59" fill="hold">
                            <p:stCondLst>
                              <p:cond delay="11000"/>
                            </p:stCondLst>
                            <p:childTnLst>
                              <p:par>
                                <p:cTn id="160" presetID="25" presetClass="entr" presetSubtype="0" fill="hold" nodeType="afterEffect">
                                  <p:stCondLst>
                                    <p:cond delay="0"/>
                                  </p:stCondLst>
                                  <p:childTnLst>
                                    <p:set>
                                      <p:cBhvr>
                                        <p:cTn id="161" dur="1" fill="hold">
                                          <p:stCondLst>
                                            <p:cond delay="0"/>
                                          </p:stCondLst>
                                        </p:cTn>
                                        <p:tgtEl>
                                          <p:spTgt spid="16"/>
                                        </p:tgtEl>
                                        <p:attrNameLst>
                                          <p:attrName>style.visibility</p:attrName>
                                        </p:attrNameLst>
                                      </p:cBhvr>
                                      <p:to>
                                        <p:strVal val="visible"/>
                                      </p:to>
                                    </p:set>
                                    <p:anim calcmode="lin" valueType="num">
                                      <p:cBhvr>
                                        <p:cTn id="162"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3"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4"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5" dur="1000" fill="hold"/>
                                        <p:tgtEl>
                                          <p:spTgt spid="16"/>
                                        </p:tgtEl>
                                        <p:attrNameLst>
                                          <p:attrName>ppt_h</p:attrName>
                                        </p:attrNameLst>
                                      </p:cBhvr>
                                      <p:tavLst>
                                        <p:tav tm="0">
                                          <p:val>
                                            <p:strVal val="#ppt_h"/>
                                          </p:val>
                                        </p:tav>
                                        <p:tav tm="100000">
                                          <p:val>
                                            <p:strVal val="#ppt_h"/>
                                          </p:val>
                                        </p:tav>
                                      </p:tavLst>
                                    </p:anim>
                                    <p:anim calcmode="lin" valueType="num">
                                      <p:cBhvr>
                                        <p:cTn id="166"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67"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68"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69" dur="1000" decel="50000">
                                          <p:stCondLst>
                                            <p:cond delay="0"/>
                                          </p:stCondLst>
                                        </p:cTn>
                                        <p:tgtEl>
                                          <p:spTgt spid="16"/>
                                        </p:tgtEl>
                                      </p:cBhvr>
                                    </p:animEffect>
                                  </p:childTnLst>
                                </p:cTn>
                              </p:par>
                            </p:childTnLst>
                          </p:cTn>
                        </p:par>
                        <p:par>
                          <p:cTn id="170" fill="hold">
                            <p:stCondLst>
                              <p:cond delay="12000"/>
                            </p:stCondLst>
                            <p:childTnLst>
                              <p:par>
                                <p:cTn id="171" presetID="37" presetClass="entr" presetSubtype="0" fill="hold" grpId="0" nodeType="afterEffect">
                                  <p:stCondLst>
                                    <p:cond delay="0"/>
                                  </p:stCondLst>
                                  <p:childTnLst>
                                    <p:set>
                                      <p:cBhvr>
                                        <p:cTn id="172" dur="1" fill="hold">
                                          <p:stCondLst>
                                            <p:cond delay="0"/>
                                          </p:stCondLst>
                                        </p:cTn>
                                        <p:tgtEl>
                                          <p:spTgt spid="124"/>
                                        </p:tgtEl>
                                        <p:attrNameLst>
                                          <p:attrName>style.visibility</p:attrName>
                                        </p:attrNameLst>
                                      </p:cBhvr>
                                      <p:to>
                                        <p:strVal val="visible"/>
                                      </p:to>
                                    </p:set>
                                    <p:animEffect transition="in" filter="fade">
                                      <p:cBhvr>
                                        <p:cTn id="173" dur="1000"/>
                                        <p:tgtEl>
                                          <p:spTgt spid="124"/>
                                        </p:tgtEl>
                                      </p:cBhvr>
                                    </p:animEffect>
                                    <p:anim calcmode="lin" valueType="num">
                                      <p:cBhvr>
                                        <p:cTn id="174" dur="1000" fill="hold"/>
                                        <p:tgtEl>
                                          <p:spTgt spid="124"/>
                                        </p:tgtEl>
                                        <p:attrNameLst>
                                          <p:attrName>ppt_x</p:attrName>
                                        </p:attrNameLst>
                                      </p:cBhvr>
                                      <p:tavLst>
                                        <p:tav tm="0">
                                          <p:val>
                                            <p:strVal val="#ppt_x"/>
                                          </p:val>
                                        </p:tav>
                                        <p:tav tm="100000">
                                          <p:val>
                                            <p:strVal val="#ppt_x"/>
                                          </p:val>
                                        </p:tav>
                                      </p:tavLst>
                                    </p:anim>
                                    <p:anim calcmode="lin" valueType="num">
                                      <p:cBhvr>
                                        <p:cTn id="175" dur="900" decel="100000" fill="hold"/>
                                        <p:tgtEl>
                                          <p:spTgt spid="124"/>
                                        </p:tgtEl>
                                        <p:attrNameLst>
                                          <p:attrName>ppt_y</p:attrName>
                                        </p:attrNameLst>
                                      </p:cBhvr>
                                      <p:tavLst>
                                        <p:tav tm="0">
                                          <p:val>
                                            <p:strVal val="#ppt_y+1"/>
                                          </p:val>
                                        </p:tav>
                                        <p:tav tm="100000">
                                          <p:val>
                                            <p:strVal val="#ppt_y-.03"/>
                                          </p:val>
                                        </p:tav>
                                      </p:tavLst>
                                    </p:anim>
                                    <p:anim calcmode="lin" valueType="num">
                                      <p:cBhvr>
                                        <p:cTn id="176"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77" presetID="37" presetClass="entr" presetSubtype="0" fill="hold" grpId="0" nodeType="withEffect">
                                  <p:stCondLst>
                                    <p:cond delay="0"/>
                                  </p:stCondLst>
                                  <p:childTnLst>
                                    <p:set>
                                      <p:cBhvr>
                                        <p:cTn id="178" dur="1" fill="hold">
                                          <p:stCondLst>
                                            <p:cond delay="0"/>
                                          </p:stCondLst>
                                        </p:cTn>
                                        <p:tgtEl>
                                          <p:spTgt spid="137"/>
                                        </p:tgtEl>
                                        <p:attrNameLst>
                                          <p:attrName>style.visibility</p:attrName>
                                        </p:attrNameLst>
                                      </p:cBhvr>
                                      <p:to>
                                        <p:strVal val="visible"/>
                                      </p:to>
                                    </p:set>
                                    <p:animEffect transition="in" filter="fade">
                                      <p:cBhvr>
                                        <p:cTn id="179" dur="1000"/>
                                        <p:tgtEl>
                                          <p:spTgt spid="137"/>
                                        </p:tgtEl>
                                      </p:cBhvr>
                                    </p:animEffect>
                                    <p:anim calcmode="lin" valueType="num">
                                      <p:cBhvr>
                                        <p:cTn id="180" dur="1000" fill="hold"/>
                                        <p:tgtEl>
                                          <p:spTgt spid="137"/>
                                        </p:tgtEl>
                                        <p:attrNameLst>
                                          <p:attrName>ppt_x</p:attrName>
                                        </p:attrNameLst>
                                      </p:cBhvr>
                                      <p:tavLst>
                                        <p:tav tm="0">
                                          <p:val>
                                            <p:strVal val="#ppt_x"/>
                                          </p:val>
                                        </p:tav>
                                        <p:tav tm="100000">
                                          <p:val>
                                            <p:strVal val="#ppt_x"/>
                                          </p:val>
                                        </p:tav>
                                      </p:tavLst>
                                    </p:anim>
                                    <p:anim calcmode="lin" valueType="num">
                                      <p:cBhvr>
                                        <p:cTn id="181" dur="900" decel="100000" fill="hold"/>
                                        <p:tgtEl>
                                          <p:spTgt spid="137"/>
                                        </p:tgtEl>
                                        <p:attrNameLst>
                                          <p:attrName>ppt_y</p:attrName>
                                        </p:attrNameLst>
                                      </p:cBhvr>
                                      <p:tavLst>
                                        <p:tav tm="0">
                                          <p:val>
                                            <p:strVal val="#ppt_y+1"/>
                                          </p:val>
                                        </p:tav>
                                        <p:tav tm="100000">
                                          <p:val>
                                            <p:strVal val="#ppt_y-.03"/>
                                          </p:val>
                                        </p:tav>
                                      </p:tavLst>
                                    </p:anim>
                                    <p:anim calcmode="lin" valueType="num">
                                      <p:cBhvr>
                                        <p:cTn id="182"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3" presetID="37" presetClass="entr" presetSubtype="0" fill="hold" grpId="0" nodeType="withEffect">
                                  <p:stCondLst>
                                    <p:cond delay="0"/>
                                  </p:stCondLst>
                                  <p:childTnLst>
                                    <p:set>
                                      <p:cBhvr>
                                        <p:cTn id="184" dur="1" fill="hold">
                                          <p:stCondLst>
                                            <p:cond delay="0"/>
                                          </p:stCondLst>
                                        </p:cTn>
                                        <p:tgtEl>
                                          <p:spTgt spid="128"/>
                                        </p:tgtEl>
                                        <p:attrNameLst>
                                          <p:attrName>style.visibility</p:attrName>
                                        </p:attrNameLst>
                                      </p:cBhvr>
                                      <p:to>
                                        <p:strVal val="visible"/>
                                      </p:to>
                                    </p:set>
                                    <p:animEffect transition="in" filter="fade">
                                      <p:cBhvr>
                                        <p:cTn id="185" dur="1000"/>
                                        <p:tgtEl>
                                          <p:spTgt spid="128"/>
                                        </p:tgtEl>
                                      </p:cBhvr>
                                    </p:animEffect>
                                    <p:anim calcmode="lin" valueType="num">
                                      <p:cBhvr>
                                        <p:cTn id="186" dur="1000" fill="hold"/>
                                        <p:tgtEl>
                                          <p:spTgt spid="128"/>
                                        </p:tgtEl>
                                        <p:attrNameLst>
                                          <p:attrName>ppt_x</p:attrName>
                                        </p:attrNameLst>
                                      </p:cBhvr>
                                      <p:tavLst>
                                        <p:tav tm="0">
                                          <p:val>
                                            <p:strVal val="#ppt_x"/>
                                          </p:val>
                                        </p:tav>
                                        <p:tav tm="100000">
                                          <p:val>
                                            <p:strVal val="#ppt_x"/>
                                          </p:val>
                                        </p:tav>
                                      </p:tavLst>
                                    </p:anim>
                                    <p:anim calcmode="lin" valueType="num">
                                      <p:cBhvr>
                                        <p:cTn id="187" dur="900" decel="100000" fill="hold"/>
                                        <p:tgtEl>
                                          <p:spTgt spid="128"/>
                                        </p:tgtEl>
                                        <p:attrNameLst>
                                          <p:attrName>ppt_y</p:attrName>
                                        </p:attrNameLst>
                                      </p:cBhvr>
                                      <p:tavLst>
                                        <p:tav tm="0">
                                          <p:val>
                                            <p:strVal val="#ppt_y+1"/>
                                          </p:val>
                                        </p:tav>
                                        <p:tav tm="100000">
                                          <p:val>
                                            <p:strVal val="#ppt_y-.03"/>
                                          </p:val>
                                        </p:tav>
                                      </p:tavLst>
                                    </p:anim>
                                    <p:anim calcmode="lin" valueType="num">
                                      <p:cBhvr>
                                        <p:cTn id="188"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2954</TotalTime>
  <Words>1245</Words>
  <Application>Microsoft Office PowerPoint</Application>
  <PresentationFormat>Widescreen</PresentationFormat>
  <Paragraphs>60</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594</cp:revision>
  <dcterms:created xsi:type="dcterms:W3CDTF">2015-12-31T02:20:12Z</dcterms:created>
  <dcterms:modified xsi:type="dcterms:W3CDTF">2016-09-18T17:27:42Z</dcterms:modified>
</cp:coreProperties>
</file>