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9" r:id="rId1"/>
  </p:sldMasterIdLst>
  <p:notesMasterIdLst>
    <p:notesMasterId r:id="rId7"/>
  </p:notesMasterIdLst>
  <p:sldIdLst>
    <p:sldId id="307" r:id="rId2"/>
    <p:sldId id="257" r:id="rId3"/>
    <p:sldId id="258" r:id="rId4"/>
    <p:sldId id="259" r:id="rId5"/>
    <p:sldId id="260" r:id="rId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4472C4"/>
    <a:srgbClr val="FFC000"/>
    <a:srgbClr val="A5A5A5"/>
    <a:srgbClr val="ED7D31"/>
    <a:srgbClr val="5B9BD5"/>
    <a:srgbClr val="70AD47"/>
    <a:srgbClr val="878889"/>
    <a:srgbClr val="969696"/>
    <a:srgbClr val="9B9B9B"/>
    <a:srgbClr val="4F7D3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AF606853-7671-496A-8E4F-DF71F8EC918B}" styleName="Dark Style 1 - Accent 6">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6"/>
          </a:solidFill>
        </a:fill>
      </a:tcStyle>
    </a:wholeTbl>
    <a:band1H>
      <a:tcStyle>
        <a:tcBdr/>
        <a:fill>
          <a:solidFill>
            <a:schemeClr val="accent6">
              <a:shade val="60000"/>
            </a:schemeClr>
          </a:solidFill>
        </a:fill>
      </a:tcStyle>
    </a:band1H>
    <a:band1V>
      <a:tcStyle>
        <a:tcBdr/>
        <a:fill>
          <a:solidFill>
            <a:schemeClr val="accent6">
              <a:shade val="60000"/>
            </a:schemeClr>
          </a:solidFill>
        </a:fill>
      </a:tcStyle>
    </a:band1V>
    <a:lastCol>
      <a:tcTxStyle b="on"/>
      <a:tcStyle>
        <a:tcBdr>
          <a:left>
            <a:ln w="25400" cmpd="sng">
              <a:solidFill>
                <a:schemeClr val="lt1"/>
              </a:solidFill>
            </a:ln>
          </a:left>
        </a:tcBdr>
        <a:fill>
          <a:solidFill>
            <a:schemeClr val="accent6">
              <a:shade val="60000"/>
            </a:schemeClr>
          </a:solidFill>
        </a:fill>
      </a:tcStyle>
    </a:lastCol>
    <a:firstCol>
      <a:tcTxStyle b="on"/>
      <a:tcStyle>
        <a:tcBdr>
          <a:right>
            <a:ln w="25400" cmpd="sng">
              <a:solidFill>
                <a:schemeClr val="lt1"/>
              </a:solidFill>
            </a:ln>
          </a:right>
        </a:tcBdr>
        <a:fill>
          <a:solidFill>
            <a:schemeClr val="accent6">
              <a:shade val="60000"/>
            </a:schemeClr>
          </a:solidFill>
        </a:fill>
      </a:tcStyle>
    </a:firstCol>
    <a:lastRow>
      <a:tcTxStyle b="on"/>
      <a:tcStyle>
        <a:tcBdr>
          <a:top>
            <a:ln w="25400" cmpd="sng">
              <a:solidFill>
                <a:schemeClr val="lt1"/>
              </a:solidFill>
            </a:ln>
          </a:top>
        </a:tcBdr>
        <a:fill>
          <a:solidFill>
            <a:schemeClr val="accent6">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 styleId="{08FB837D-C827-4EFA-A057-4D05807E0F7C}" styleName="Themed Style 1 - Accent 6">
    <a:tblBg>
      <a:fillRef idx="2">
        <a:schemeClr val="accent6"/>
      </a:fillRef>
      <a:effectRef idx="1">
        <a:schemeClr val="accent6"/>
      </a:effectRef>
    </a:tblBg>
    <a:wholeTbl>
      <a:tcTxStyle>
        <a:fontRef idx="minor">
          <a:scrgbClr r="0" g="0" b="0"/>
        </a:fontRef>
        <a:schemeClr val="dk1"/>
      </a:tcTxStyle>
      <a:tcStyle>
        <a:tcBdr>
          <a:left>
            <a:lnRef idx="1">
              <a:schemeClr val="accent6"/>
            </a:lnRef>
          </a:left>
          <a:right>
            <a:lnRef idx="1">
              <a:schemeClr val="accent6"/>
            </a:lnRef>
          </a:right>
          <a:top>
            <a:lnRef idx="1">
              <a:schemeClr val="accent6"/>
            </a:lnRef>
          </a:top>
          <a:bottom>
            <a:lnRef idx="1">
              <a:schemeClr val="accent6"/>
            </a:lnRef>
          </a:bottom>
          <a:insideH>
            <a:lnRef idx="1">
              <a:schemeClr val="accent6"/>
            </a:lnRef>
          </a:insideH>
          <a:insideV>
            <a:lnRef idx="1">
              <a:schemeClr val="accent6"/>
            </a:lnRef>
          </a:insideV>
        </a:tcBdr>
        <a:fill>
          <a:noFill/>
        </a:fill>
      </a:tcStyle>
    </a:wholeTbl>
    <a:band1H>
      <a:tcStyle>
        <a:tcBdr/>
        <a:fill>
          <a:solidFill>
            <a:schemeClr val="accent6">
              <a:alpha val="40000"/>
            </a:schemeClr>
          </a:solidFill>
        </a:fill>
      </a:tcStyle>
    </a:band1H>
    <a:band2H>
      <a:tcStyle>
        <a:tcBdr/>
      </a:tcStyle>
    </a:band2H>
    <a:band1V>
      <a:tcStyle>
        <a:tcBdr>
          <a:top>
            <a:lnRef idx="1">
              <a:schemeClr val="accent6"/>
            </a:lnRef>
          </a:top>
          <a:bottom>
            <a:lnRef idx="1">
              <a:schemeClr val="accent6"/>
            </a:lnRef>
          </a:bottom>
        </a:tcBdr>
        <a:fill>
          <a:solidFill>
            <a:schemeClr val="accent6">
              <a:alpha val="40000"/>
            </a:schemeClr>
          </a:solidFill>
        </a:fill>
      </a:tcStyle>
    </a:band1V>
    <a:band2V>
      <a:tcStyle>
        <a:tcBdr/>
      </a:tcStyle>
    </a:band2V>
    <a:lastCol>
      <a:tcTxStyle b="on"/>
      <a:tcStyle>
        <a:tcBdr>
          <a:left>
            <a:lnRef idx="2">
              <a:schemeClr val="accent6"/>
            </a:lnRef>
          </a:left>
          <a:right>
            <a:lnRef idx="1">
              <a:schemeClr val="accent6"/>
            </a:lnRef>
          </a:right>
          <a:top>
            <a:lnRef idx="1">
              <a:schemeClr val="accent6"/>
            </a:lnRef>
          </a:top>
          <a:bottom>
            <a:lnRef idx="1">
              <a:schemeClr val="accent6"/>
            </a:lnRef>
          </a:bottom>
          <a:insideH>
            <a:lnRef idx="1">
              <a:schemeClr val="accent6"/>
            </a:lnRef>
          </a:insideH>
          <a:insideV>
            <a:ln>
              <a:noFill/>
            </a:ln>
          </a:insideV>
        </a:tcBdr>
      </a:tcStyle>
    </a:lastCol>
    <a:firstCol>
      <a:tcTxStyle b="on"/>
      <a:tcStyle>
        <a:tcBdr>
          <a:left>
            <a:lnRef idx="1">
              <a:schemeClr val="accent6"/>
            </a:lnRef>
          </a:left>
          <a:right>
            <a:lnRef idx="2">
              <a:schemeClr val="accent6"/>
            </a:lnRef>
          </a:right>
          <a:top>
            <a:lnRef idx="1">
              <a:schemeClr val="accent6"/>
            </a:lnRef>
          </a:top>
          <a:bottom>
            <a:lnRef idx="1">
              <a:schemeClr val="accent6"/>
            </a:lnRef>
          </a:bottom>
          <a:insideH>
            <a:lnRef idx="1">
              <a:schemeClr val="accent6"/>
            </a:lnRef>
          </a:insideH>
          <a:insideV>
            <a:ln>
              <a:noFill/>
            </a:ln>
          </a:insideV>
        </a:tcBdr>
      </a:tcStyle>
    </a:firstCol>
    <a:lastRow>
      <a:tcTxStyle b="on"/>
      <a:tcStyle>
        <a:tcBdr>
          <a:left>
            <a:lnRef idx="1">
              <a:schemeClr val="accent6"/>
            </a:lnRef>
          </a:left>
          <a:right>
            <a:lnRef idx="1">
              <a:schemeClr val="accent6"/>
            </a:lnRef>
          </a:right>
          <a:top>
            <a:lnRef idx="2">
              <a:schemeClr val="accent6"/>
            </a:lnRef>
          </a:top>
          <a:bottom>
            <a:lnRef idx="2">
              <a:schemeClr val="accent6"/>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6"/>
            </a:lnRef>
          </a:left>
          <a:right>
            <a:lnRef idx="1">
              <a:schemeClr val="accent6"/>
            </a:lnRef>
          </a:right>
          <a:top>
            <a:lnRef idx="1">
              <a:schemeClr val="accent6"/>
            </a:lnRef>
          </a:top>
          <a:bottom>
            <a:lnRef idx="2">
              <a:schemeClr val="lt1"/>
            </a:lnRef>
          </a:bottom>
          <a:insideH>
            <a:ln>
              <a:noFill/>
            </a:ln>
          </a:insideH>
          <a:insideV>
            <a:ln>
              <a:noFill/>
            </a:ln>
          </a:insideV>
        </a:tcBdr>
        <a:fill>
          <a:solidFill>
            <a:schemeClr val="accent6"/>
          </a:solidFill>
        </a:fill>
      </a:tcStyle>
    </a:firstRow>
  </a:tblStyle>
  <a:tblStyle styleId="{E929F9F4-4A8F-4326-A1B4-22849713DDAB}" styleName="Dark Style 1 - Accent 4">
    <a:wholeTbl>
      <a:tcTxStyle>
        <a:fontRef idx="minor">
          <a:scrgbClr r="0" g="0" b="0"/>
        </a:fontRef>
        <a:schemeClr val="lt1"/>
      </a:tcTxStyle>
      <a:tcStyle>
        <a:tcBdr>
          <a:left>
            <a:ln>
              <a:noFill/>
            </a:ln>
          </a:left>
          <a:right>
            <a:ln>
              <a:noFill/>
            </a:ln>
          </a:right>
          <a:top>
            <a:ln>
              <a:noFill/>
            </a:ln>
          </a:top>
          <a:bottom>
            <a:ln>
              <a:noFill/>
            </a:ln>
          </a:bottom>
          <a:insideH>
            <a:ln>
              <a:noFill/>
            </a:ln>
          </a:insideH>
          <a:insideV>
            <a:ln>
              <a:noFill/>
            </a:ln>
          </a:insideV>
        </a:tcBdr>
        <a:fill>
          <a:solidFill>
            <a:schemeClr val="accent4"/>
          </a:solidFill>
        </a:fill>
      </a:tcStyle>
    </a:wholeTbl>
    <a:band1H>
      <a:tcStyle>
        <a:tcBdr/>
        <a:fill>
          <a:solidFill>
            <a:schemeClr val="accent4">
              <a:shade val="60000"/>
            </a:schemeClr>
          </a:solidFill>
        </a:fill>
      </a:tcStyle>
    </a:band1H>
    <a:band1V>
      <a:tcStyle>
        <a:tcBdr/>
        <a:fill>
          <a:solidFill>
            <a:schemeClr val="accent4">
              <a:shade val="60000"/>
            </a:schemeClr>
          </a:solidFill>
        </a:fill>
      </a:tcStyle>
    </a:band1V>
    <a:lastCol>
      <a:tcTxStyle b="on"/>
      <a:tcStyle>
        <a:tcBdr>
          <a:left>
            <a:ln w="25400" cmpd="sng">
              <a:solidFill>
                <a:schemeClr val="lt1"/>
              </a:solidFill>
            </a:ln>
          </a:left>
        </a:tcBdr>
        <a:fill>
          <a:solidFill>
            <a:schemeClr val="accent4">
              <a:shade val="60000"/>
            </a:schemeClr>
          </a:solidFill>
        </a:fill>
      </a:tcStyle>
    </a:lastCol>
    <a:firstCol>
      <a:tcTxStyle b="on"/>
      <a:tcStyle>
        <a:tcBdr>
          <a:right>
            <a:ln w="25400" cmpd="sng">
              <a:solidFill>
                <a:schemeClr val="lt1"/>
              </a:solidFill>
            </a:ln>
          </a:right>
        </a:tcBdr>
        <a:fill>
          <a:solidFill>
            <a:schemeClr val="accent4">
              <a:shade val="60000"/>
            </a:schemeClr>
          </a:solidFill>
        </a:fill>
      </a:tcStyle>
    </a:firstCol>
    <a:lastRow>
      <a:tcTxStyle b="on"/>
      <a:tcStyle>
        <a:tcBdr>
          <a:top>
            <a:ln w="25400" cmpd="sng">
              <a:solidFill>
                <a:schemeClr val="lt1"/>
              </a:solidFill>
            </a:ln>
          </a:top>
        </a:tcBdr>
        <a:fill>
          <a:solidFill>
            <a:schemeClr val="accent4">
              <a:shade val="40000"/>
            </a:schemeClr>
          </a:solidFill>
        </a:fill>
      </a:tcStyle>
    </a:lastRow>
    <a:seCell>
      <a:tcStyle>
        <a:tcBdr>
          <a:left>
            <a:ln>
              <a:noFill/>
            </a:ln>
          </a:left>
        </a:tcBdr>
      </a:tcStyle>
    </a:seCell>
    <a:swCell>
      <a:tcStyle>
        <a:tcBdr>
          <a:right>
            <a:ln>
              <a:noFill/>
            </a:ln>
          </a:right>
        </a:tcBdr>
      </a:tcStyle>
    </a:swCell>
    <a:firstRow>
      <a:tcTxStyle b="on"/>
      <a:tcStyle>
        <a:tcBdr>
          <a:bottom>
            <a:ln w="25400" cmpd="sng">
              <a:solidFill>
                <a:schemeClr val="lt1"/>
              </a:solidFill>
            </a:ln>
          </a:bottom>
        </a:tcBdr>
        <a:fill>
          <a:solidFill>
            <a:schemeClr val="dk1"/>
          </a:solidFill>
        </a:fill>
      </a:tcStyle>
    </a:firstRow>
    <a:neCell>
      <a:tcStyle>
        <a:tcBdr>
          <a:left>
            <a:ln>
              <a:noFill/>
            </a:ln>
          </a:left>
        </a:tcBdr>
      </a:tcStyle>
    </a:neCell>
    <a:nwCell>
      <a:tcStyle>
        <a:tcBdr>
          <a:right>
            <a:ln>
              <a:noFill/>
            </a:ln>
          </a:right>
        </a:tcBdr>
      </a:tcStyle>
    </a:nwCel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286" autoAdjust="0"/>
    <p:restoredTop sz="94660" autoAdjust="0"/>
  </p:normalViewPr>
  <p:slideViewPr>
    <p:cSldViewPr snapToGrid="0">
      <p:cViewPr varScale="1">
        <p:scale>
          <a:sx n="88" d="100"/>
          <a:sy n="88" d="100"/>
        </p:scale>
        <p:origin x="114" y="582"/>
      </p:cViewPr>
      <p:guideLst/>
    </p:cSldViewPr>
  </p:slideViewPr>
  <p:outlineViewPr>
    <p:cViewPr>
      <p:scale>
        <a:sx n="33" d="100"/>
        <a:sy n="33" d="100"/>
      </p:scale>
      <p:origin x="0" y="0"/>
    </p:cViewPr>
  </p:outlineViewPr>
  <p:notesTextViewPr>
    <p:cViewPr>
      <p:scale>
        <a:sx n="1" d="1"/>
        <a:sy n="1" d="1"/>
      </p:scale>
      <p:origin x="0" y="0"/>
    </p:cViewPr>
  </p:notesTextViewPr>
  <p:sorterViewPr>
    <p:cViewPr varScale="1">
      <p:scale>
        <a:sx n="1" d="1"/>
        <a:sy n="1" d="1"/>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8532A3A-E1C2-42EA-BDD6-305DAB1834E8}" type="datetimeFigureOut">
              <a:rPr lang="en-US" smtClean="0"/>
              <a:t>9/18/2016</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98A03FD-669F-475F-B08E-D2CB64605A77}" type="slidenum">
              <a:rPr lang="en-US" smtClean="0"/>
              <a:t>‹#›</a:t>
            </a:fld>
            <a:endParaRPr lang="en-US"/>
          </a:p>
        </p:txBody>
      </p:sp>
    </p:spTree>
    <p:extLst>
      <p:ext uri="{BB962C8B-B14F-4D97-AF65-F5344CB8AC3E}">
        <p14:creationId xmlns:p14="http://schemas.microsoft.com/office/powerpoint/2010/main" val="193187178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2286000" y="514350"/>
            <a:ext cx="4572000" cy="2571750"/>
          </a:xfrm>
        </p:spPr>
      </p:sp>
      <p:sp>
        <p:nvSpPr>
          <p:cNvPr id="3" name="Notes Placeholder 2"/>
          <p:cNvSpPr>
            <a:spLocks noGrp="1"/>
          </p:cNvSpPr>
          <p:nvPr>
            <p:ph type="body" idx="1"/>
          </p:nvPr>
        </p:nvSpPr>
        <p:spPr/>
        <p:txBody>
          <a:bodyPr>
            <a:normAutofit/>
          </a:bodyPr>
          <a:lstStyle/>
          <a:p>
            <a:endParaRPr lang="en-US" dirty="0"/>
          </a:p>
        </p:txBody>
      </p:sp>
      <p:sp>
        <p:nvSpPr>
          <p:cNvPr id="4" name="Header Placeholder 3"/>
          <p:cNvSpPr>
            <a:spLocks noGrp="1"/>
          </p:cNvSpPr>
          <p:nvPr>
            <p:ph type="hdr" sz="quarter" idx="10"/>
          </p:nvPr>
        </p:nvSpPr>
        <p:spPr/>
        <p:txBody>
          <a:bodyPr/>
          <a:lstStyle/>
          <a:p>
            <a:r>
              <a:rPr lang="en-US" dirty="0"/>
              <a:t>My First Template</a:t>
            </a:r>
          </a:p>
        </p:txBody>
      </p:sp>
    </p:spTree>
    <p:extLst>
      <p:ext uri="{BB962C8B-B14F-4D97-AF65-F5344CB8AC3E}">
        <p14:creationId xmlns:p14="http://schemas.microsoft.com/office/powerpoint/2010/main" val="154000994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74428647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21277892"/>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3045714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3822407292"/>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Free Blank With Footer">
    <p:spTree>
      <p:nvGrpSpPr>
        <p:cNvPr id="1" name=""/>
        <p:cNvGrpSpPr/>
        <p:nvPr/>
      </p:nvGrpSpPr>
      <p:grpSpPr>
        <a:xfrm>
          <a:off x="0" y="0"/>
          <a:ext cx="0" cy="0"/>
          <a:chOff x="0" y="0"/>
          <a:chExt cx="0" cy="0"/>
        </a:xfrm>
      </p:grpSpPr>
      <p:sp>
        <p:nvSpPr>
          <p:cNvPr id="42" name="Title 1"/>
          <p:cNvSpPr>
            <a:spLocks noGrp="1"/>
          </p:cNvSpPr>
          <p:nvPr>
            <p:ph type="title" hasCustomPrompt="1"/>
          </p:nvPr>
        </p:nvSpPr>
        <p:spPr>
          <a:xfrm>
            <a:off x="333676" y="356628"/>
            <a:ext cx="11524648" cy="471365"/>
          </a:xfrm>
          <a:prstGeom prst="rect">
            <a:avLst/>
          </a:prstGeom>
        </p:spPr>
        <p:txBody>
          <a:bodyPr wrap="none" lIns="0" tIns="0" rIns="0" bIns="0" anchor="ctr">
            <a:noAutofit/>
          </a:bodyPr>
          <a:lstStyle>
            <a:lvl1pPr algn="ctr">
              <a:defRPr sz="3200" b="1" baseline="0">
                <a:solidFill>
                  <a:schemeClr val="bg1">
                    <a:lumMod val="50000"/>
                  </a:schemeClr>
                </a:solidFill>
              </a:defRPr>
            </a:lvl1pPr>
          </a:lstStyle>
          <a:p>
            <a:r>
              <a:rPr lang="en-US" dirty="0"/>
              <a:t>Click To Edit Master Title Style</a:t>
            </a:r>
          </a:p>
        </p:txBody>
      </p:sp>
      <p:sp>
        <p:nvSpPr>
          <p:cNvPr id="43" name="Text Placeholder 3"/>
          <p:cNvSpPr>
            <a:spLocks noGrp="1"/>
          </p:cNvSpPr>
          <p:nvPr>
            <p:ph type="body" sz="half" idx="2" hasCustomPrompt="1"/>
          </p:nvPr>
        </p:nvSpPr>
        <p:spPr>
          <a:xfrm>
            <a:off x="333677" y="825950"/>
            <a:ext cx="11524647" cy="267661"/>
          </a:xfrm>
          <a:prstGeom prst="rect">
            <a:avLst/>
          </a:prstGeom>
        </p:spPr>
        <p:txBody>
          <a:bodyPr wrap="square" lIns="0" tIns="0" rIns="0" bIns="0" anchor="ctr">
            <a:noAutofit/>
          </a:bodyPr>
          <a:lstStyle>
            <a:lvl1pPr marL="0" indent="0" algn="ctr">
              <a:buNone/>
              <a:defRPr sz="1600" b="1" i="0" baseline="0">
                <a:solidFill>
                  <a:schemeClr val="bg1">
                    <a:lumMod val="50000"/>
                  </a:schemeClr>
                </a:solidFill>
                <a:latin typeface="+mn-lt"/>
              </a:defRPr>
            </a:lvl1pPr>
            <a:lvl2pPr marL="609585" indent="0">
              <a:buNone/>
              <a:defRPr sz="1600"/>
            </a:lvl2pPr>
            <a:lvl3pPr marL="1219170" indent="0">
              <a:buNone/>
              <a:defRPr sz="1333"/>
            </a:lvl3pPr>
            <a:lvl4pPr marL="1828754" indent="0">
              <a:buNone/>
              <a:defRPr sz="1200"/>
            </a:lvl4pPr>
            <a:lvl5pPr marL="2438339" indent="0">
              <a:buNone/>
              <a:defRPr sz="1200"/>
            </a:lvl5pPr>
            <a:lvl6pPr marL="3047924" indent="0">
              <a:buNone/>
              <a:defRPr sz="1200"/>
            </a:lvl6pPr>
            <a:lvl7pPr marL="3657509" indent="0">
              <a:buNone/>
              <a:defRPr sz="1200"/>
            </a:lvl7pPr>
            <a:lvl8pPr marL="4267093" indent="0">
              <a:buNone/>
              <a:defRPr sz="1200"/>
            </a:lvl8pPr>
            <a:lvl9pPr marL="4876678" indent="0">
              <a:buNone/>
              <a:defRPr sz="1200"/>
            </a:lvl9pPr>
          </a:lstStyle>
          <a:p>
            <a:pPr lvl="0"/>
            <a:r>
              <a:rPr lang="en-US" dirty="0"/>
              <a:t>Subtext Goes Here</a:t>
            </a:r>
          </a:p>
        </p:txBody>
      </p:sp>
    </p:spTree>
    <p:extLst>
      <p:ext uri="{BB962C8B-B14F-4D97-AF65-F5344CB8AC3E}">
        <p14:creationId xmlns:p14="http://schemas.microsoft.com/office/powerpoint/2010/main" val="326489396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83338850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D7383D9C-786C-46CC-AEAB-257D346218C5}" type="datetimeFigureOut">
              <a:rPr lang="en-US" smtClean="0"/>
              <a:t>9/18/2016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04255811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85705077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D7383D9C-786C-46CC-AEAB-257D346218C5}" type="datetimeFigureOut">
              <a:rPr lang="en-US" smtClean="0"/>
              <a:t>9/18/2016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57551543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D7383D9C-786C-46CC-AEAB-257D346218C5}" type="datetimeFigureOut">
              <a:rPr lang="en-US" smtClean="0"/>
              <a:t>9/18/2016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3443675895"/>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383D9C-786C-46CC-AEAB-257D346218C5}" type="datetimeFigureOut">
              <a:rPr lang="en-US" smtClean="0"/>
              <a:t>9/18/2016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126690069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99967876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D7383D9C-786C-46CC-AEAB-257D346218C5}" type="datetimeFigureOut">
              <a:rPr lang="en-US" smtClean="0"/>
              <a:t>9/18/2016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4BDBC1D-D835-4D4C-B2B3-3BD47BDF6513}" type="slidenum">
              <a:rPr lang="en-US" smtClean="0"/>
              <a:t>‹#›</a:t>
            </a:fld>
            <a:endParaRPr lang="en-US"/>
          </a:p>
        </p:txBody>
      </p:sp>
    </p:spTree>
    <p:extLst>
      <p:ext uri="{BB962C8B-B14F-4D97-AF65-F5344CB8AC3E}">
        <p14:creationId xmlns:p14="http://schemas.microsoft.com/office/powerpoint/2010/main" val="26426534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1.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hyperlink" Target="http://slides.sage-fox.com/" TargetMode="Externa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2">
            <a:lumMod val="10000"/>
          </a:schemeClr>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383D9C-786C-46CC-AEAB-257D346218C5}" type="datetimeFigureOut">
              <a:rPr lang="en-US" smtClean="0"/>
              <a:t>9/18/2016</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4BDBC1D-D835-4D4C-B2B3-3BD47BDF6513}" type="slidenum">
              <a:rPr lang="en-US" smtClean="0"/>
              <a:t>‹#›</a:t>
            </a:fld>
            <a:endParaRPr lang="en-US"/>
          </a:p>
        </p:txBody>
      </p:sp>
      <p:pic>
        <p:nvPicPr>
          <p:cNvPr id="8" name="Picture 7">
            <a:hlinkClick r:id="rId15"/>
          </p:cNvPr>
          <p:cNvPicPr>
            <a:picLocks noChangeAspect="1"/>
          </p:cNvPicPr>
          <p:nvPr userDrawn="1"/>
        </p:nvPicPr>
        <p:blipFill>
          <a:blip r:embed="rId1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101911825"/>
      </p:ext>
    </p:extLst>
  </p:cSld>
  <p:clrMap bg1="lt1" tx1="dk1" bg2="lt2" tx2="dk2" accent1="accent1" accent2="accent2" accent3="accent3" accent4="accent4" accent5="accent5" accent6="accent6" hlink="hlink" folHlink="folHlink"/>
  <p:sldLayoutIdLst>
    <p:sldLayoutId id="2147483710" r:id="rId1"/>
    <p:sldLayoutId id="2147483711" r:id="rId2"/>
    <p:sldLayoutId id="2147483712" r:id="rId3"/>
    <p:sldLayoutId id="2147483713" r:id="rId4"/>
    <p:sldLayoutId id="2147483714" r:id="rId5"/>
    <p:sldLayoutId id="2147483715" r:id="rId6"/>
    <p:sldLayoutId id="2147483716" r:id="rId7"/>
    <p:sldLayoutId id="2147483717" r:id="rId8"/>
    <p:sldLayoutId id="2147483718" r:id="rId9"/>
    <p:sldLayoutId id="2147483719" r:id="rId10"/>
    <p:sldLayoutId id="2147483720" r:id="rId11"/>
    <p:sldLayoutId id="2147483721" r:id="rId12"/>
    <p:sldLayoutId id="214748372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notesSlide" Target="../notesSlides/notesSlide1.xml"/><Relationship Id="rId1" Type="http://schemas.openxmlformats.org/officeDocument/2006/relationships/slideLayout" Target="../slideLayouts/slideLayout13.xml"/><Relationship Id="rId6" Type="http://schemas.openxmlformats.org/officeDocument/2006/relationships/image" Target="../media/image1.png"/><Relationship Id="rId5" Type="http://schemas.openxmlformats.org/officeDocument/2006/relationships/hyperlink" Target="http://slides.sage-fox.com/" TargetMode="External"/><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 name="Group 8"/>
          <p:cNvGrpSpPr/>
          <p:nvPr/>
        </p:nvGrpSpPr>
        <p:grpSpPr>
          <a:xfrm>
            <a:off x="3288213" y="2776120"/>
            <a:ext cx="2282912" cy="1134812"/>
            <a:chOff x="3288213" y="2776120"/>
            <a:chExt cx="2282912" cy="1134812"/>
          </a:xfrm>
        </p:grpSpPr>
        <p:sp>
          <p:nvSpPr>
            <p:cNvPr id="61" name="Round Single Corner Rectangle 60"/>
            <p:cNvSpPr/>
            <p:nvPr/>
          </p:nvSpPr>
          <p:spPr>
            <a:xfrm rot="10800000" flipH="1">
              <a:off x="3290681" y="2776120"/>
              <a:ext cx="2146026" cy="1134812"/>
            </a:xfrm>
            <a:prstGeom prst="round1Rect">
              <a:avLst/>
            </a:prstGeom>
            <a:solidFill>
              <a:srgbClr val="A5A5A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64" name="TextBox 63"/>
            <p:cNvSpPr txBox="1"/>
            <p:nvPr/>
          </p:nvSpPr>
          <p:spPr>
            <a:xfrm>
              <a:off x="3288213" y="2873006"/>
              <a:ext cx="2282912" cy="954107"/>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10" name="Group 9"/>
          <p:cNvGrpSpPr/>
          <p:nvPr/>
        </p:nvGrpSpPr>
        <p:grpSpPr>
          <a:xfrm>
            <a:off x="6604487" y="2760415"/>
            <a:ext cx="2327591" cy="1150517"/>
            <a:chOff x="6604487" y="2760415"/>
            <a:chExt cx="2327591" cy="1150517"/>
          </a:xfrm>
        </p:grpSpPr>
        <p:sp>
          <p:nvSpPr>
            <p:cNvPr id="58" name="Round Single Corner Rectangle 57"/>
            <p:cNvSpPr/>
            <p:nvPr/>
          </p:nvSpPr>
          <p:spPr>
            <a:xfrm rot="10800000">
              <a:off x="6604487" y="2760415"/>
              <a:ext cx="2278664" cy="1150517"/>
            </a:xfrm>
            <a:prstGeom prst="round1Rect">
              <a:avLst/>
            </a:prstGeom>
            <a:solidFill>
              <a:srgbClr val="A5A5A5">
                <a:alpha val="75000"/>
              </a:srgb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65" name="TextBox 64"/>
            <p:cNvSpPr txBox="1"/>
            <p:nvPr/>
          </p:nvSpPr>
          <p:spPr>
            <a:xfrm>
              <a:off x="6649166" y="2863895"/>
              <a:ext cx="2282912" cy="954107"/>
            </a:xfrm>
            <a:prstGeom prst="rect">
              <a:avLst/>
            </a:prstGeom>
            <a:noFill/>
          </p:spPr>
          <p:txBody>
            <a:bodyPr wrap="square" rtlCol="0">
              <a:spAutoFit/>
            </a:bodyPr>
            <a:lstStyle/>
            <a:p>
              <a:pPr defTabSz="1219170">
                <a:spcBef>
                  <a:spcPct val="20000"/>
                </a:spcBef>
                <a:defRPr/>
              </a:pPr>
              <a:r>
                <a:rPr lang="en-US" sz="1400" dirty="0">
                  <a:solidFill>
                    <a:schemeClr val="bg2">
                      <a:lumMod val="10000"/>
                    </a:schemeClr>
                  </a:solidFill>
                </a:rPr>
                <a:t>Lorem ipsum dolor sit amet, consectetur adipiscing elit, sed do eiusmod tempor incididunt utdse</a:t>
              </a:r>
            </a:p>
          </p:txBody>
        </p:sp>
      </p:grpSp>
      <p:grpSp>
        <p:nvGrpSpPr>
          <p:cNvPr id="3" name="Group 40"/>
          <p:cNvGrpSpPr/>
          <p:nvPr/>
        </p:nvGrpSpPr>
        <p:grpSpPr>
          <a:xfrm>
            <a:off x="3158043" y="2084837"/>
            <a:ext cx="2278664" cy="691284"/>
            <a:chOff x="2368532" y="1563627"/>
            <a:chExt cx="1708998" cy="518463"/>
          </a:xfrm>
          <a:solidFill>
            <a:srgbClr val="A5A5A5"/>
          </a:solidFill>
          <a:effectLst>
            <a:outerShdw blurRad="50800" dist="38100" dir="5400000" algn="t" rotWithShape="0">
              <a:prstClr val="black">
                <a:alpha val="40000"/>
              </a:prstClr>
            </a:outerShdw>
          </a:effectLst>
        </p:grpSpPr>
        <p:sp>
          <p:nvSpPr>
            <p:cNvPr id="13" name="Round Single Corner Rectangle 12"/>
            <p:cNvSpPr/>
            <p:nvPr/>
          </p:nvSpPr>
          <p:spPr>
            <a:xfrm>
              <a:off x="2368532" y="1563627"/>
              <a:ext cx="1708998" cy="518463"/>
            </a:xfrm>
            <a:prstGeom prst="round1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14" name="Rectangle 13"/>
            <p:cNvSpPr/>
            <p:nvPr/>
          </p:nvSpPr>
          <p:spPr>
            <a:xfrm>
              <a:off x="2738166" y="1715112"/>
              <a:ext cx="969737" cy="215492"/>
            </a:xfrm>
            <a:prstGeom prst="rect">
              <a:avLst/>
            </a:prstGeom>
            <a:grpFill/>
          </p:spPr>
          <p:txBody>
            <a:bodyPr wrap="none" lIns="0" tIns="0" rIns="0" bIns="0" anchor="ctr">
              <a:spAutoFit/>
            </a:bodyPr>
            <a:lstStyle/>
            <a:p>
              <a:pPr algn="ctr"/>
              <a:r>
                <a:rPr lang="en-US" sz="1867" b="1" dirty="0">
                  <a:solidFill>
                    <a:schemeClr val="bg1"/>
                  </a:solidFill>
                </a:rPr>
                <a:t>Lorem Ipsum</a:t>
              </a:r>
            </a:p>
          </p:txBody>
        </p:sp>
      </p:grpSp>
      <p:sp>
        <p:nvSpPr>
          <p:cNvPr id="16" name="Text Placeholder 3"/>
          <p:cNvSpPr txBox="1">
            <a:spLocks/>
          </p:cNvSpPr>
          <p:nvPr/>
        </p:nvSpPr>
        <p:spPr>
          <a:xfrm>
            <a:off x="4430013" y="4501217"/>
            <a:ext cx="1311256" cy="902876"/>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5867" dirty="0">
                <a:solidFill>
                  <a:srgbClr val="00B0F0"/>
                </a:solidFill>
              </a:rPr>
              <a:t>37%</a:t>
            </a:r>
          </a:p>
        </p:txBody>
      </p:sp>
      <p:cxnSp>
        <p:nvCxnSpPr>
          <p:cNvPr id="20" name="Straight Connector 19"/>
          <p:cNvCxnSpPr/>
          <p:nvPr/>
        </p:nvCxnSpPr>
        <p:spPr>
          <a:xfrm flipH="1">
            <a:off x="0" y="4965185"/>
            <a:ext cx="1920899" cy="0"/>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a:off x="1920899" y="4158690"/>
            <a:ext cx="0" cy="768247"/>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grpSp>
        <p:nvGrpSpPr>
          <p:cNvPr id="21" name="Group 40"/>
          <p:cNvGrpSpPr/>
          <p:nvPr/>
        </p:nvGrpSpPr>
        <p:grpSpPr>
          <a:xfrm>
            <a:off x="6604487" y="2084837"/>
            <a:ext cx="2278664" cy="691284"/>
            <a:chOff x="2368532" y="1563627"/>
            <a:chExt cx="1708998" cy="518463"/>
          </a:xfrm>
          <a:solidFill>
            <a:srgbClr val="A5A5A5"/>
          </a:solidFill>
          <a:effectLst>
            <a:outerShdw blurRad="50800" dist="38100" dir="5400000" algn="t" rotWithShape="0">
              <a:prstClr val="black">
                <a:alpha val="40000"/>
              </a:prstClr>
            </a:outerShdw>
          </a:effectLst>
        </p:grpSpPr>
        <p:sp>
          <p:nvSpPr>
            <p:cNvPr id="26" name="Round Single Corner Rectangle 25"/>
            <p:cNvSpPr/>
            <p:nvPr/>
          </p:nvSpPr>
          <p:spPr>
            <a:xfrm flipH="1">
              <a:off x="2368532" y="1563627"/>
              <a:ext cx="1708998" cy="518463"/>
            </a:xfrm>
            <a:prstGeom prst="round1Rect">
              <a:avLst/>
            </a:prstGeom>
            <a:gr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dirty="0">
                <a:solidFill>
                  <a:schemeClr val="bg1"/>
                </a:solidFill>
              </a:endParaRPr>
            </a:p>
          </p:txBody>
        </p:sp>
        <p:sp>
          <p:nvSpPr>
            <p:cNvPr id="27" name="Rectangle 26"/>
            <p:cNvSpPr/>
            <p:nvPr/>
          </p:nvSpPr>
          <p:spPr>
            <a:xfrm>
              <a:off x="2738163" y="1715112"/>
              <a:ext cx="969737" cy="215492"/>
            </a:xfrm>
            <a:prstGeom prst="rect">
              <a:avLst/>
            </a:prstGeom>
            <a:grpFill/>
          </p:spPr>
          <p:txBody>
            <a:bodyPr wrap="none" lIns="0" tIns="0" rIns="0" bIns="0" anchor="ctr">
              <a:spAutoFit/>
            </a:bodyPr>
            <a:lstStyle/>
            <a:p>
              <a:pPr algn="ctr"/>
              <a:r>
                <a:rPr lang="en-US" sz="1867" b="1" dirty="0">
                  <a:solidFill>
                    <a:schemeClr val="bg1"/>
                  </a:solidFill>
                </a:rPr>
                <a:t>Lorem Ipsum</a:t>
              </a:r>
            </a:p>
          </p:txBody>
        </p:sp>
      </p:grpSp>
      <p:cxnSp>
        <p:nvCxnSpPr>
          <p:cNvPr id="38" name="Straight Connector 37"/>
          <p:cNvCxnSpPr/>
          <p:nvPr/>
        </p:nvCxnSpPr>
        <p:spPr>
          <a:xfrm flipH="1">
            <a:off x="7972600" y="4965185"/>
            <a:ext cx="2011680" cy="0"/>
          </a:xfrm>
          <a:prstGeom prst="line">
            <a:avLst/>
          </a:prstGeom>
          <a:ln w="19050">
            <a:solidFill>
              <a:srgbClr val="ED7D31"/>
            </a:solidFill>
            <a:prstDash val="sysDot"/>
            <a:headEnd type="none"/>
            <a:tailEnd type="stealth"/>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9978017" y="4180724"/>
            <a:ext cx="0" cy="768247"/>
          </a:xfrm>
          <a:prstGeom prst="line">
            <a:avLst/>
          </a:prstGeom>
          <a:ln w="19050">
            <a:solidFill>
              <a:srgbClr val="ED7D31"/>
            </a:solidFill>
            <a:prstDash val="sysDot"/>
          </a:ln>
        </p:spPr>
        <p:style>
          <a:lnRef idx="1">
            <a:schemeClr val="accent1"/>
          </a:lnRef>
          <a:fillRef idx="0">
            <a:schemeClr val="accent1"/>
          </a:fillRef>
          <a:effectRef idx="0">
            <a:schemeClr val="accent1"/>
          </a:effectRef>
          <a:fontRef idx="minor">
            <a:schemeClr val="tx1"/>
          </a:fontRef>
        </p:style>
      </p:cxnSp>
      <p:sp>
        <p:nvSpPr>
          <p:cNvPr id="40" name="Text Placeholder 3"/>
          <p:cNvSpPr txBox="1">
            <a:spLocks/>
          </p:cNvSpPr>
          <p:nvPr/>
        </p:nvSpPr>
        <p:spPr>
          <a:xfrm>
            <a:off x="6545114" y="4503164"/>
            <a:ext cx="1311256" cy="902876"/>
          </a:xfrm>
          <a:prstGeom prst="rect">
            <a:avLst/>
          </a:prstGeom>
        </p:spPr>
        <p:txBody>
          <a:bodyPr wrap="none" lIns="0" tIns="0" rIns="0" bIns="0" anchor="t">
            <a:spAutoFit/>
          </a:bodyPr>
          <a:lstStyle>
            <a:lvl1pPr marL="0" indent="0" algn="ctr">
              <a:buNone/>
              <a:defRPr sz="2800" b="1" baseline="0">
                <a:solidFill>
                  <a:schemeClr val="tx2">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defTabSz="1219170">
              <a:spcBef>
                <a:spcPct val="20000"/>
              </a:spcBef>
              <a:defRPr/>
            </a:pPr>
            <a:r>
              <a:rPr lang="en-US" sz="5867" dirty="0">
                <a:solidFill>
                  <a:srgbClr val="ED7D31"/>
                </a:solidFill>
              </a:rPr>
              <a:t>62%</a:t>
            </a:r>
          </a:p>
        </p:txBody>
      </p:sp>
      <p:cxnSp>
        <p:nvCxnSpPr>
          <p:cNvPr id="44" name="Straight Connector 43"/>
          <p:cNvCxnSpPr/>
          <p:nvPr/>
        </p:nvCxnSpPr>
        <p:spPr>
          <a:xfrm>
            <a:off x="10243704" y="4158690"/>
            <a:ext cx="0" cy="768247"/>
          </a:xfrm>
          <a:prstGeom prst="line">
            <a:avLst/>
          </a:prstGeom>
          <a:ln w="19050">
            <a:solidFill>
              <a:srgbClr val="ED7D31"/>
            </a:solidFill>
            <a:prstDash val="sysDot"/>
          </a:ln>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flipH="1">
            <a:off x="10243704" y="4965185"/>
            <a:ext cx="1920899" cy="0"/>
          </a:xfrm>
          <a:prstGeom prst="line">
            <a:avLst/>
          </a:prstGeom>
          <a:ln w="19050">
            <a:solidFill>
              <a:srgbClr val="ED7D31"/>
            </a:solidFill>
            <a:prstDash val="sysDot"/>
          </a:ln>
        </p:spPr>
        <p:style>
          <a:lnRef idx="1">
            <a:schemeClr val="accent1"/>
          </a:lnRef>
          <a:fillRef idx="0">
            <a:schemeClr val="accent1"/>
          </a:fillRef>
          <a:effectRef idx="0">
            <a:schemeClr val="accent1"/>
          </a:effectRef>
          <a:fontRef idx="minor">
            <a:schemeClr val="tx1"/>
          </a:fontRef>
        </p:style>
      </p:cxnSp>
      <p:grpSp>
        <p:nvGrpSpPr>
          <p:cNvPr id="18" name="Group 17"/>
          <p:cNvGrpSpPr/>
          <p:nvPr/>
        </p:nvGrpSpPr>
        <p:grpSpPr>
          <a:xfrm>
            <a:off x="8883151" y="1739195"/>
            <a:ext cx="2419495" cy="2419495"/>
            <a:chOff x="8883151" y="1739195"/>
            <a:chExt cx="2419495" cy="2419495"/>
          </a:xfrm>
        </p:grpSpPr>
        <p:sp>
          <p:nvSpPr>
            <p:cNvPr id="28" name="Sev01"/>
            <p:cNvSpPr>
              <a:spLocks noChangeAspect="1"/>
            </p:cNvSpPr>
            <p:nvPr/>
          </p:nvSpPr>
          <p:spPr>
            <a:xfrm>
              <a:off x="8883151" y="1739195"/>
              <a:ext cx="2419495" cy="2419495"/>
            </a:xfrm>
            <a:prstGeom prst="roundRect">
              <a:avLst>
                <a:gd name="adj" fmla="val 7569"/>
              </a:avLst>
            </a:prstGeom>
            <a:solidFill>
              <a:srgbClr val="ED7D31"/>
            </a:solidFill>
            <a:ln>
              <a:noFill/>
            </a:ln>
            <a:effectLst>
              <a:outerShdw blurRad="50800" dist="38100" dir="10800000" algn="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63" name="Rectangle 62"/>
            <p:cNvSpPr>
              <a:spLocks noChangeAspect="1"/>
            </p:cNvSpPr>
            <p:nvPr/>
          </p:nvSpPr>
          <p:spPr>
            <a:xfrm>
              <a:off x="9178498" y="1958606"/>
              <a:ext cx="1828800" cy="1828800"/>
            </a:xfrm>
            <a:prstGeom prst="rect">
              <a:avLst/>
            </a:prstGeom>
            <a:blipFill>
              <a:blip r:embed="rId3"/>
              <a:stretch>
                <a:fillRect/>
              </a:stretch>
            </a:blipFill>
            <a:ln w="28575">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8" name="Group 7"/>
          <p:cNvGrpSpPr/>
          <p:nvPr/>
        </p:nvGrpSpPr>
        <p:grpSpPr>
          <a:xfrm>
            <a:off x="872966" y="1739195"/>
            <a:ext cx="2419495" cy="2419495"/>
            <a:chOff x="872966" y="1739195"/>
            <a:chExt cx="2419495" cy="2419495"/>
          </a:xfrm>
        </p:grpSpPr>
        <p:sp>
          <p:nvSpPr>
            <p:cNvPr id="33" name="Sev01"/>
            <p:cNvSpPr>
              <a:spLocks noChangeAspect="1"/>
            </p:cNvSpPr>
            <p:nvPr/>
          </p:nvSpPr>
          <p:spPr>
            <a:xfrm>
              <a:off x="872966" y="1739195"/>
              <a:ext cx="2419495" cy="2419495"/>
            </a:xfrm>
            <a:prstGeom prst="roundRect">
              <a:avLst>
                <a:gd name="adj" fmla="val 7569"/>
              </a:avLst>
            </a:prstGeom>
            <a:solidFill>
              <a:srgbClr val="00B0F0"/>
            </a:solidFill>
            <a:ln>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5333" dirty="0">
                <a:solidFill>
                  <a:schemeClr val="accent1">
                    <a:lumMod val="50000"/>
                  </a:schemeClr>
                </a:solidFill>
                <a:latin typeface="FontAwesome" pitchFamily="2" charset="0"/>
              </a:endParaRPr>
            </a:p>
          </p:txBody>
        </p:sp>
        <p:sp>
          <p:nvSpPr>
            <p:cNvPr id="56" name="Rectangle 55"/>
            <p:cNvSpPr>
              <a:spLocks noChangeAspect="1"/>
            </p:cNvSpPr>
            <p:nvPr/>
          </p:nvSpPr>
          <p:spPr>
            <a:xfrm>
              <a:off x="1164065" y="1958606"/>
              <a:ext cx="1828800" cy="1828800"/>
            </a:xfrm>
            <a:prstGeom prst="rect">
              <a:avLst/>
            </a:prstGeom>
            <a:blipFill>
              <a:blip r:embed="rId4"/>
              <a:stretch>
                <a:fillRect/>
              </a:stretch>
            </a:blipFill>
            <a:ln w="28575">
              <a:noFill/>
            </a:ln>
            <a:effectLst>
              <a:outerShdw blurRad="508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2400">
                <a:solidFill>
                  <a:schemeClr val="bg1"/>
                </a:solidFill>
              </a:endParaRPr>
            </a:p>
          </p:txBody>
        </p:sp>
      </p:grpSp>
      <p:grpSp>
        <p:nvGrpSpPr>
          <p:cNvPr id="17" name="Group 16"/>
          <p:cNvGrpSpPr/>
          <p:nvPr/>
        </p:nvGrpSpPr>
        <p:grpSpPr>
          <a:xfrm>
            <a:off x="8585236" y="4532491"/>
            <a:ext cx="864665" cy="865389"/>
            <a:chOff x="8585236" y="4532491"/>
            <a:chExt cx="864665" cy="865389"/>
          </a:xfrm>
        </p:grpSpPr>
        <p:grpSp>
          <p:nvGrpSpPr>
            <p:cNvPr id="41" name="Group 134"/>
            <p:cNvGrpSpPr/>
            <p:nvPr/>
          </p:nvGrpSpPr>
          <p:grpSpPr>
            <a:xfrm>
              <a:off x="8585236" y="4532491"/>
              <a:ext cx="864665" cy="865389"/>
              <a:chOff x="3287425" y="1417883"/>
              <a:chExt cx="648499" cy="649042"/>
            </a:xfrm>
          </p:grpSpPr>
          <p:sp>
            <p:nvSpPr>
              <p:cNvPr id="42" name="Oval 41"/>
              <p:cNvSpPr>
                <a:spLocks noChangeAspect="1"/>
              </p:cNvSpPr>
              <p:nvPr/>
            </p:nvSpPr>
            <p:spPr>
              <a:xfrm>
                <a:off x="3287425" y="1417883"/>
                <a:ext cx="648499" cy="649042"/>
              </a:xfrm>
              <a:prstGeom prst="ellipse">
                <a:avLst/>
              </a:prstGeom>
              <a:solidFill>
                <a:srgbClr val="A5A5A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43" name="Oval 42"/>
              <p:cNvSpPr>
                <a:spLocks noChangeAspect="1"/>
              </p:cNvSpPr>
              <p:nvPr/>
            </p:nvSpPr>
            <p:spPr>
              <a:xfrm>
                <a:off x="3362252" y="1492773"/>
                <a:ext cx="498845" cy="499263"/>
              </a:xfrm>
              <a:prstGeom prst="ellipse">
                <a:avLst/>
              </a:prstGeom>
              <a:solidFill>
                <a:srgbClr val="7F7F7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grpSp>
        <p:sp>
          <p:nvSpPr>
            <p:cNvPr id="67" name="Freeform 211"/>
            <p:cNvSpPr>
              <a:spLocks noChangeAspect="1" noEditPoints="1"/>
            </p:cNvSpPr>
            <p:nvPr/>
          </p:nvSpPr>
          <p:spPr bwMode="auto">
            <a:xfrm>
              <a:off x="8766879" y="4779425"/>
              <a:ext cx="475488" cy="346460"/>
            </a:xfrm>
            <a:custGeom>
              <a:avLst/>
              <a:gdLst>
                <a:gd name="T0" fmla="*/ 47 w 156"/>
                <a:gd name="T1" fmla="*/ 80 h 114"/>
                <a:gd name="T2" fmla="*/ 54 w 156"/>
                <a:gd name="T3" fmla="*/ 80 h 114"/>
                <a:gd name="T4" fmla="*/ 92 w 156"/>
                <a:gd name="T5" fmla="*/ 21 h 114"/>
                <a:gd name="T6" fmla="*/ 7 w 156"/>
                <a:gd name="T7" fmla="*/ 73 h 114"/>
                <a:gd name="T8" fmla="*/ 92 w 156"/>
                <a:gd name="T9" fmla="*/ 73 h 114"/>
                <a:gd name="T10" fmla="*/ 56 w 156"/>
                <a:gd name="T11" fmla="*/ 80 h 114"/>
                <a:gd name="T12" fmla="*/ 44 w 156"/>
                <a:gd name="T13" fmla="*/ 80 h 114"/>
                <a:gd name="T14" fmla="*/ 56 w 156"/>
                <a:gd name="T15" fmla="*/ 80 h 114"/>
                <a:gd name="T16" fmla="*/ 99 w 156"/>
                <a:gd name="T17" fmla="*/ 82 h 114"/>
                <a:gd name="T18" fmla="*/ 60 w 156"/>
                <a:gd name="T19" fmla="*/ 88 h 114"/>
                <a:gd name="T20" fmla="*/ 70 w 156"/>
                <a:gd name="T21" fmla="*/ 108 h 114"/>
                <a:gd name="T22" fmla="*/ 40 w 156"/>
                <a:gd name="T23" fmla="*/ 108 h 114"/>
                <a:gd name="T24" fmla="*/ 30 w 156"/>
                <a:gd name="T25" fmla="*/ 102 h 114"/>
                <a:gd name="T26" fmla="*/ 7 w 156"/>
                <a:gd name="T27" fmla="*/ 88 h 114"/>
                <a:gd name="T28" fmla="*/ 0 w 156"/>
                <a:gd name="T29" fmla="*/ 21 h 114"/>
                <a:gd name="T30" fmla="*/ 93 w 156"/>
                <a:gd name="T31" fmla="*/ 14 h 114"/>
                <a:gd name="T32" fmla="*/ 138 w 156"/>
                <a:gd name="T33" fmla="*/ 76 h 114"/>
                <a:gd name="T34" fmla="*/ 126 w 156"/>
                <a:gd name="T35" fmla="*/ 76 h 114"/>
                <a:gd name="T36" fmla="*/ 138 w 156"/>
                <a:gd name="T37" fmla="*/ 76 h 114"/>
                <a:gd name="T38" fmla="*/ 132 w 156"/>
                <a:gd name="T39" fmla="*/ 85 h 114"/>
                <a:gd name="T40" fmla="*/ 132 w 156"/>
                <a:gd name="T41" fmla="*/ 66 h 114"/>
                <a:gd name="T42" fmla="*/ 147 w 156"/>
                <a:gd name="T43" fmla="*/ 42 h 114"/>
                <a:gd name="T44" fmla="*/ 117 w 156"/>
                <a:gd name="T45" fmla="*/ 46 h 114"/>
                <a:gd name="T46" fmla="*/ 147 w 156"/>
                <a:gd name="T47" fmla="*/ 42 h 114"/>
                <a:gd name="T48" fmla="*/ 113 w 156"/>
                <a:gd name="T49" fmla="*/ 6 h 114"/>
                <a:gd name="T50" fmla="*/ 150 w 156"/>
                <a:gd name="T51" fmla="*/ 108 h 114"/>
                <a:gd name="T52" fmla="*/ 156 w 156"/>
                <a:gd name="T53" fmla="*/ 3 h 114"/>
                <a:gd name="T54" fmla="*/ 153 w 156"/>
                <a:gd name="T55" fmla="*/ 114 h 114"/>
                <a:gd name="T56" fmla="*/ 108 w 156"/>
                <a:gd name="T57" fmla="*/ 111 h 114"/>
                <a:gd name="T58" fmla="*/ 110 w 156"/>
                <a:gd name="T59" fmla="*/ 0 h 114"/>
                <a:gd name="T60" fmla="*/ 156 w 156"/>
                <a:gd name="T61" fmla="*/ 3 h 114"/>
                <a:gd name="T62" fmla="*/ 117 w 156"/>
                <a:gd name="T63" fmla="*/ 14 h 114"/>
                <a:gd name="T64" fmla="*/ 146 w 156"/>
                <a:gd name="T65" fmla="*/ 24 h 114"/>
                <a:gd name="T66" fmla="*/ 147 w 156"/>
                <a:gd name="T67" fmla="*/ 34 h 114"/>
                <a:gd name="T68" fmla="*/ 117 w 156"/>
                <a:gd name="T69" fmla="*/ 39 h 114"/>
                <a:gd name="T70" fmla="*/ 147 w 156"/>
                <a:gd name="T71" fmla="*/ 34 h 114"/>
                <a:gd name="T72" fmla="*/ 117 w 156"/>
                <a:gd name="T73" fmla="*/ 31 h 114"/>
                <a:gd name="T74" fmla="*/ 147 w 156"/>
                <a:gd name="T75" fmla="*/ 27 h 1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Lst>
              <a:rect l="0" t="0" r="r" b="b"/>
              <a:pathLst>
                <a:path w="156" h="114">
                  <a:moveTo>
                    <a:pt x="50" y="77"/>
                  </a:moveTo>
                  <a:cubicBezTo>
                    <a:pt x="48" y="77"/>
                    <a:pt x="47" y="78"/>
                    <a:pt x="47" y="80"/>
                  </a:cubicBezTo>
                  <a:cubicBezTo>
                    <a:pt x="47" y="82"/>
                    <a:pt x="48" y="84"/>
                    <a:pt x="50" y="84"/>
                  </a:cubicBezTo>
                  <a:cubicBezTo>
                    <a:pt x="52" y="84"/>
                    <a:pt x="54" y="82"/>
                    <a:pt x="54" y="80"/>
                  </a:cubicBezTo>
                  <a:cubicBezTo>
                    <a:pt x="54" y="78"/>
                    <a:pt x="52" y="77"/>
                    <a:pt x="50" y="77"/>
                  </a:cubicBezTo>
                  <a:close/>
                  <a:moveTo>
                    <a:pt x="92" y="21"/>
                  </a:moveTo>
                  <a:cubicBezTo>
                    <a:pt x="7" y="21"/>
                    <a:pt x="7" y="21"/>
                    <a:pt x="7" y="21"/>
                  </a:cubicBezTo>
                  <a:cubicBezTo>
                    <a:pt x="7" y="73"/>
                    <a:pt x="7" y="73"/>
                    <a:pt x="7" y="73"/>
                  </a:cubicBezTo>
                  <a:cubicBezTo>
                    <a:pt x="92" y="73"/>
                    <a:pt x="92" y="73"/>
                    <a:pt x="92" y="73"/>
                  </a:cubicBezTo>
                  <a:cubicBezTo>
                    <a:pt x="92" y="73"/>
                    <a:pt x="92" y="73"/>
                    <a:pt x="92" y="73"/>
                  </a:cubicBezTo>
                  <a:cubicBezTo>
                    <a:pt x="92" y="21"/>
                    <a:pt x="92" y="21"/>
                    <a:pt x="92" y="21"/>
                  </a:cubicBezTo>
                  <a:close/>
                  <a:moveTo>
                    <a:pt x="56" y="80"/>
                  </a:moveTo>
                  <a:cubicBezTo>
                    <a:pt x="56" y="77"/>
                    <a:pt x="53" y="75"/>
                    <a:pt x="50" y="75"/>
                  </a:cubicBezTo>
                  <a:cubicBezTo>
                    <a:pt x="47" y="75"/>
                    <a:pt x="44" y="77"/>
                    <a:pt x="44" y="80"/>
                  </a:cubicBezTo>
                  <a:cubicBezTo>
                    <a:pt x="44" y="83"/>
                    <a:pt x="47" y="86"/>
                    <a:pt x="50" y="86"/>
                  </a:cubicBezTo>
                  <a:cubicBezTo>
                    <a:pt x="53" y="86"/>
                    <a:pt x="56" y="83"/>
                    <a:pt x="56" y="80"/>
                  </a:cubicBezTo>
                  <a:close/>
                  <a:moveTo>
                    <a:pt x="99" y="21"/>
                  </a:moveTo>
                  <a:cubicBezTo>
                    <a:pt x="99" y="82"/>
                    <a:pt x="99" y="82"/>
                    <a:pt x="99" y="82"/>
                  </a:cubicBezTo>
                  <a:cubicBezTo>
                    <a:pt x="99" y="85"/>
                    <a:pt x="96" y="88"/>
                    <a:pt x="93" y="88"/>
                  </a:cubicBezTo>
                  <a:cubicBezTo>
                    <a:pt x="60" y="88"/>
                    <a:pt x="60" y="88"/>
                    <a:pt x="60" y="88"/>
                  </a:cubicBezTo>
                  <a:cubicBezTo>
                    <a:pt x="60" y="88"/>
                    <a:pt x="58" y="102"/>
                    <a:pt x="70" y="102"/>
                  </a:cubicBezTo>
                  <a:cubicBezTo>
                    <a:pt x="70" y="108"/>
                    <a:pt x="70" y="108"/>
                    <a:pt x="70" y="108"/>
                  </a:cubicBezTo>
                  <a:cubicBezTo>
                    <a:pt x="60" y="108"/>
                    <a:pt x="60" y="108"/>
                    <a:pt x="60" y="108"/>
                  </a:cubicBezTo>
                  <a:cubicBezTo>
                    <a:pt x="40" y="108"/>
                    <a:pt x="40" y="108"/>
                    <a:pt x="40" y="108"/>
                  </a:cubicBezTo>
                  <a:cubicBezTo>
                    <a:pt x="30" y="108"/>
                    <a:pt x="30" y="108"/>
                    <a:pt x="30" y="108"/>
                  </a:cubicBezTo>
                  <a:cubicBezTo>
                    <a:pt x="30" y="102"/>
                    <a:pt x="30" y="102"/>
                    <a:pt x="30" y="102"/>
                  </a:cubicBezTo>
                  <a:cubicBezTo>
                    <a:pt x="41" y="102"/>
                    <a:pt x="40" y="88"/>
                    <a:pt x="40" y="88"/>
                  </a:cubicBezTo>
                  <a:cubicBezTo>
                    <a:pt x="7" y="88"/>
                    <a:pt x="7" y="88"/>
                    <a:pt x="7" y="88"/>
                  </a:cubicBezTo>
                  <a:cubicBezTo>
                    <a:pt x="3" y="88"/>
                    <a:pt x="0" y="85"/>
                    <a:pt x="0" y="82"/>
                  </a:cubicBezTo>
                  <a:cubicBezTo>
                    <a:pt x="0" y="21"/>
                    <a:pt x="0" y="21"/>
                    <a:pt x="0" y="21"/>
                  </a:cubicBezTo>
                  <a:cubicBezTo>
                    <a:pt x="0" y="17"/>
                    <a:pt x="3" y="14"/>
                    <a:pt x="7" y="14"/>
                  </a:cubicBezTo>
                  <a:cubicBezTo>
                    <a:pt x="93" y="14"/>
                    <a:pt x="93" y="14"/>
                    <a:pt x="93" y="14"/>
                  </a:cubicBezTo>
                  <a:cubicBezTo>
                    <a:pt x="96" y="14"/>
                    <a:pt x="99" y="17"/>
                    <a:pt x="99" y="21"/>
                  </a:cubicBezTo>
                  <a:close/>
                  <a:moveTo>
                    <a:pt x="138" y="76"/>
                  </a:moveTo>
                  <a:cubicBezTo>
                    <a:pt x="138" y="73"/>
                    <a:pt x="136" y="70"/>
                    <a:pt x="132" y="70"/>
                  </a:cubicBezTo>
                  <a:cubicBezTo>
                    <a:pt x="129" y="70"/>
                    <a:pt x="126" y="73"/>
                    <a:pt x="126" y="76"/>
                  </a:cubicBezTo>
                  <a:cubicBezTo>
                    <a:pt x="126" y="79"/>
                    <a:pt x="129" y="82"/>
                    <a:pt x="132" y="82"/>
                  </a:cubicBezTo>
                  <a:cubicBezTo>
                    <a:pt x="136" y="82"/>
                    <a:pt x="138" y="79"/>
                    <a:pt x="138" y="76"/>
                  </a:cubicBezTo>
                  <a:close/>
                  <a:moveTo>
                    <a:pt x="142" y="76"/>
                  </a:moveTo>
                  <a:cubicBezTo>
                    <a:pt x="142" y="81"/>
                    <a:pt x="137" y="85"/>
                    <a:pt x="132" y="85"/>
                  </a:cubicBezTo>
                  <a:cubicBezTo>
                    <a:pt x="127" y="85"/>
                    <a:pt x="123" y="81"/>
                    <a:pt x="123" y="76"/>
                  </a:cubicBezTo>
                  <a:cubicBezTo>
                    <a:pt x="123" y="71"/>
                    <a:pt x="127" y="66"/>
                    <a:pt x="132" y="66"/>
                  </a:cubicBezTo>
                  <a:cubicBezTo>
                    <a:pt x="137" y="66"/>
                    <a:pt x="142" y="71"/>
                    <a:pt x="142" y="76"/>
                  </a:cubicBezTo>
                  <a:close/>
                  <a:moveTo>
                    <a:pt x="147" y="42"/>
                  </a:moveTo>
                  <a:cubicBezTo>
                    <a:pt x="117" y="42"/>
                    <a:pt x="117" y="42"/>
                    <a:pt x="117" y="42"/>
                  </a:cubicBezTo>
                  <a:cubicBezTo>
                    <a:pt x="117" y="46"/>
                    <a:pt x="117" y="46"/>
                    <a:pt x="117" y="46"/>
                  </a:cubicBezTo>
                  <a:cubicBezTo>
                    <a:pt x="147" y="46"/>
                    <a:pt x="147" y="46"/>
                    <a:pt x="147" y="46"/>
                  </a:cubicBezTo>
                  <a:cubicBezTo>
                    <a:pt x="147" y="42"/>
                    <a:pt x="147" y="42"/>
                    <a:pt x="147" y="42"/>
                  </a:cubicBezTo>
                  <a:close/>
                  <a:moveTo>
                    <a:pt x="150" y="6"/>
                  </a:moveTo>
                  <a:cubicBezTo>
                    <a:pt x="113" y="6"/>
                    <a:pt x="113" y="6"/>
                    <a:pt x="113" y="6"/>
                  </a:cubicBezTo>
                  <a:cubicBezTo>
                    <a:pt x="113" y="108"/>
                    <a:pt x="113" y="108"/>
                    <a:pt x="113" y="108"/>
                  </a:cubicBezTo>
                  <a:cubicBezTo>
                    <a:pt x="150" y="108"/>
                    <a:pt x="150" y="108"/>
                    <a:pt x="150" y="108"/>
                  </a:cubicBezTo>
                  <a:cubicBezTo>
                    <a:pt x="150" y="6"/>
                    <a:pt x="150" y="6"/>
                    <a:pt x="150" y="6"/>
                  </a:cubicBezTo>
                  <a:close/>
                  <a:moveTo>
                    <a:pt x="156" y="3"/>
                  </a:moveTo>
                  <a:cubicBezTo>
                    <a:pt x="156" y="111"/>
                    <a:pt x="156" y="111"/>
                    <a:pt x="156" y="111"/>
                  </a:cubicBezTo>
                  <a:cubicBezTo>
                    <a:pt x="156" y="112"/>
                    <a:pt x="155" y="114"/>
                    <a:pt x="153" y="114"/>
                  </a:cubicBezTo>
                  <a:cubicBezTo>
                    <a:pt x="110" y="114"/>
                    <a:pt x="110" y="114"/>
                    <a:pt x="110" y="114"/>
                  </a:cubicBezTo>
                  <a:cubicBezTo>
                    <a:pt x="109" y="114"/>
                    <a:pt x="108" y="112"/>
                    <a:pt x="108" y="111"/>
                  </a:cubicBezTo>
                  <a:cubicBezTo>
                    <a:pt x="108" y="3"/>
                    <a:pt x="108" y="3"/>
                    <a:pt x="108" y="3"/>
                  </a:cubicBezTo>
                  <a:cubicBezTo>
                    <a:pt x="108" y="1"/>
                    <a:pt x="109" y="0"/>
                    <a:pt x="110" y="0"/>
                  </a:cubicBezTo>
                  <a:cubicBezTo>
                    <a:pt x="153" y="0"/>
                    <a:pt x="153" y="0"/>
                    <a:pt x="153" y="0"/>
                  </a:cubicBezTo>
                  <a:cubicBezTo>
                    <a:pt x="155" y="0"/>
                    <a:pt x="156" y="1"/>
                    <a:pt x="156" y="3"/>
                  </a:cubicBezTo>
                  <a:close/>
                  <a:moveTo>
                    <a:pt x="146" y="14"/>
                  </a:moveTo>
                  <a:cubicBezTo>
                    <a:pt x="117" y="14"/>
                    <a:pt x="117" y="14"/>
                    <a:pt x="117" y="14"/>
                  </a:cubicBezTo>
                  <a:cubicBezTo>
                    <a:pt x="117" y="24"/>
                    <a:pt x="117" y="24"/>
                    <a:pt x="117" y="24"/>
                  </a:cubicBezTo>
                  <a:cubicBezTo>
                    <a:pt x="146" y="24"/>
                    <a:pt x="146" y="24"/>
                    <a:pt x="146" y="24"/>
                  </a:cubicBezTo>
                  <a:cubicBezTo>
                    <a:pt x="146" y="14"/>
                    <a:pt x="146" y="14"/>
                    <a:pt x="146" y="14"/>
                  </a:cubicBezTo>
                  <a:close/>
                  <a:moveTo>
                    <a:pt x="147" y="34"/>
                  </a:moveTo>
                  <a:cubicBezTo>
                    <a:pt x="117" y="34"/>
                    <a:pt x="117" y="34"/>
                    <a:pt x="117" y="34"/>
                  </a:cubicBezTo>
                  <a:cubicBezTo>
                    <a:pt x="117" y="39"/>
                    <a:pt x="117" y="39"/>
                    <a:pt x="117" y="39"/>
                  </a:cubicBezTo>
                  <a:cubicBezTo>
                    <a:pt x="147" y="39"/>
                    <a:pt x="147" y="39"/>
                    <a:pt x="147" y="39"/>
                  </a:cubicBezTo>
                  <a:cubicBezTo>
                    <a:pt x="147" y="34"/>
                    <a:pt x="147" y="34"/>
                    <a:pt x="147" y="34"/>
                  </a:cubicBezTo>
                  <a:close/>
                  <a:moveTo>
                    <a:pt x="147" y="31"/>
                  </a:moveTo>
                  <a:cubicBezTo>
                    <a:pt x="117" y="31"/>
                    <a:pt x="117" y="31"/>
                    <a:pt x="117" y="31"/>
                  </a:cubicBezTo>
                  <a:cubicBezTo>
                    <a:pt x="117" y="27"/>
                    <a:pt x="117" y="27"/>
                    <a:pt x="117" y="27"/>
                  </a:cubicBezTo>
                  <a:cubicBezTo>
                    <a:pt x="147" y="27"/>
                    <a:pt x="147" y="27"/>
                    <a:pt x="147" y="27"/>
                  </a:cubicBezTo>
                  <a:cubicBezTo>
                    <a:pt x="147" y="31"/>
                    <a:pt x="147" y="31"/>
                    <a:pt x="147" y="31"/>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cxnSp>
        <p:nvCxnSpPr>
          <p:cNvPr id="68" name="Straight Connector 67"/>
          <p:cNvCxnSpPr/>
          <p:nvPr/>
        </p:nvCxnSpPr>
        <p:spPr>
          <a:xfrm flipH="1">
            <a:off x="2186575" y="4965185"/>
            <a:ext cx="2103120" cy="0"/>
          </a:xfrm>
          <a:prstGeom prst="line">
            <a:avLst/>
          </a:prstGeom>
          <a:ln w="19050">
            <a:solidFill>
              <a:srgbClr val="00B0F0"/>
            </a:solidFill>
            <a:prstDash val="sysDot"/>
            <a:headEnd type="stealth"/>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a:off x="2176239" y="4169706"/>
            <a:ext cx="0" cy="768247"/>
          </a:xfrm>
          <a:prstGeom prst="line">
            <a:avLst/>
          </a:prstGeom>
          <a:ln w="19050">
            <a:solidFill>
              <a:srgbClr val="00B0F0"/>
            </a:solidFill>
            <a:prstDash val="sysDot"/>
          </a:ln>
        </p:spPr>
        <p:style>
          <a:lnRef idx="1">
            <a:schemeClr val="accent1"/>
          </a:lnRef>
          <a:fillRef idx="0">
            <a:schemeClr val="accent1"/>
          </a:fillRef>
          <a:effectRef idx="0">
            <a:schemeClr val="accent1"/>
          </a:effectRef>
          <a:fontRef idx="minor">
            <a:schemeClr val="tx1"/>
          </a:fontRef>
        </p:style>
      </p:cxnSp>
      <p:grpSp>
        <p:nvGrpSpPr>
          <p:cNvPr id="11" name="Group 10"/>
          <p:cNvGrpSpPr/>
          <p:nvPr/>
        </p:nvGrpSpPr>
        <p:grpSpPr>
          <a:xfrm>
            <a:off x="2682929" y="4532491"/>
            <a:ext cx="864665" cy="865389"/>
            <a:chOff x="2682929" y="4532491"/>
            <a:chExt cx="864665" cy="865389"/>
          </a:xfrm>
        </p:grpSpPr>
        <p:grpSp>
          <p:nvGrpSpPr>
            <p:cNvPr id="5" name="Group 134"/>
            <p:cNvGrpSpPr/>
            <p:nvPr/>
          </p:nvGrpSpPr>
          <p:grpSpPr>
            <a:xfrm>
              <a:off x="2682929" y="4532491"/>
              <a:ext cx="864665" cy="865389"/>
              <a:chOff x="3287425" y="1417883"/>
              <a:chExt cx="648499" cy="649042"/>
            </a:xfrm>
          </p:grpSpPr>
          <p:sp>
            <p:nvSpPr>
              <p:cNvPr id="24" name="Oval 23"/>
              <p:cNvSpPr>
                <a:spLocks noChangeAspect="1"/>
              </p:cNvSpPr>
              <p:nvPr/>
            </p:nvSpPr>
            <p:spPr>
              <a:xfrm>
                <a:off x="3287425" y="1417883"/>
                <a:ext cx="648499" cy="649042"/>
              </a:xfrm>
              <a:prstGeom prst="ellipse">
                <a:avLst/>
              </a:prstGeom>
              <a:solidFill>
                <a:srgbClr val="A5A5A5"/>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sp>
            <p:nvSpPr>
              <p:cNvPr id="25" name="Oval 24"/>
              <p:cNvSpPr>
                <a:spLocks noChangeAspect="1"/>
              </p:cNvSpPr>
              <p:nvPr/>
            </p:nvSpPr>
            <p:spPr>
              <a:xfrm>
                <a:off x="3354087" y="1492773"/>
                <a:ext cx="498845" cy="499263"/>
              </a:xfrm>
              <a:prstGeom prst="ellipse">
                <a:avLst/>
              </a:prstGeom>
              <a:solidFill>
                <a:srgbClr val="7F7F7F"/>
              </a:solidFill>
              <a:ln w="19050">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sz="133" b="1" dirty="0">
                  <a:solidFill>
                    <a:schemeClr val="bg1"/>
                  </a:solidFill>
                  <a:latin typeface="+mj-lt"/>
                </a:endParaRPr>
              </a:p>
            </p:txBody>
          </p:sp>
        </p:grpSp>
        <p:sp>
          <p:nvSpPr>
            <p:cNvPr id="66" name="Freeform 213"/>
            <p:cNvSpPr>
              <a:spLocks noChangeAspect="1" noEditPoints="1"/>
            </p:cNvSpPr>
            <p:nvPr/>
          </p:nvSpPr>
          <p:spPr bwMode="auto">
            <a:xfrm>
              <a:off x="2955914" y="4737790"/>
              <a:ext cx="274320" cy="438912"/>
            </a:xfrm>
            <a:custGeom>
              <a:avLst/>
              <a:gdLst>
                <a:gd name="T0" fmla="*/ 78 w 86"/>
                <a:gd name="T1" fmla="*/ 116 h 138"/>
                <a:gd name="T2" fmla="*/ 9 w 86"/>
                <a:gd name="T3" fmla="*/ 116 h 138"/>
                <a:gd name="T4" fmla="*/ 9 w 86"/>
                <a:gd name="T5" fmla="*/ 21 h 138"/>
                <a:gd name="T6" fmla="*/ 78 w 86"/>
                <a:gd name="T7" fmla="*/ 21 h 138"/>
                <a:gd name="T8" fmla="*/ 78 w 86"/>
                <a:gd name="T9" fmla="*/ 116 h 138"/>
                <a:gd name="T10" fmla="*/ 43 w 86"/>
                <a:gd name="T11" fmla="*/ 134 h 138"/>
                <a:gd name="T12" fmla="*/ 37 w 86"/>
                <a:gd name="T13" fmla="*/ 127 h 138"/>
                <a:gd name="T14" fmla="*/ 43 w 86"/>
                <a:gd name="T15" fmla="*/ 121 h 138"/>
                <a:gd name="T16" fmla="*/ 50 w 86"/>
                <a:gd name="T17" fmla="*/ 127 h 138"/>
                <a:gd name="T18" fmla="*/ 43 w 86"/>
                <a:gd name="T19" fmla="*/ 134 h 138"/>
                <a:gd name="T20" fmla="*/ 28 w 86"/>
                <a:gd name="T21" fmla="*/ 8 h 138"/>
                <a:gd name="T22" fmla="*/ 58 w 86"/>
                <a:gd name="T23" fmla="*/ 8 h 138"/>
                <a:gd name="T24" fmla="*/ 60 w 86"/>
                <a:gd name="T25" fmla="*/ 10 h 138"/>
                <a:gd name="T26" fmla="*/ 58 w 86"/>
                <a:gd name="T27" fmla="*/ 13 h 138"/>
                <a:gd name="T28" fmla="*/ 28 w 86"/>
                <a:gd name="T29" fmla="*/ 13 h 138"/>
                <a:gd name="T30" fmla="*/ 26 w 86"/>
                <a:gd name="T31" fmla="*/ 10 h 138"/>
                <a:gd name="T32" fmla="*/ 28 w 86"/>
                <a:gd name="T33" fmla="*/ 8 h 138"/>
                <a:gd name="T34" fmla="*/ 78 w 86"/>
                <a:gd name="T35" fmla="*/ 0 h 138"/>
                <a:gd name="T36" fmla="*/ 9 w 86"/>
                <a:gd name="T37" fmla="*/ 0 h 138"/>
                <a:gd name="T38" fmla="*/ 0 w 86"/>
                <a:gd name="T39" fmla="*/ 8 h 138"/>
                <a:gd name="T40" fmla="*/ 0 w 86"/>
                <a:gd name="T41" fmla="*/ 129 h 138"/>
                <a:gd name="T42" fmla="*/ 9 w 86"/>
                <a:gd name="T43" fmla="*/ 138 h 138"/>
                <a:gd name="T44" fmla="*/ 78 w 86"/>
                <a:gd name="T45" fmla="*/ 138 h 138"/>
                <a:gd name="T46" fmla="*/ 86 w 86"/>
                <a:gd name="T47" fmla="*/ 129 h 138"/>
                <a:gd name="T48" fmla="*/ 86 w 86"/>
                <a:gd name="T49" fmla="*/ 8 h 138"/>
                <a:gd name="T50" fmla="*/ 78 w 86"/>
                <a:gd name="T51" fmla="*/ 0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Lst>
              <a:rect l="0" t="0" r="r" b="b"/>
              <a:pathLst>
                <a:path w="86" h="138">
                  <a:moveTo>
                    <a:pt x="78" y="116"/>
                  </a:moveTo>
                  <a:cubicBezTo>
                    <a:pt x="9" y="116"/>
                    <a:pt x="9" y="116"/>
                    <a:pt x="9" y="116"/>
                  </a:cubicBezTo>
                  <a:cubicBezTo>
                    <a:pt x="9" y="21"/>
                    <a:pt x="9" y="21"/>
                    <a:pt x="9" y="21"/>
                  </a:cubicBezTo>
                  <a:cubicBezTo>
                    <a:pt x="78" y="21"/>
                    <a:pt x="78" y="21"/>
                    <a:pt x="78" y="21"/>
                  </a:cubicBezTo>
                  <a:cubicBezTo>
                    <a:pt x="78" y="116"/>
                    <a:pt x="78" y="116"/>
                    <a:pt x="78" y="116"/>
                  </a:cubicBezTo>
                  <a:close/>
                  <a:moveTo>
                    <a:pt x="43" y="134"/>
                  </a:moveTo>
                  <a:cubicBezTo>
                    <a:pt x="40" y="134"/>
                    <a:pt x="37" y="131"/>
                    <a:pt x="37" y="127"/>
                  </a:cubicBezTo>
                  <a:cubicBezTo>
                    <a:pt x="37" y="124"/>
                    <a:pt x="40" y="121"/>
                    <a:pt x="43" y="121"/>
                  </a:cubicBezTo>
                  <a:cubicBezTo>
                    <a:pt x="47" y="121"/>
                    <a:pt x="50" y="124"/>
                    <a:pt x="50" y="127"/>
                  </a:cubicBezTo>
                  <a:cubicBezTo>
                    <a:pt x="50" y="131"/>
                    <a:pt x="47" y="134"/>
                    <a:pt x="43" y="134"/>
                  </a:cubicBezTo>
                  <a:close/>
                  <a:moveTo>
                    <a:pt x="28" y="8"/>
                  </a:moveTo>
                  <a:cubicBezTo>
                    <a:pt x="58" y="8"/>
                    <a:pt x="58" y="8"/>
                    <a:pt x="58" y="8"/>
                  </a:cubicBezTo>
                  <a:cubicBezTo>
                    <a:pt x="59" y="8"/>
                    <a:pt x="60" y="9"/>
                    <a:pt x="60" y="10"/>
                  </a:cubicBezTo>
                  <a:cubicBezTo>
                    <a:pt x="60" y="12"/>
                    <a:pt x="59" y="13"/>
                    <a:pt x="58" y="13"/>
                  </a:cubicBezTo>
                  <a:cubicBezTo>
                    <a:pt x="28" y="13"/>
                    <a:pt x="28" y="13"/>
                    <a:pt x="28" y="13"/>
                  </a:cubicBezTo>
                  <a:cubicBezTo>
                    <a:pt x="27" y="13"/>
                    <a:pt x="26" y="12"/>
                    <a:pt x="26" y="10"/>
                  </a:cubicBezTo>
                  <a:cubicBezTo>
                    <a:pt x="26" y="9"/>
                    <a:pt x="27" y="8"/>
                    <a:pt x="28" y="8"/>
                  </a:cubicBezTo>
                  <a:close/>
                  <a:moveTo>
                    <a:pt x="78" y="0"/>
                  </a:moveTo>
                  <a:cubicBezTo>
                    <a:pt x="9" y="0"/>
                    <a:pt x="9" y="0"/>
                    <a:pt x="9" y="0"/>
                  </a:cubicBezTo>
                  <a:cubicBezTo>
                    <a:pt x="4" y="0"/>
                    <a:pt x="0" y="3"/>
                    <a:pt x="0" y="8"/>
                  </a:cubicBezTo>
                  <a:cubicBezTo>
                    <a:pt x="0" y="129"/>
                    <a:pt x="0" y="129"/>
                    <a:pt x="0" y="129"/>
                  </a:cubicBezTo>
                  <a:cubicBezTo>
                    <a:pt x="0" y="134"/>
                    <a:pt x="4" y="138"/>
                    <a:pt x="9" y="138"/>
                  </a:cubicBezTo>
                  <a:cubicBezTo>
                    <a:pt x="78" y="138"/>
                    <a:pt x="78" y="138"/>
                    <a:pt x="78" y="138"/>
                  </a:cubicBezTo>
                  <a:cubicBezTo>
                    <a:pt x="83" y="138"/>
                    <a:pt x="86" y="134"/>
                    <a:pt x="86" y="129"/>
                  </a:cubicBezTo>
                  <a:cubicBezTo>
                    <a:pt x="86" y="8"/>
                    <a:pt x="86" y="8"/>
                    <a:pt x="86" y="8"/>
                  </a:cubicBezTo>
                  <a:cubicBezTo>
                    <a:pt x="86" y="3"/>
                    <a:pt x="83" y="0"/>
                    <a:pt x="78" y="0"/>
                  </a:cubicBezTo>
                  <a:close/>
                </a:path>
              </a:pathLst>
            </a:custGeom>
            <a:solidFill>
              <a:schemeClr val="bg1"/>
            </a:solidFill>
            <a:ln>
              <a:noFill/>
            </a:ln>
          </p:spPr>
          <p:txBody>
            <a:bodyPr vert="horz" wrap="square" lIns="91440" tIns="45720" rIns="91440" bIns="45720" numCol="1" anchor="t" anchorCtr="0" compatLnSpc="1">
              <a:prstTxWarp prst="textNoShape">
                <a:avLst/>
              </a:prstTxWarp>
            </a:bodyPr>
            <a:lstStyle/>
            <a:p>
              <a:endParaRPr lang="en-US">
                <a:solidFill>
                  <a:schemeClr val="bg1"/>
                </a:solidFill>
              </a:endParaRPr>
            </a:p>
          </p:txBody>
        </p:sp>
      </p:grpSp>
      <p:sp>
        <p:nvSpPr>
          <p:cNvPr id="70" name="TextBox 69"/>
          <p:cNvSpPr txBox="1"/>
          <p:nvPr/>
        </p:nvSpPr>
        <p:spPr>
          <a:xfrm>
            <a:off x="1389256" y="5639355"/>
            <a:ext cx="9389012" cy="874085"/>
          </a:xfrm>
          <a:prstGeom prst="rect">
            <a:avLst/>
          </a:prstGeom>
          <a:noFill/>
        </p:spPr>
        <p:txBody>
          <a:bodyPr wrap="square" rtlCol="0">
            <a:spAutoFit/>
          </a:bodyPr>
          <a:lstStyle/>
          <a:p>
            <a:pPr algn="ctr"/>
            <a:r>
              <a:rPr lang="en-US" sz="1860" b="1" dirty="0">
                <a:solidFill>
                  <a:schemeClr val="bg1"/>
                </a:solidFill>
              </a:rPr>
              <a:t>LOREM IPSUM</a:t>
            </a:r>
          </a:p>
          <a:p>
            <a:pPr algn="ctr" defTabSz="1219170">
              <a:spcBef>
                <a:spcPct val="20000"/>
              </a:spcBef>
              <a:defRPr/>
            </a:pPr>
            <a:r>
              <a:rPr lang="en-US" sz="1400" dirty="0">
                <a:solidFill>
                  <a:schemeClr val="bg1">
                    <a:lumMod val="85000"/>
                  </a:schemeClr>
                </a:solidFill>
              </a:rPr>
              <a:t>Lorem ipsum dolor sit amet, consectetur adipiscing elit, sed do eiusmod tempor incididunt ut labore et dolore magna aliqua. Ut enim ad minim veniam, quis nostrud exercitation ullamco laboris nisi ut aliquip ex ea commodo consequat. </a:t>
            </a:r>
          </a:p>
        </p:txBody>
      </p:sp>
      <p:grpSp>
        <p:nvGrpSpPr>
          <p:cNvPr id="46" name="Group 45"/>
          <p:cNvGrpSpPr/>
          <p:nvPr/>
        </p:nvGrpSpPr>
        <p:grpSpPr>
          <a:xfrm>
            <a:off x="754150" y="295106"/>
            <a:ext cx="4364195" cy="665324"/>
            <a:chOff x="754150" y="295106"/>
            <a:chExt cx="4364195" cy="665324"/>
          </a:xfrm>
        </p:grpSpPr>
        <p:sp>
          <p:nvSpPr>
            <p:cNvPr id="47" name="Title 1"/>
            <p:cNvSpPr txBox="1">
              <a:spLocks/>
            </p:cNvSpPr>
            <p:nvPr/>
          </p:nvSpPr>
          <p:spPr>
            <a:xfrm>
              <a:off x="754150" y="295106"/>
              <a:ext cx="4364195" cy="353524"/>
            </a:xfrm>
            <a:prstGeom prst="rect">
              <a:avLst/>
            </a:prstGeom>
            <a:solidFill>
              <a:schemeClr val="bg1">
                <a:alpha val="10000"/>
              </a:schemeClr>
            </a:solidFill>
          </p:spPr>
          <p:txBody>
            <a:bodyPr vert="horz" wrap="none" lIns="0" tIns="0" rIns="0" bIns="0" rtlCol="0" anchor="ctr">
              <a:noAutofit/>
            </a:bodyPr>
            <a:lstStyle>
              <a:lvl1pPr algn="ctr" defTabSz="914400" rtl="0" eaLnBrk="1" latinLnBrk="0" hangingPunct="1">
                <a:lnSpc>
                  <a:spcPct val="90000"/>
                </a:lnSpc>
                <a:spcBef>
                  <a:spcPct val="0"/>
                </a:spcBef>
                <a:buNone/>
                <a:defRPr sz="2400" b="1" kern="1200" baseline="0">
                  <a:solidFill>
                    <a:schemeClr val="bg1">
                      <a:lumMod val="50000"/>
                    </a:schemeClr>
                  </a:solidFill>
                  <a:latin typeface="+mj-lt"/>
                  <a:ea typeface="+mj-ea"/>
                  <a:cs typeface="+mj-cs"/>
                </a:defRPr>
              </a:lvl1pPr>
            </a:lstStyle>
            <a:p>
              <a:r>
                <a:rPr lang="en-US" sz="3200" b="0" dirty="0">
                  <a:solidFill>
                    <a:schemeClr val="bg1"/>
                  </a:solidFill>
                </a:rPr>
                <a:t>SageFox PowerPoint Slide</a:t>
              </a:r>
            </a:p>
          </p:txBody>
        </p:sp>
        <p:sp>
          <p:nvSpPr>
            <p:cNvPr id="48" name="Text Placeholder 3"/>
            <p:cNvSpPr txBox="1">
              <a:spLocks/>
            </p:cNvSpPr>
            <p:nvPr/>
          </p:nvSpPr>
          <p:spPr>
            <a:xfrm>
              <a:off x="765429" y="702398"/>
              <a:ext cx="2377440" cy="258032"/>
            </a:xfrm>
            <a:prstGeom prst="rect">
              <a:avLst/>
            </a:prstGeom>
            <a:solidFill>
              <a:schemeClr val="bg1">
                <a:alpha val="8000"/>
              </a:schemeClr>
            </a:solidFill>
          </p:spPr>
          <p:txBody>
            <a:bodyPr wrap="square" lIns="0" tIns="0" rIns="0" bIns="0" anchor="ctr">
              <a:noAutofit/>
            </a:bodyPr>
            <a:lstStyle>
              <a:lvl1pPr marL="0" indent="0" algn="ctr" defTabSz="914400" rtl="0" eaLnBrk="1" latinLnBrk="0" hangingPunct="1">
                <a:lnSpc>
                  <a:spcPct val="90000"/>
                </a:lnSpc>
                <a:spcBef>
                  <a:spcPts val="1000"/>
                </a:spcBef>
                <a:buFont typeface="Arial" panose="020B0604020202020204" pitchFamily="34" charset="0"/>
                <a:buNone/>
                <a:defRPr sz="1800" b="1" i="0" kern="1200" baseline="0">
                  <a:solidFill>
                    <a:schemeClr val="bg2">
                      <a:lumMod val="10000"/>
                    </a:schemeClr>
                  </a:solidFill>
                  <a:latin typeface="+mn-lt"/>
                  <a:ea typeface="+mn-ea"/>
                  <a:cs typeface="+mn-cs"/>
                </a:defRPr>
              </a:lvl1pPr>
              <a:lvl2pPr marL="457200" indent="0" algn="l" defTabSz="914400" rtl="0" eaLnBrk="1" latinLnBrk="0" hangingPunct="1">
                <a:lnSpc>
                  <a:spcPct val="90000"/>
                </a:lnSpc>
                <a:spcBef>
                  <a:spcPts val="500"/>
                </a:spcBef>
                <a:buFont typeface="Arial" panose="020B0604020202020204" pitchFamily="34" charset="0"/>
                <a:buNone/>
                <a:defRPr sz="1200" kern="1200">
                  <a:solidFill>
                    <a:schemeClr val="tx1"/>
                  </a:solidFill>
                  <a:latin typeface="+mn-lt"/>
                  <a:ea typeface="+mn-ea"/>
                  <a:cs typeface="+mn-cs"/>
                </a:defRPr>
              </a:lvl2pPr>
              <a:lvl3pPr marL="914400" indent="0" algn="l" defTabSz="914400" rtl="0" eaLnBrk="1" latinLnBrk="0" hangingPunct="1">
                <a:lnSpc>
                  <a:spcPct val="90000"/>
                </a:lnSpc>
                <a:spcBef>
                  <a:spcPts val="500"/>
                </a:spcBef>
                <a:buFont typeface="Arial" panose="020B0604020202020204" pitchFamily="34" charset="0"/>
                <a:buNone/>
                <a:defRPr sz="1000" kern="1200">
                  <a:solidFill>
                    <a:schemeClr val="tx1"/>
                  </a:solidFill>
                  <a:latin typeface="+mn-lt"/>
                  <a:ea typeface="+mn-ea"/>
                  <a:cs typeface="+mn-cs"/>
                </a:defRPr>
              </a:lvl3pPr>
              <a:lvl4pPr marL="1371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4pPr>
              <a:lvl5pPr marL="18288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5pPr>
              <a:lvl6pPr marL="22860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6pPr>
              <a:lvl7pPr marL="27432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7pPr>
              <a:lvl8pPr marL="32004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8pPr>
              <a:lvl9pPr marL="3657600" indent="0" algn="l" defTabSz="914400" rtl="0" eaLnBrk="1" latinLnBrk="0" hangingPunct="1">
                <a:lnSpc>
                  <a:spcPct val="90000"/>
                </a:lnSpc>
                <a:spcBef>
                  <a:spcPts val="500"/>
                </a:spcBef>
                <a:buFont typeface="Arial" panose="020B0604020202020204" pitchFamily="34" charset="0"/>
                <a:buNone/>
                <a:defRPr sz="900" kern="1200">
                  <a:solidFill>
                    <a:schemeClr val="tx1"/>
                  </a:solidFill>
                  <a:latin typeface="+mn-lt"/>
                  <a:ea typeface="+mn-ea"/>
                  <a:cs typeface="+mn-cs"/>
                </a:defRPr>
              </a:lvl9pPr>
            </a:lstStyle>
            <a:p>
              <a:r>
                <a:rPr lang="en-US" b="0" dirty="0">
                  <a:solidFill>
                    <a:schemeClr val="bg2">
                      <a:lumMod val="75000"/>
                    </a:schemeClr>
                  </a:solidFill>
                </a:rPr>
                <a:t>Enter Your Subtitle Here</a:t>
              </a:r>
            </a:p>
          </p:txBody>
        </p:sp>
      </p:grpSp>
      <p:pic>
        <p:nvPicPr>
          <p:cNvPr id="49" name="Picture 48">
            <a:hlinkClick r:id="rId5"/>
          </p:cNvPr>
          <p:cNvPicPr>
            <a:picLocks noChangeAspect="1"/>
          </p:cNvPicPr>
          <p:nvPr/>
        </p:nvPicPr>
        <p:blipFill>
          <a:blip r:embed="rId6"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3270576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20"/>
                                        </p:tgtEl>
                                        <p:attrNameLst>
                                          <p:attrName>style.visibility</p:attrName>
                                        </p:attrNameLst>
                                      </p:cBhvr>
                                      <p:to>
                                        <p:strVal val="visible"/>
                                      </p:to>
                                    </p:set>
                                    <p:animEffect transition="in" filter="wipe(left)">
                                      <p:cBhvr>
                                        <p:cTn id="7" dur="500"/>
                                        <p:tgtEl>
                                          <p:spTgt spid="20"/>
                                        </p:tgtEl>
                                      </p:cBhvr>
                                    </p:animEffect>
                                  </p:childTnLst>
                                </p:cTn>
                              </p:par>
                            </p:childTnLst>
                          </p:cTn>
                        </p:par>
                        <p:par>
                          <p:cTn id="8" fill="hold">
                            <p:stCondLst>
                              <p:cond delay="500"/>
                            </p:stCondLst>
                            <p:childTnLst>
                              <p:par>
                                <p:cTn id="9" presetID="22" presetClass="entr" presetSubtype="4" fill="hold" nodeType="afterEffect">
                                  <p:stCondLst>
                                    <p:cond delay="0"/>
                                  </p:stCondLst>
                                  <p:childTnLst>
                                    <p:set>
                                      <p:cBhvr>
                                        <p:cTn id="10" dur="1" fill="hold">
                                          <p:stCondLst>
                                            <p:cond delay="0"/>
                                          </p:stCondLst>
                                        </p:cTn>
                                        <p:tgtEl>
                                          <p:spTgt spid="23"/>
                                        </p:tgtEl>
                                        <p:attrNameLst>
                                          <p:attrName>style.visibility</p:attrName>
                                        </p:attrNameLst>
                                      </p:cBhvr>
                                      <p:to>
                                        <p:strVal val="visible"/>
                                      </p:to>
                                    </p:set>
                                    <p:animEffect transition="in" filter="wipe(down)">
                                      <p:cBhvr>
                                        <p:cTn id="11" dur="500"/>
                                        <p:tgtEl>
                                          <p:spTgt spid="23"/>
                                        </p:tgtEl>
                                      </p:cBhvr>
                                    </p:animEffect>
                                  </p:childTnLst>
                                </p:cTn>
                              </p:par>
                            </p:childTnLst>
                          </p:cTn>
                        </p:par>
                        <p:par>
                          <p:cTn id="12" fill="hold">
                            <p:stCondLst>
                              <p:cond delay="1000"/>
                            </p:stCondLst>
                            <p:childTnLst>
                              <p:par>
                                <p:cTn id="13" presetID="42" presetClass="entr" presetSubtype="0" fill="hold" nodeType="after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1000"/>
                                        <p:tgtEl>
                                          <p:spTgt spid="8"/>
                                        </p:tgtEl>
                                      </p:cBhvr>
                                    </p:animEffect>
                                    <p:anim calcmode="lin" valueType="num">
                                      <p:cBhvr>
                                        <p:cTn id="16" dur="1000" fill="hold"/>
                                        <p:tgtEl>
                                          <p:spTgt spid="8"/>
                                        </p:tgtEl>
                                        <p:attrNameLst>
                                          <p:attrName>ppt_x</p:attrName>
                                        </p:attrNameLst>
                                      </p:cBhvr>
                                      <p:tavLst>
                                        <p:tav tm="0">
                                          <p:val>
                                            <p:strVal val="#ppt_x"/>
                                          </p:val>
                                        </p:tav>
                                        <p:tav tm="100000">
                                          <p:val>
                                            <p:strVal val="#ppt_x"/>
                                          </p:val>
                                        </p:tav>
                                      </p:tavLst>
                                    </p:anim>
                                    <p:anim calcmode="lin" valueType="num">
                                      <p:cBhvr>
                                        <p:cTn id="17" dur="1000" fill="hold"/>
                                        <p:tgtEl>
                                          <p:spTgt spid="8"/>
                                        </p:tgtEl>
                                        <p:attrNameLst>
                                          <p:attrName>ppt_y</p:attrName>
                                        </p:attrNameLst>
                                      </p:cBhvr>
                                      <p:tavLst>
                                        <p:tav tm="0">
                                          <p:val>
                                            <p:strVal val="#ppt_y+.1"/>
                                          </p:val>
                                        </p:tav>
                                        <p:tav tm="100000">
                                          <p:val>
                                            <p:strVal val="#ppt_y"/>
                                          </p:val>
                                        </p:tav>
                                      </p:tavLst>
                                    </p:anim>
                                  </p:childTnLst>
                                </p:cTn>
                              </p:par>
                            </p:childTnLst>
                          </p:cTn>
                        </p:par>
                        <p:par>
                          <p:cTn id="18" fill="hold">
                            <p:stCondLst>
                              <p:cond delay="2000"/>
                            </p:stCondLst>
                            <p:childTnLst>
                              <p:par>
                                <p:cTn id="19" presetID="17" presetClass="entr" presetSubtype="10" fill="hold" nodeType="afterEffect">
                                  <p:stCondLst>
                                    <p:cond delay="0"/>
                                  </p:stCondLst>
                                  <p:childTnLst>
                                    <p:set>
                                      <p:cBhvr>
                                        <p:cTn id="20" dur="1" fill="hold">
                                          <p:stCondLst>
                                            <p:cond delay="0"/>
                                          </p:stCondLst>
                                        </p:cTn>
                                        <p:tgtEl>
                                          <p:spTgt spid="3"/>
                                        </p:tgtEl>
                                        <p:attrNameLst>
                                          <p:attrName>style.visibility</p:attrName>
                                        </p:attrNameLst>
                                      </p:cBhvr>
                                      <p:to>
                                        <p:strVal val="visible"/>
                                      </p:to>
                                    </p:set>
                                    <p:anim calcmode="lin" valueType="num">
                                      <p:cBhvr>
                                        <p:cTn id="21" dur="500" fill="hold"/>
                                        <p:tgtEl>
                                          <p:spTgt spid="3"/>
                                        </p:tgtEl>
                                        <p:attrNameLst>
                                          <p:attrName>ppt_w</p:attrName>
                                        </p:attrNameLst>
                                      </p:cBhvr>
                                      <p:tavLst>
                                        <p:tav tm="0">
                                          <p:val>
                                            <p:fltVal val="0"/>
                                          </p:val>
                                        </p:tav>
                                        <p:tav tm="100000">
                                          <p:val>
                                            <p:strVal val="#ppt_w"/>
                                          </p:val>
                                        </p:tav>
                                      </p:tavLst>
                                    </p:anim>
                                    <p:anim calcmode="lin" valueType="num">
                                      <p:cBhvr>
                                        <p:cTn id="22" dur="500" fill="hold"/>
                                        <p:tgtEl>
                                          <p:spTgt spid="3"/>
                                        </p:tgtEl>
                                        <p:attrNameLst>
                                          <p:attrName>ppt_h</p:attrName>
                                        </p:attrNameLst>
                                      </p:cBhvr>
                                      <p:tavLst>
                                        <p:tav tm="0">
                                          <p:val>
                                            <p:strVal val="#ppt_h"/>
                                          </p:val>
                                        </p:tav>
                                        <p:tav tm="100000">
                                          <p:val>
                                            <p:strVal val="#ppt_h"/>
                                          </p:val>
                                        </p:tav>
                                      </p:tavLst>
                                    </p:anim>
                                  </p:childTnLst>
                                </p:cTn>
                              </p:par>
                            </p:childTnLst>
                          </p:cTn>
                        </p:par>
                        <p:par>
                          <p:cTn id="23" fill="hold">
                            <p:stCondLst>
                              <p:cond delay="2500"/>
                            </p:stCondLst>
                            <p:childTnLst>
                              <p:par>
                                <p:cTn id="24" presetID="17" presetClass="entr" presetSubtype="10" fill="hold" nodeType="afterEffect">
                                  <p:stCondLst>
                                    <p:cond delay="0"/>
                                  </p:stCondLst>
                                  <p:childTnLst>
                                    <p:set>
                                      <p:cBhvr>
                                        <p:cTn id="25" dur="1" fill="hold">
                                          <p:stCondLst>
                                            <p:cond delay="0"/>
                                          </p:stCondLst>
                                        </p:cTn>
                                        <p:tgtEl>
                                          <p:spTgt spid="9"/>
                                        </p:tgtEl>
                                        <p:attrNameLst>
                                          <p:attrName>style.visibility</p:attrName>
                                        </p:attrNameLst>
                                      </p:cBhvr>
                                      <p:to>
                                        <p:strVal val="visible"/>
                                      </p:to>
                                    </p:set>
                                    <p:anim calcmode="lin" valueType="num">
                                      <p:cBhvr>
                                        <p:cTn id="26" dur="500" fill="hold"/>
                                        <p:tgtEl>
                                          <p:spTgt spid="9"/>
                                        </p:tgtEl>
                                        <p:attrNameLst>
                                          <p:attrName>ppt_w</p:attrName>
                                        </p:attrNameLst>
                                      </p:cBhvr>
                                      <p:tavLst>
                                        <p:tav tm="0">
                                          <p:val>
                                            <p:fltVal val="0"/>
                                          </p:val>
                                        </p:tav>
                                        <p:tav tm="100000">
                                          <p:val>
                                            <p:strVal val="#ppt_w"/>
                                          </p:val>
                                        </p:tav>
                                      </p:tavLst>
                                    </p:anim>
                                    <p:anim calcmode="lin" valueType="num">
                                      <p:cBhvr>
                                        <p:cTn id="27" dur="500" fill="hold"/>
                                        <p:tgtEl>
                                          <p:spTgt spid="9"/>
                                        </p:tgtEl>
                                        <p:attrNameLst>
                                          <p:attrName>ppt_h</p:attrName>
                                        </p:attrNameLst>
                                      </p:cBhvr>
                                      <p:tavLst>
                                        <p:tav tm="0">
                                          <p:val>
                                            <p:strVal val="#ppt_h"/>
                                          </p:val>
                                        </p:tav>
                                        <p:tav tm="100000">
                                          <p:val>
                                            <p:strVal val="#ppt_h"/>
                                          </p:val>
                                        </p:tav>
                                      </p:tavLst>
                                    </p:anim>
                                  </p:childTnLst>
                                </p:cTn>
                              </p:par>
                            </p:childTnLst>
                          </p:cTn>
                        </p:par>
                        <p:par>
                          <p:cTn id="28" fill="hold">
                            <p:stCondLst>
                              <p:cond delay="3000"/>
                            </p:stCondLst>
                            <p:childTnLst>
                              <p:par>
                                <p:cTn id="29" presetID="22" presetClass="entr" presetSubtype="1" fill="hold" nodeType="afterEffect">
                                  <p:stCondLst>
                                    <p:cond delay="0"/>
                                  </p:stCondLst>
                                  <p:childTnLst>
                                    <p:set>
                                      <p:cBhvr>
                                        <p:cTn id="30" dur="1" fill="hold">
                                          <p:stCondLst>
                                            <p:cond delay="0"/>
                                          </p:stCondLst>
                                        </p:cTn>
                                        <p:tgtEl>
                                          <p:spTgt spid="69"/>
                                        </p:tgtEl>
                                        <p:attrNameLst>
                                          <p:attrName>style.visibility</p:attrName>
                                        </p:attrNameLst>
                                      </p:cBhvr>
                                      <p:to>
                                        <p:strVal val="visible"/>
                                      </p:to>
                                    </p:set>
                                    <p:animEffect transition="in" filter="wipe(up)">
                                      <p:cBhvr>
                                        <p:cTn id="31" dur="500"/>
                                        <p:tgtEl>
                                          <p:spTgt spid="69"/>
                                        </p:tgtEl>
                                      </p:cBhvr>
                                    </p:animEffect>
                                  </p:childTnLst>
                                </p:cTn>
                              </p:par>
                            </p:childTnLst>
                          </p:cTn>
                        </p:par>
                        <p:par>
                          <p:cTn id="32" fill="hold">
                            <p:stCondLst>
                              <p:cond delay="3500"/>
                            </p:stCondLst>
                            <p:childTnLst>
                              <p:par>
                                <p:cTn id="33" presetID="22" presetClass="entr" presetSubtype="8" fill="hold" nodeType="afterEffect">
                                  <p:stCondLst>
                                    <p:cond delay="0"/>
                                  </p:stCondLst>
                                  <p:childTnLst>
                                    <p:set>
                                      <p:cBhvr>
                                        <p:cTn id="34" dur="1" fill="hold">
                                          <p:stCondLst>
                                            <p:cond delay="0"/>
                                          </p:stCondLst>
                                        </p:cTn>
                                        <p:tgtEl>
                                          <p:spTgt spid="68"/>
                                        </p:tgtEl>
                                        <p:attrNameLst>
                                          <p:attrName>style.visibility</p:attrName>
                                        </p:attrNameLst>
                                      </p:cBhvr>
                                      <p:to>
                                        <p:strVal val="visible"/>
                                      </p:to>
                                    </p:set>
                                    <p:animEffect transition="in" filter="wipe(left)">
                                      <p:cBhvr>
                                        <p:cTn id="35" dur="500"/>
                                        <p:tgtEl>
                                          <p:spTgt spid="68"/>
                                        </p:tgtEl>
                                      </p:cBhvr>
                                    </p:animEffect>
                                  </p:childTnLst>
                                </p:cTn>
                              </p:par>
                              <p:par>
                                <p:cTn id="36" presetID="53" presetClass="entr" presetSubtype="16" fill="hold" nodeType="withEffect">
                                  <p:stCondLst>
                                    <p:cond delay="150"/>
                                  </p:stCondLst>
                                  <p:childTnLst>
                                    <p:set>
                                      <p:cBhvr>
                                        <p:cTn id="37" dur="1" fill="hold">
                                          <p:stCondLst>
                                            <p:cond delay="0"/>
                                          </p:stCondLst>
                                        </p:cTn>
                                        <p:tgtEl>
                                          <p:spTgt spid="11"/>
                                        </p:tgtEl>
                                        <p:attrNameLst>
                                          <p:attrName>style.visibility</p:attrName>
                                        </p:attrNameLst>
                                      </p:cBhvr>
                                      <p:to>
                                        <p:strVal val="visible"/>
                                      </p:to>
                                    </p:set>
                                    <p:anim calcmode="lin" valueType="num">
                                      <p:cBhvr>
                                        <p:cTn id="38" dur="500" fill="hold"/>
                                        <p:tgtEl>
                                          <p:spTgt spid="11"/>
                                        </p:tgtEl>
                                        <p:attrNameLst>
                                          <p:attrName>ppt_w</p:attrName>
                                        </p:attrNameLst>
                                      </p:cBhvr>
                                      <p:tavLst>
                                        <p:tav tm="0">
                                          <p:val>
                                            <p:fltVal val="0"/>
                                          </p:val>
                                        </p:tav>
                                        <p:tav tm="100000">
                                          <p:val>
                                            <p:strVal val="#ppt_w"/>
                                          </p:val>
                                        </p:tav>
                                      </p:tavLst>
                                    </p:anim>
                                    <p:anim calcmode="lin" valueType="num">
                                      <p:cBhvr>
                                        <p:cTn id="39" dur="500" fill="hold"/>
                                        <p:tgtEl>
                                          <p:spTgt spid="11"/>
                                        </p:tgtEl>
                                        <p:attrNameLst>
                                          <p:attrName>ppt_h</p:attrName>
                                        </p:attrNameLst>
                                      </p:cBhvr>
                                      <p:tavLst>
                                        <p:tav tm="0">
                                          <p:val>
                                            <p:fltVal val="0"/>
                                          </p:val>
                                        </p:tav>
                                        <p:tav tm="100000">
                                          <p:val>
                                            <p:strVal val="#ppt_h"/>
                                          </p:val>
                                        </p:tav>
                                      </p:tavLst>
                                    </p:anim>
                                    <p:animEffect transition="in" filter="fade">
                                      <p:cBhvr>
                                        <p:cTn id="40" dur="500"/>
                                        <p:tgtEl>
                                          <p:spTgt spid="11"/>
                                        </p:tgtEl>
                                      </p:cBhvr>
                                    </p:animEffect>
                                  </p:childTnLst>
                                </p:cTn>
                              </p:par>
                            </p:childTnLst>
                          </p:cTn>
                        </p:par>
                        <p:par>
                          <p:cTn id="41" fill="hold">
                            <p:stCondLst>
                              <p:cond delay="4150"/>
                            </p:stCondLst>
                            <p:childTnLst>
                              <p:par>
                                <p:cTn id="42" presetID="22" presetClass="entr" presetSubtype="8" fill="hold" grpId="0" nodeType="afterEffect">
                                  <p:stCondLst>
                                    <p:cond delay="0"/>
                                  </p:stCondLst>
                                  <p:childTnLst>
                                    <p:set>
                                      <p:cBhvr>
                                        <p:cTn id="43" dur="1" fill="hold">
                                          <p:stCondLst>
                                            <p:cond delay="0"/>
                                          </p:stCondLst>
                                        </p:cTn>
                                        <p:tgtEl>
                                          <p:spTgt spid="16"/>
                                        </p:tgtEl>
                                        <p:attrNameLst>
                                          <p:attrName>style.visibility</p:attrName>
                                        </p:attrNameLst>
                                      </p:cBhvr>
                                      <p:to>
                                        <p:strVal val="visible"/>
                                      </p:to>
                                    </p:set>
                                    <p:animEffect transition="in" filter="wipe(left)">
                                      <p:cBhvr>
                                        <p:cTn id="44" dur="500"/>
                                        <p:tgtEl>
                                          <p:spTgt spid="16"/>
                                        </p:tgtEl>
                                      </p:cBhvr>
                                    </p:animEffect>
                                  </p:childTnLst>
                                </p:cTn>
                              </p:par>
                            </p:childTnLst>
                          </p:cTn>
                        </p:par>
                        <p:par>
                          <p:cTn id="45" fill="hold">
                            <p:stCondLst>
                              <p:cond delay="4650"/>
                            </p:stCondLst>
                            <p:childTnLst>
                              <p:par>
                                <p:cTn id="46" presetID="22" presetClass="entr" presetSubtype="2" fill="hold" nodeType="afterEffect">
                                  <p:stCondLst>
                                    <p:cond delay="0"/>
                                  </p:stCondLst>
                                  <p:childTnLst>
                                    <p:set>
                                      <p:cBhvr>
                                        <p:cTn id="47" dur="1" fill="hold">
                                          <p:stCondLst>
                                            <p:cond delay="0"/>
                                          </p:stCondLst>
                                        </p:cTn>
                                        <p:tgtEl>
                                          <p:spTgt spid="45"/>
                                        </p:tgtEl>
                                        <p:attrNameLst>
                                          <p:attrName>style.visibility</p:attrName>
                                        </p:attrNameLst>
                                      </p:cBhvr>
                                      <p:to>
                                        <p:strVal val="visible"/>
                                      </p:to>
                                    </p:set>
                                    <p:animEffect transition="in" filter="wipe(right)">
                                      <p:cBhvr>
                                        <p:cTn id="48" dur="500"/>
                                        <p:tgtEl>
                                          <p:spTgt spid="45"/>
                                        </p:tgtEl>
                                      </p:cBhvr>
                                    </p:animEffect>
                                  </p:childTnLst>
                                </p:cTn>
                              </p:par>
                            </p:childTnLst>
                          </p:cTn>
                        </p:par>
                        <p:par>
                          <p:cTn id="49" fill="hold">
                            <p:stCondLst>
                              <p:cond delay="5150"/>
                            </p:stCondLst>
                            <p:childTnLst>
                              <p:par>
                                <p:cTn id="50" presetID="22" presetClass="entr" presetSubtype="4" fill="hold" nodeType="afterEffect">
                                  <p:stCondLst>
                                    <p:cond delay="0"/>
                                  </p:stCondLst>
                                  <p:childTnLst>
                                    <p:set>
                                      <p:cBhvr>
                                        <p:cTn id="51" dur="1" fill="hold">
                                          <p:stCondLst>
                                            <p:cond delay="0"/>
                                          </p:stCondLst>
                                        </p:cTn>
                                        <p:tgtEl>
                                          <p:spTgt spid="44"/>
                                        </p:tgtEl>
                                        <p:attrNameLst>
                                          <p:attrName>style.visibility</p:attrName>
                                        </p:attrNameLst>
                                      </p:cBhvr>
                                      <p:to>
                                        <p:strVal val="visible"/>
                                      </p:to>
                                    </p:set>
                                    <p:animEffect transition="in" filter="wipe(down)">
                                      <p:cBhvr>
                                        <p:cTn id="52" dur="500"/>
                                        <p:tgtEl>
                                          <p:spTgt spid="44"/>
                                        </p:tgtEl>
                                      </p:cBhvr>
                                    </p:animEffect>
                                  </p:childTnLst>
                                </p:cTn>
                              </p:par>
                            </p:childTnLst>
                          </p:cTn>
                        </p:par>
                        <p:par>
                          <p:cTn id="53" fill="hold">
                            <p:stCondLst>
                              <p:cond delay="5650"/>
                            </p:stCondLst>
                            <p:childTnLst>
                              <p:par>
                                <p:cTn id="54" presetID="42" presetClass="entr" presetSubtype="0" fill="hold" nodeType="afterEffect">
                                  <p:stCondLst>
                                    <p:cond delay="0"/>
                                  </p:stCondLst>
                                  <p:childTnLst>
                                    <p:set>
                                      <p:cBhvr>
                                        <p:cTn id="55" dur="1" fill="hold">
                                          <p:stCondLst>
                                            <p:cond delay="0"/>
                                          </p:stCondLst>
                                        </p:cTn>
                                        <p:tgtEl>
                                          <p:spTgt spid="18"/>
                                        </p:tgtEl>
                                        <p:attrNameLst>
                                          <p:attrName>style.visibility</p:attrName>
                                        </p:attrNameLst>
                                      </p:cBhvr>
                                      <p:to>
                                        <p:strVal val="visible"/>
                                      </p:to>
                                    </p:set>
                                    <p:animEffect transition="in" filter="fade">
                                      <p:cBhvr>
                                        <p:cTn id="56" dur="1000"/>
                                        <p:tgtEl>
                                          <p:spTgt spid="18"/>
                                        </p:tgtEl>
                                      </p:cBhvr>
                                    </p:animEffect>
                                    <p:anim calcmode="lin" valueType="num">
                                      <p:cBhvr>
                                        <p:cTn id="57" dur="1000" fill="hold"/>
                                        <p:tgtEl>
                                          <p:spTgt spid="18"/>
                                        </p:tgtEl>
                                        <p:attrNameLst>
                                          <p:attrName>ppt_x</p:attrName>
                                        </p:attrNameLst>
                                      </p:cBhvr>
                                      <p:tavLst>
                                        <p:tav tm="0">
                                          <p:val>
                                            <p:strVal val="#ppt_x"/>
                                          </p:val>
                                        </p:tav>
                                        <p:tav tm="100000">
                                          <p:val>
                                            <p:strVal val="#ppt_x"/>
                                          </p:val>
                                        </p:tav>
                                      </p:tavLst>
                                    </p:anim>
                                    <p:anim calcmode="lin" valueType="num">
                                      <p:cBhvr>
                                        <p:cTn id="58" dur="1000" fill="hold"/>
                                        <p:tgtEl>
                                          <p:spTgt spid="18"/>
                                        </p:tgtEl>
                                        <p:attrNameLst>
                                          <p:attrName>ppt_y</p:attrName>
                                        </p:attrNameLst>
                                      </p:cBhvr>
                                      <p:tavLst>
                                        <p:tav tm="0">
                                          <p:val>
                                            <p:strVal val="#ppt_y+.1"/>
                                          </p:val>
                                        </p:tav>
                                        <p:tav tm="100000">
                                          <p:val>
                                            <p:strVal val="#ppt_y"/>
                                          </p:val>
                                        </p:tav>
                                      </p:tavLst>
                                    </p:anim>
                                  </p:childTnLst>
                                </p:cTn>
                              </p:par>
                            </p:childTnLst>
                          </p:cTn>
                        </p:par>
                        <p:par>
                          <p:cTn id="59" fill="hold">
                            <p:stCondLst>
                              <p:cond delay="6650"/>
                            </p:stCondLst>
                            <p:childTnLst>
                              <p:par>
                                <p:cTn id="60" presetID="17" presetClass="entr" presetSubtype="10" fill="hold" nodeType="afterEffect">
                                  <p:stCondLst>
                                    <p:cond delay="0"/>
                                  </p:stCondLst>
                                  <p:childTnLst>
                                    <p:set>
                                      <p:cBhvr>
                                        <p:cTn id="61" dur="1" fill="hold">
                                          <p:stCondLst>
                                            <p:cond delay="0"/>
                                          </p:stCondLst>
                                        </p:cTn>
                                        <p:tgtEl>
                                          <p:spTgt spid="21"/>
                                        </p:tgtEl>
                                        <p:attrNameLst>
                                          <p:attrName>style.visibility</p:attrName>
                                        </p:attrNameLst>
                                      </p:cBhvr>
                                      <p:to>
                                        <p:strVal val="visible"/>
                                      </p:to>
                                    </p:set>
                                    <p:anim calcmode="lin" valueType="num">
                                      <p:cBhvr>
                                        <p:cTn id="62" dur="500" fill="hold"/>
                                        <p:tgtEl>
                                          <p:spTgt spid="21"/>
                                        </p:tgtEl>
                                        <p:attrNameLst>
                                          <p:attrName>ppt_w</p:attrName>
                                        </p:attrNameLst>
                                      </p:cBhvr>
                                      <p:tavLst>
                                        <p:tav tm="0">
                                          <p:val>
                                            <p:fltVal val="0"/>
                                          </p:val>
                                        </p:tav>
                                        <p:tav tm="100000">
                                          <p:val>
                                            <p:strVal val="#ppt_w"/>
                                          </p:val>
                                        </p:tav>
                                      </p:tavLst>
                                    </p:anim>
                                    <p:anim calcmode="lin" valueType="num">
                                      <p:cBhvr>
                                        <p:cTn id="63" dur="500" fill="hold"/>
                                        <p:tgtEl>
                                          <p:spTgt spid="21"/>
                                        </p:tgtEl>
                                        <p:attrNameLst>
                                          <p:attrName>ppt_h</p:attrName>
                                        </p:attrNameLst>
                                      </p:cBhvr>
                                      <p:tavLst>
                                        <p:tav tm="0">
                                          <p:val>
                                            <p:strVal val="#ppt_h"/>
                                          </p:val>
                                        </p:tav>
                                        <p:tav tm="100000">
                                          <p:val>
                                            <p:strVal val="#ppt_h"/>
                                          </p:val>
                                        </p:tav>
                                      </p:tavLst>
                                    </p:anim>
                                  </p:childTnLst>
                                </p:cTn>
                              </p:par>
                            </p:childTnLst>
                          </p:cTn>
                        </p:par>
                        <p:par>
                          <p:cTn id="64" fill="hold">
                            <p:stCondLst>
                              <p:cond delay="7150"/>
                            </p:stCondLst>
                            <p:childTnLst>
                              <p:par>
                                <p:cTn id="65" presetID="17" presetClass="entr" presetSubtype="10" fill="hold" nodeType="afterEffect">
                                  <p:stCondLst>
                                    <p:cond delay="0"/>
                                  </p:stCondLst>
                                  <p:childTnLst>
                                    <p:set>
                                      <p:cBhvr>
                                        <p:cTn id="66" dur="1" fill="hold">
                                          <p:stCondLst>
                                            <p:cond delay="0"/>
                                          </p:stCondLst>
                                        </p:cTn>
                                        <p:tgtEl>
                                          <p:spTgt spid="10"/>
                                        </p:tgtEl>
                                        <p:attrNameLst>
                                          <p:attrName>style.visibility</p:attrName>
                                        </p:attrNameLst>
                                      </p:cBhvr>
                                      <p:to>
                                        <p:strVal val="visible"/>
                                      </p:to>
                                    </p:set>
                                    <p:anim calcmode="lin" valueType="num">
                                      <p:cBhvr>
                                        <p:cTn id="67" dur="500" fill="hold"/>
                                        <p:tgtEl>
                                          <p:spTgt spid="10"/>
                                        </p:tgtEl>
                                        <p:attrNameLst>
                                          <p:attrName>ppt_w</p:attrName>
                                        </p:attrNameLst>
                                      </p:cBhvr>
                                      <p:tavLst>
                                        <p:tav tm="0">
                                          <p:val>
                                            <p:fltVal val="0"/>
                                          </p:val>
                                        </p:tav>
                                        <p:tav tm="100000">
                                          <p:val>
                                            <p:strVal val="#ppt_w"/>
                                          </p:val>
                                        </p:tav>
                                      </p:tavLst>
                                    </p:anim>
                                    <p:anim calcmode="lin" valueType="num">
                                      <p:cBhvr>
                                        <p:cTn id="68" dur="500" fill="hold"/>
                                        <p:tgtEl>
                                          <p:spTgt spid="10"/>
                                        </p:tgtEl>
                                        <p:attrNameLst>
                                          <p:attrName>ppt_h</p:attrName>
                                        </p:attrNameLst>
                                      </p:cBhvr>
                                      <p:tavLst>
                                        <p:tav tm="0">
                                          <p:val>
                                            <p:strVal val="#ppt_h"/>
                                          </p:val>
                                        </p:tav>
                                        <p:tav tm="100000">
                                          <p:val>
                                            <p:strVal val="#ppt_h"/>
                                          </p:val>
                                        </p:tav>
                                      </p:tavLst>
                                    </p:anim>
                                  </p:childTnLst>
                                </p:cTn>
                              </p:par>
                            </p:childTnLst>
                          </p:cTn>
                        </p:par>
                        <p:par>
                          <p:cTn id="69" fill="hold">
                            <p:stCondLst>
                              <p:cond delay="7650"/>
                            </p:stCondLst>
                            <p:childTnLst>
                              <p:par>
                                <p:cTn id="70" presetID="22" presetClass="entr" presetSubtype="1" fill="hold" nodeType="afterEffect">
                                  <p:stCondLst>
                                    <p:cond delay="0"/>
                                  </p:stCondLst>
                                  <p:childTnLst>
                                    <p:set>
                                      <p:cBhvr>
                                        <p:cTn id="71" dur="1" fill="hold">
                                          <p:stCondLst>
                                            <p:cond delay="0"/>
                                          </p:stCondLst>
                                        </p:cTn>
                                        <p:tgtEl>
                                          <p:spTgt spid="39"/>
                                        </p:tgtEl>
                                        <p:attrNameLst>
                                          <p:attrName>style.visibility</p:attrName>
                                        </p:attrNameLst>
                                      </p:cBhvr>
                                      <p:to>
                                        <p:strVal val="visible"/>
                                      </p:to>
                                    </p:set>
                                    <p:animEffect transition="in" filter="wipe(up)">
                                      <p:cBhvr>
                                        <p:cTn id="72" dur="500"/>
                                        <p:tgtEl>
                                          <p:spTgt spid="39"/>
                                        </p:tgtEl>
                                      </p:cBhvr>
                                    </p:animEffect>
                                  </p:childTnLst>
                                </p:cTn>
                              </p:par>
                            </p:childTnLst>
                          </p:cTn>
                        </p:par>
                        <p:par>
                          <p:cTn id="73" fill="hold">
                            <p:stCondLst>
                              <p:cond delay="8150"/>
                            </p:stCondLst>
                            <p:childTnLst>
                              <p:par>
                                <p:cTn id="74" presetID="22" presetClass="entr" presetSubtype="2" fill="hold" nodeType="afterEffect">
                                  <p:stCondLst>
                                    <p:cond delay="0"/>
                                  </p:stCondLst>
                                  <p:childTnLst>
                                    <p:set>
                                      <p:cBhvr>
                                        <p:cTn id="75" dur="1" fill="hold">
                                          <p:stCondLst>
                                            <p:cond delay="0"/>
                                          </p:stCondLst>
                                        </p:cTn>
                                        <p:tgtEl>
                                          <p:spTgt spid="38"/>
                                        </p:tgtEl>
                                        <p:attrNameLst>
                                          <p:attrName>style.visibility</p:attrName>
                                        </p:attrNameLst>
                                      </p:cBhvr>
                                      <p:to>
                                        <p:strVal val="visible"/>
                                      </p:to>
                                    </p:set>
                                    <p:animEffect transition="in" filter="wipe(right)">
                                      <p:cBhvr>
                                        <p:cTn id="76" dur="500"/>
                                        <p:tgtEl>
                                          <p:spTgt spid="38"/>
                                        </p:tgtEl>
                                      </p:cBhvr>
                                    </p:animEffect>
                                  </p:childTnLst>
                                </p:cTn>
                              </p:par>
                              <p:par>
                                <p:cTn id="77" presetID="53" presetClass="entr" presetSubtype="16" fill="hold" nodeType="withEffect">
                                  <p:stCondLst>
                                    <p:cond delay="150"/>
                                  </p:stCondLst>
                                  <p:childTnLst>
                                    <p:set>
                                      <p:cBhvr>
                                        <p:cTn id="78" dur="1" fill="hold">
                                          <p:stCondLst>
                                            <p:cond delay="0"/>
                                          </p:stCondLst>
                                        </p:cTn>
                                        <p:tgtEl>
                                          <p:spTgt spid="17"/>
                                        </p:tgtEl>
                                        <p:attrNameLst>
                                          <p:attrName>style.visibility</p:attrName>
                                        </p:attrNameLst>
                                      </p:cBhvr>
                                      <p:to>
                                        <p:strVal val="visible"/>
                                      </p:to>
                                    </p:set>
                                    <p:anim calcmode="lin" valueType="num">
                                      <p:cBhvr>
                                        <p:cTn id="79" dur="500" fill="hold"/>
                                        <p:tgtEl>
                                          <p:spTgt spid="17"/>
                                        </p:tgtEl>
                                        <p:attrNameLst>
                                          <p:attrName>ppt_w</p:attrName>
                                        </p:attrNameLst>
                                      </p:cBhvr>
                                      <p:tavLst>
                                        <p:tav tm="0">
                                          <p:val>
                                            <p:fltVal val="0"/>
                                          </p:val>
                                        </p:tav>
                                        <p:tav tm="100000">
                                          <p:val>
                                            <p:strVal val="#ppt_w"/>
                                          </p:val>
                                        </p:tav>
                                      </p:tavLst>
                                    </p:anim>
                                    <p:anim calcmode="lin" valueType="num">
                                      <p:cBhvr>
                                        <p:cTn id="80" dur="500" fill="hold"/>
                                        <p:tgtEl>
                                          <p:spTgt spid="17"/>
                                        </p:tgtEl>
                                        <p:attrNameLst>
                                          <p:attrName>ppt_h</p:attrName>
                                        </p:attrNameLst>
                                      </p:cBhvr>
                                      <p:tavLst>
                                        <p:tav tm="0">
                                          <p:val>
                                            <p:fltVal val="0"/>
                                          </p:val>
                                        </p:tav>
                                        <p:tav tm="100000">
                                          <p:val>
                                            <p:strVal val="#ppt_h"/>
                                          </p:val>
                                        </p:tav>
                                      </p:tavLst>
                                    </p:anim>
                                    <p:animEffect transition="in" filter="fade">
                                      <p:cBhvr>
                                        <p:cTn id="81" dur="500"/>
                                        <p:tgtEl>
                                          <p:spTgt spid="17"/>
                                        </p:tgtEl>
                                      </p:cBhvr>
                                    </p:animEffect>
                                  </p:childTnLst>
                                </p:cTn>
                              </p:par>
                            </p:childTnLst>
                          </p:cTn>
                        </p:par>
                        <p:par>
                          <p:cTn id="82" fill="hold">
                            <p:stCondLst>
                              <p:cond delay="8800"/>
                            </p:stCondLst>
                            <p:childTnLst>
                              <p:par>
                                <p:cTn id="83" presetID="22" presetClass="entr" presetSubtype="2" fill="hold" grpId="0" nodeType="afterEffect">
                                  <p:stCondLst>
                                    <p:cond delay="0"/>
                                  </p:stCondLst>
                                  <p:childTnLst>
                                    <p:set>
                                      <p:cBhvr>
                                        <p:cTn id="84" dur="1" fill="hold">
                                          <p:stCondLst>
                                            <p:cond delay="0"/>
                                          </p:stCondLst>
                                        </p:cTn>
                                        <p:tgtEl>
                                          <p:spTgt spid="40"/>
                                        </p:tgtEl>
                                        <p:attrNameLst>
                                          <p:attrName>style.visibility</p:attrName>
                                        </p:attrNameLst>
                                      </p:cBhvr>
                                      <p:to>
                                        <p:strVal val="visible"/>
                                      </p:to>
                                    </p:set>
                                    <p:animEffect transition="in" filter="wipe(right)">
                                      <p:cBhvr>
                                        <p:cTn id="85" dur="500"/>
                                        <p:tgtEl>
                                          <p:spTgt spid="40"/>
                                        </p:tgtEl>
                                      </p:cBhvr>
                                    </p:animEffect>
                                  </p:childTnLst>
                                </p:cTn>
                              </p:par>
                            </p:childTnLst>
                          </p:cTn>
                        </p:par>
                        <p:par>
                          <p:cTn id="86" fill="hold">
                            <p:stCondLst>
                              <p:cond delay="9300"/>
                            </p:stCondLst>
                            <p:childTnLst>
                              <p:par>
                                <p:cTn id="87" presetID="22" presetClass="entr" presetSubtype="1" fill="hold" grpId="0" nodeType="afterEffect">
                                  <p:stCondLst>
                                    <p:cond delay="0"/>
                                  </p:stCondLst>
                                  <p:childTnLst>
                                    <p:set>
                                      <p:cBhvr>
                                        <p:cTn id="88" dur="1" fill="hold">
                                          <p:stCondLst>
                                            <p:cond delay="0"/>
                                          </p:stCondLst>
                                        </p:cTn>
                                        <p:tgtEl>
                                          <p:spTgt spid="70"/>
                                        </p:tgtEl>
                                        <p:attrNameLst>
                                          <p:attrName>style.visibility</p:attrName>
                                        </p:attrNameLst>
                                      </p:cBhvr>
                                      <p:to>
                                        <p:strVal val="visible"/>
                                      </p:to>
                                    </p:set>
                                    <p:animEffect transition="in" filter="wipe(up)">
                                      <p:cBhvr>
                                        <p:cTn id="89" dur="1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 grpId="0"/>
      <p:bldP spid="40" grpId="0"/>
      <p:bldP spid="70" grpId="0"/>
    </p:bldLst>
  </p:timing>
</p:sld>
</file>

<file path=ppt/slides/slide2.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Allowed Actions:</a:t>
            </a:r>
          </a:p>
          <a:p>
            <a:r>
              <a:rPr lang="en-US" sz="1600" dirty="0">
                <a:solidFill>
                  <a:schemeClr val="tx1"/>
                </a:solidFill>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tx1"/>
                </a:solidFill>
              </a:rPr>
              <a:t>Not Allowed:</a:t>
            </a:r>
          </a:p>
          <a:p>
            <a:r>
              <a:rPr lang="en-US" sz="1600" dirty="0">
                <a:solidFill>
                  <a:schemeClr val="tx1"/>
                </a:solidFill>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tx1"/>
                </a:solidFill>
              </a:rPr>
              <a:t>Image Usage Rights:</a:t>
            </a:r>
          </a:p>
          <a:p>
            <a:r>
              <a:rPr lang="en-US" sz="1600" dirty="0">
                <a:solidFill>
                  <a:schemeClr val="tx1"/>
                </a:solidFill>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0" y="366713"/>
            <a:ext cx="12192000" cy="712787"/>
          </a:xfrm>
        </p:spPr>
        <p:txBody>
          <a:bodyPr>
            <a:normAutofit/>
          </a:bodyPr>
          <a:lstStyle/>
          <a:p>
            <a:pPr algn="ctr"/>
            <a:r>
              <a:rPr lang="en-US" sz="3200" dirty="0">
                <a:solidFill>
                  <a:schemeClr val="bg1"/>
                </a:solidFill>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2015-2016 sage-fox.com</a:t>
            </a: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7410918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Animations:</a:t>
            </a:r>
          </a:p>
          <a:p>
            <a:r>
              <a:rPr lang="en-US" sz="1600" dirty="0">
                <a:solidFill>
                  <a:schemeClr val="tx1"/>
                </a:solidFill>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tx1"/>
              </a:solidFill>
            </a:endParaRPr>
          </a:p>
          <a:p>
            <a:r>
              <a:rPr lang="en-US" sz="2000" b="1" u="sng" dirty="0">
                <a:solidFill>
                  <a:schemeClr val="tx1"/>
                </a:solidFill>
              </a:rPr>
              <a:t>Slide Pause:</a:t>
            </a:r>
          </a:p>
          <a:p>
            <a:r>
              <a:rPr lang="en-US" sz="1600" dirty="0">
                <a:solidFill>
                  <a:schemeClr val="tx1"/>
                </a:solidFill>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tx1"/>
              </a:solidFill>
            </a:endParaRPr>
          </a:p>
          <a:p>
            <a:r>
              <a:rPr lang="en-US" sz="2000" b="1" u="sng" dirty="0">
                <a:solidFill>
                  <a:schemeClr val="tx1"/>
                </a:solidFill>
              </a:rPr>
              <a:t>Animation Changes:</a:t>
            </a:r>
          </a:p>
          <a:p>
            <a:r>
              <a:rPr lang="en-US" sz="1600" dirty="0">
                <a:solidFill>
                  <a:schemeClr val="tx1"/>
                </a:solidFill>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tx1"/>
              </a:solidFill>
            </a:endParaRPr>
          </a:p>
          <a:p>
            <a:r>
              <a:rPr lang="en-US" sz="2000" b="1" u="sng" dirty="0">
                <a:solidFill>
                  <a:schemeClr val="tx1"/>
                </a:solidFill>
              </a:rPr>
              <a:t>Transitions:</a:t>
            </a:r>
          </a:p>
          <a:p>
            <a:r>
              <a:rPr lang="en-US" sz="1600" dirty="0">
                <a:solidFill>
                  <a:schemeClr val="tx1"/>
                </a:solidFill>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Transition &amp; Animation</a:t>
            </a:r>
            <a:r>
              <a:rPr lang="en-US" sz="3200" baseline="0" dirty="0">
                <a:solidFill>
                  <a:schemeClr val="bg1"/>
                </a:solidFill>
              </a:rPr>
              <a:t> Tips</a:t>
            </a:r>
            <a:endParaRPr lang="en-US" sz="3200" dirty="0">
              <a:solidFill>
                <a:schemeClr val="bg1"/>
              </a:solidFill>
            </a:endParaRP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2724131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showMasterSp="0">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tx1"/>
                </a:solidFill>
              </a:rPr>
              <a:t>Background Images:</a:t>
            </a:r>
          </a:p>
          <a:p>
            <a:r>
              <a:rPr lang="en-US" sz="1600" dirty="0">
                <a:solidFill>
                  <a:schemeClr val="tx1"/>
                </a:solidFill>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tx1"/>
                </a:solidFill>
              </a:rPr>
              <a:t>Changing Image Elements :</a:t>
            </a:r>
          </a:p>
          <a:p>
            <a:r>
              <a:rPr lang="en-US" sz="1600" dirty="0">
                <a:solidFill>
                  <a:schemeClr val="tx1"/>
                </a:solidFill>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tx1"/>
                </a:solidFill>
              </a:rPr>
              <a:t>Color Transparency Screen:</a:t>
            </a:r>
          </a:p>
          <a:p>
            <a:r>
              <a:rPr lang="en-US" sz="1600" dirty="0">
                <a:solidFill>
                  <a:schemeClr val="tx1"/>
                </a:solidFill>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tx1"/>
                </a:solidFill>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6350" y="365125"/>
            <a:ext cx="12198350" cy="712788"/>
          </a:xfrm>
        </p:spPr>
        <p:txBody>
          <a:bodyPr>
            <a:normAutofit/>
          </a:bodyPr>
          <a:lstStyle/>
          <a:p>
            <a:pPr algn="ctr"/>
            <a:r>
              <a:rPr lang="en-US" sz="3200" dirty="0">
                <a:solidFill>
                  <a:schemeClr val="bg1"/>
                </a:solidFill>
              </a:rPr>
              <a:t>Image Tips</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8687743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endParaRPr lang="en-US" dirty="0"/>
          </a:p>
          <a:p>
            <a:endParaRPr lang="en-US" sz="2400" dirty="0">
              <a:solidFill>
                <a:schemeClr val="tx1"/>
              </a:solidFill>
            </a:endParaRPr>
          </a:p>
          <a:p>
            <a:r>
              <a:rPr lang="en-US" sz="2400" dirty="0">
                <a:solidFill>
                  <a:schemeClr val="tx1"/>
                </a:solidFill>
              </a:rPr>
              <a:t>We are a free service, and we will never ask for money. We do however ask that you support us by letting others know about our free service. We maintain operations through advertisements on the site, so the more people who visit our site, the easier it will be for us to maintain costs for servers, continue new development, etc. </a:t>
            </a:r>
          </a:p>
          <a:p>
            <a:endParaRPr lang="en-US" sz="2400" dirty="0">
              <a:solidFill>
                <a:schemeClr val="tx1"/>
              </a:solidFill>
            </a:endParaRPr>
          </a:p>
          <a:p>
            <a:r>
              <a:rPr lang="en-US" sz="2400" dirty="0">
                <a:solidFill>
                  <a:schemeClr val="tx1"/>
                </a:solidFill>
              </a:rPr>
              <a:t>There are many ways to help get the word out:</a:t>
            </a:r>
          </a:p>
          <a:p>
            <a:pPr marL="457200" indent="-457200">
              <a:buAutoNum type="arabicParenR"/>
            </a:pPr>
            <a:r>
              <a:rPr lang="en-US" sz="2400" dirty="0">
                <a:solidFill>
                  <a:schemeClr val="tx1"/>
                </a:solidFill>
              </a:rPr>
              <a:t>Social media likes and shares.</a:t>
            </a:r>
          </a:p>
          <a:p>
            <a:pPr marL="457200" indent="-457200">
              <a:buAutoNum type="arabicParenR"/>
            </a:pPr>
            <a:r>
              <a:rPr lang="en-US" sz="2400" dirty="0">
                <a:solidFill>
                  <a:schemeClr val="tx1"/>
                </a:solidFill>
              </a:rPr>
              <a:t>Forum posts in communities you are already members (please do not spam).</a:t>
            </a:r>
          </a:p>
          <a:p>
            <a:pPr marL="457200" indent="-457200">
              <a:buAutoNum type="arabicParenR"/>
            </a:pPr>
            <a:r>
              <a:rPr lang="en-US" sz="2400" dirty="0">
                <a:solidFill>
                  <a:schemeClr val="tx1"/>
                </a:solidFill>
              </a:rPr>
              <a:t>Telling classmates, teachers, coworkers about our PowerPoint Templates.</a:t>
            </a:r>
          </a:p>
          <a:p>
            <a:pPr marL="457200" indent="-457200">
              <a:buAutoNum type="arabicParenR"/>
            </a:pPr>
            <a:r>
              <a:rPr lang="en-US" sz="2400" dirty="0">
                <a:solidFill>
                  <a:schemeClr val="tx1"/>
                </a:solidFill>
              </a:rPr>
              <a:t>Placing one of our banners on your website, blog, etc.</a:t>
            </a:r>
          </a:p>
          <a:p>
            <a:r>
              <a:rPr lang="en-US" sz="2400" dirty="0">
                <a:solidFill>
                  <a:schemeClr val="tx1"/>
                </a:solidFill>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0" y="365125"/>
            <a:ext cx="12192000" cy="712788"/>
          </a:xfrm>
        </p:spPr>
        <p:txBody>
          <a:bodyPr>
            <a:normAutofit/>
          </a:bodyPr>
          <a:lstStyle/>
          <a:p>
            <a:pPr algn="ctr"/>
            <a:r>
              <a:rPr lang="en-US" sz="3200" dirty="0">
                <a:solidFill>
                  <a:schemeClr val="bg1"/>
                </a:solidFill>
              </a:rPr>
              <a:t>Please Support SageFox Free</a:t>
            </a:r>
            <a:r>
              <a:rPr lang="en-US" sz="3200" baseline="0" dirty="0">
                <a:solidFill>
                  <a:schemeClr val="bg1"/>
                </a:solidFill>
              </a:rPr>
              <a:t> PowerPoint</a:t>
            </a:r>
            <a:endParaRPr lang="en-US" sz="3200" dirty="0">
              <a:solidFill>
                <a:schemeClr val="bg1"/>
              </a:solidFill>
            </a:endParaRPr>
          </a:p>
        </p:txBody>
      </p:sp>
      <p:pic>
        <p:nvPicPr>
          <p:cNvPr id="7" name="Picture 6">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46253"/>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53874906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1_Custom Design">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2952</TotalTime>
  <Words>1202</Words>
  <Application>Microsoft Office PowerPoint</Application>
  <PresentationFormat>Widescreen</PresentationFormat>
  <Paragraphs>50</Paragraphs>
  <Slides>5</Slides>
  <Notes>1</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5</vt:i4>
      </vt:variant>
    </vt:vector>
  </HeadingPairs>
  <TitlesOfParts>
    <vt:vector size="10" baseType="lpstr">
      <vt:lpstr>Arial</vt:lpstr>
      <vt:lpstr>Calibri</vt:lpstr>
      <vt:lpstr>Calibri Light</vt:lpstr>
      <vt:lpstr>FontAwesome</vt:lpstr>
      <vt:lpstr>1_Custom Design</vt:lpstr>
      <vt:lpstr>PowerPoint Presentation</vt:lpstr>
      <vt:lpstr>Copyright Notice</vt:lpstr>
      <vt:lpstr>Transition &amp; Animation Tips</vt:lpstr>
      <vt:lpstr>Image Tips</vt:lpstr>
      <vt:lpstr>Please Support SageFox Free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Presentation Title</dc:title>
  <dc:creator>james sager;sage-fox.com</dc:creator>
  <cp:lastModifiedBy>james</cp:lastModifiedBy>
  <cp:revision>593</cp:revision>
  <dcterms:created xsi:type="dcterms:W3CDTF">2015-12-31T02:20:12Z</dcterms:created>
  <dcterms:modified xsi:type="dcterms:W3CDTF">2016-09-18T17:25:46Z</dcterms:modified>
</cp:coreProperties>
</file>