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307"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5400099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264893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3288213" y="2776120"/>
            <a:ext cx="2282912" cy="1134812"/>
            <a:chOff x="3288213" y="2776120"/>
            <a:chExt cx="2282912" cy="1134812"/>
          </a:xfrm>
        </p:grpSpPr>
        <p:sp>
          <p:nvSpPr>
            <p:cNvPr id="61" name="Round Single Corner Rectangle 60"/>
            <p:cNvSpPr/>
            <p:nvPr/>
          </p:nvSpPr>
          <p:spPr>
            <a:xfrm rot="10800000" flipH="1">
              <a:off x="3290681" y="2776120"/>
              <a:ext cx="2146026" cy="1134812"/>
            </a:xfrm>
            <a:prstGeom prst="round1Rect">
              <a:avLst/>
            </a:prstGeom>
            <a:solidFill>
              <a:srgbClr val="A5A5A5">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64" name="TextBox 63"/>
            <p:cNvSpPr txBox="1"/>
            <p:nvPr/>
          </p:nvSpPr>
          <p:spPr>
            <a:xfrm>
              <a:off x="3288213" y="2873006"/>
              <a:ext cx="2282912" cy="954107"/>
            </a:xfrm>
            <a:prstGeom prst="rect">
              <a:avLst/>
            </a:prstGeom>
            <a:noFill/>
          </p:spPr>
          <p:txBody>
            <a:bodyPr wrap="square" rtlCol="0">
              <a:spAutoFit/>
            </a:bodyPr>
            <a:lstStyle/>
            <a:p>
              <a:pPr defTabSz="1219170">
                <a:spcBef>
                  <a:spcPct val="20000"/>
                </a:spcBef>
                <a:defRPr/>
              </a:pPr>
              <a:r>
                <a:rPr lang="en-US" sz="1400" dirty="0">
                  <a:solidFill>
                    <a:schemeClr val="bg2">
                      <a:lumMod val="10000"/>
                    </a:schemeClr>
                  </a:solidFill>
                </a:rPr>
                <a:t>Lorem ipsum dolor sit amet, consectetur adipiscing elit, sed do eiusmod tempor incididunt utdse</a:t>
              </a:r>
            </a:p>
          </p:txBody>
        </p:sp>
      </p:grpSp>
      <p:grpSp>
        <p:nvGrpSpPr>
          <p:cNvPr id="10" name="Group 9"/>
          <p:cNvGrpSpPr/>
          <p:nvPr/>
        </p:nvGrpSpPr>
        <p:grpSpPr>
          <a:xfrm>
            <a:off x="6604487" y="2760415"/>
            <a:ext cx="2327591" cy="1150517"/>
            <a:chOff x="6604487" y="2760415"/>
            <a:chExt cx="2327591" cy="1150517"/>
          </a:xfrm>
        </p:grpSpPr>
        <p:sp>
          <p:nvSpPr>
            <p:cNvPr id="58" name="Round Single Corner Rectangle 57"/>
            <p:cNvSpPr/>
            <p:nvPr/>
          </p:nvSpPr>
          <p:spPr>
            <a:xfrm rot="10800000">
              <a:off x="6604487" y="2760415"/>
              <a:ext cx="2278664" cy="1150517"/>
            </a:xfrm>
            <a:prstGeom prst="round1Rect">
              <a:avLst/>
            </a:prstGeom>
            <a:solidFill>
              <a:srgbClr val="A5A5A5">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65" name="TextBox 64"/>
            <p:cNvSpPr txBox="1"/>
            <p:nvPr/>
          </p:nvSpPr>
          <p:spPr>
            <a:xfrm>
              <a:off x="6649166" y="2863895"/>
              <a:ext cx="2282912" cy="954107"/>
            </a:xfrm>
            <a:prstGeom prst="rect">
              <a:avLst/>
            </a:prstGeom>
            <a:noFill/>
          </p:spPr>
          <p:txBody>
            <a:bodyPr wrap="square" rtlCol="0">
              <a:spAutoFit/>
            </a:bodyPr>
            <a:lstStyle/>
            <a:p>
              <a:pPr defTabSz="1219170">
                <a:spcBef>
                  <a:spcPct val="20000"/>
                </a:spcBef>
                <a:defRPr/>
              </a:pPr>
              <a:r>
                <a:rPr lang="en-US" sz="1400" dirty="0">
                  <a:solidFill>
                    <a:schemeClr val="bg2">
                      <a:lumMod val="10000"/>
                    </a:schemeClr>
                  </a:solidFill>
                </a:rPr>
                <a:t>Lorem ipsum dolor sit amet, consectetur adipiscing elit, sed do eiusmod tempor incididunt utdse</a:t>
              </a:r>
            </a:p>
          </p:txBody>
        </p:sp>
      </p:grpSp>
      <p:grpSp>
        <p:nvGrpSpPr>
          <p:cNvPr id="3" name="Group 40"/>
          <p:cNvGrpSpPr/>
          <p:nvPr/>
        </p:nvGrpSpPr>
        <p:grpSpPr>
          <a:xfrm>
            <a:off x="3158043" y="2084837"/>
            <a:ext cx="2278664" cy="691284"/>
            <a:chOff x="2368532" y="1563627"/>
            <a:chExt cx="1708998" cy="518463"/>
          </a:xfrm>
          <a:solidFill>
            <a:srgbClr val="A5A5A5"/>
          </a:solidFill>
          <a:effectLst>
            <a:outerShdw blurRad="50800" dist="38100" dir="5400000" algn="t" rotWithShape="0">
              <a:prstClr val="black">
                <a:alpha val="40000"/>
              </a:prstClr>
            </a:outerShdw>
          </a:effectLst>
        </p:grpSpPr>
        <p:sp>
          <p:nvSpPr>
            <p:cNvPr id="13" name="Round Single Corner Rectangle 12"/>
            <p:cNvSpPr/>
            <p:nvPr/>
          </p:nvSpPr>
          <p:spPr>
            <a:xfrm>
              <a:off x="2368532" y="1563627"/>
              <a:ext cx="1708998" cy="518463"/>
            </a:xfrm>
            <a:prstGeom prst="round1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14" name="Rectangle 13"/>
            <p:cNvSpPr/>
            <p:nvPr/>
          </p:nvSpPr>
          <p:spPr>
            <a:xfrm>
              <a:off x="2738166" y="1715112"/>
              <a:ext cx="969737" cy="215492"/>
            </a:xfrm>
            <a:prstGeom prst="rect">
              <a:avLst/>
            </a:prstGeom>
            <a:grpFill/>
          </p:spPr>
          <p:txBody>
            <a:bodyPr wrap="none" lIns="0" tIns="0" rIns="0" bIns="0" anchor="ctr">
              <a:spAutoFit/>
            </a:bodyPr>
            <a:lstStyle/>
            <a:p>
              <a:pPr algn="ctr"/>
              <a:r>
                <a:rPr lang="en-US" sz="1867" b="1" dirty="0">
                  <a:solidFill>
                    <a:schemeClr val="bg1"/>
                  </a:solidFill>
                </a:rPr>
                <a:t>Lorem Ipsum</a:t>
              </a:r>
            </a:p>
          </p:txBody>
        </p:sp>
      </p:grpSp>
      <p:sp>
        <p:nvSpPr>
          <p:cNvPr id="16" name="Text Placeholder 3"/>
          <p:cNvSpPr txBox="1">
            <a:spLocks/>
          </p:cNvSpPr>
          <p:nvPr/>
        </p:nvSpPr>
        <p:spPr>
          <a:xfrm>
            <a:off x="4430013" y="4501217"/>
            <a:ext cx="1311256" cy="902876"/>
          </a:xfrm>
          <a:prstGeom prst="rect">
            <a:avLst/>
          </a:prstGeom>
        </p:spPr>
        <p:txBody>
          <a:bodyPr wrap="none" lIns="0" tIns="0" rIns="0" bIns="0" anchor="t">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5867" dirty="0">
                <a:solidFill>
                  <a:srgbClr val="00B0F0"/>
                </a:solidFill>
              </a:rPr>
              <a:t>37%</a:t>
            </a:r>
          </a:p>
        </p:txBody>
      </p:sp>
      <p:cxnSp>
        <p:nvCxnSpPr>
          <p:cNvPr id="20" name="Straight Connector 19"/>
          <p:cNvCxnSpPr/>
          <p:nvPr/>
        </p:nvCxnSpPr>
        <p:spPr>
          <a:xfrm flipH="1">
            <a:off x="0" y="4965185"/>
            <a:ext cx="1920899" cy="0"/>
          </a:xfrm>
          <a:prstGeom prst="line">
            <a:avLst/>
          </a:prstGeom>
          <a:ln w="19050">
            <a:solidFill>
              <a:srgbClr val="00B0F0"/>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1920899" y="4158690"/>
            <a:ext cx="0" cy="768247"/>
          </a:xfrm>
          <a:prstGeom prst="line">
            <a:avLst/>
          </a:prstGeom>
          <a:ln w="19050">
            <a:solidFill>
              <a:srgbClr val="00B0F0"/>
            </a:solidFill>
            <a:prstDash val="sysDot"/>
          </a:ln>
        </p:spPr>
        <p:style>
          <a:lnRef idx="1">
            <a:schemeClr val="accent1"/>
          </a:lnRef>
          <a:fillRef idx="0">
            <a:schemeClr val="accent1"/>
          </a:fillRef>
          <a:effectRef idx="0">
            <a:schemeClr val="accent1"/>
          </a:effectRef>
          <a:fontRef idx="minor">
            <a:schemeClr val="tx1"/>
          </a:fontRef>
        </p:style>
      </p:cxnSp>
      <p:grpSp>
        <p:nvGrpSpPr>
          <p:cNvPr id="21" name="Group 40"/>
          <p:cNvGrpSpPr/>
          <p:nvPr/>
        </p:nvGrpSpPr>
        <p:grpSpPr>
          <a:xfrm>
            <a:off x="6604487" y="2084837"/>
            <a:ext cx="2278664" cy="691284"/>
            <a:chOff x="2368532" y="1563627"/>
            <a:chExt cx="1708998" cy="518463"/>
          </a:xfrm>
          <a:solidFill>
            <a:srgbClr val="A5A5A5"/>
          </a:solidFill>
          <a:effectLst>
            <a:outerShdw blurRad="50800" dist="38100" dir="5400000" algn="t" rotWithShape="0">
              <a:prstClr val="black">
                <a:alpha val="40000"/>
              </a:prstClr>
            </a:outerShdw>
          </a:effectLst>
        </p:grpSpPr>
        <p:sp>
          <p:nvSpPr>
            <p:cNvPr id="26" name="Round Single Corner Rectangle 25"/>
            <p:cNvSpPr/>
            <p:nvPr/>
          </p:nvSpPr>
          <p:spPr>
            <a:xfrm flipH="1">
              <a:off x="2368532" y="1563627"/>
              <a:ext cx="1708998" cy="518463"/>
            </a:xfrm>
            <a:prstGeom prst="round1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27" name="Rectangle 26"/>
            <p:cNvSpPr/>
            <p:nvPr/>
          </p:nvSpPr>
          <p:spPr>
            <a:xfrm>
              <a:off x="2738163" y="1715112"/>
              <a:ext cx="969737" cy="215492"/>
            </a:xfrm>
            <a:prstGeom prst="rect">
              <a:avLst/>
            </a:prstGeom>
            <a:grpFill/>
          </p:spPr>
          <p:txBody>
            <a:bodyPr wrap="none" lIns="0" tIns="0" rIns="0" bIns="0" anchor="ctr">
              <a:spAutoFit/>
            </a:bodyPr>
            <a:lstStyle/>
            <a:p>
              <a:pPr algn="ctr"/>
              <a:r>
                <a:rPr lang="en-US" sz="1867" b="1" dirty="0">
                  <a:solidFill>
                    <a:schemeClr val="bg1"/>
                  </a:solidFill>
                </a:rPr>
                <a:t>Lorem Ipsum</a:t>
              </a:r>
            </a:p>
          </p:txBody>
        </p:sp>
      </p:grpSp>
      <p:cxnSp>
        <p:nvCxnSpPr>
          <p:cNvPr id="38" name="Straight Connector 37"/>
          <p:cNvCxnSpPr/>
          <p:nvPr/>
        </p:nvCxnSpPr>
        <p:spPr>
          <a:xfrm flipH="1">
            <a:off x="7972600" y="4965185"/>
            <a:ext cx="2011680" cy="0"/>
          </a:xfrm>
          <a:prstGeom prst="line">
            <a:avLst/>
          </a:prstGeom>
          <a:ln w="19050">
            <a:solidFill>
              <a:srgbClr val="ED7D31"/>
            </a:solidFill>
            <a:prstDash val="sysDot"/>
            <a:headEnd type="none"/>
            <a:tailEnd type="stealth"/>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9978017" y="4180724"/>
            <a:ext cx="0" cy="768247"/>
          </a:xfrm>
          <a:prstGeom prst="line">
            <a:avLst/>
          </a:prstGeom>
          <a:ln w="19050">
            <a:solidFill>
              <a:srgbClr val="ED7D31"/>
            </a:solidFill>
            <a:prstDash val="sysDot"/>
          </a:ln>
        </p:spPr>
        <p:style>
          <a:lnRef idx="1">
            <a:schemeClr val="accent1"/>
          </a:lnRef>
          <a:fillRef idx="0">
            <a:schemeClr val="accent1"/>
          </a:fillRef>
          <a:effectRef idx="0">
            <a:schemeClr val="accent1"/>
          </a:effectRef>
          <a:fontRef idx="minor">
            <a:schemeClr val="tx1"/>
          </a:fontRef>
        </p:style>
      </p:cxnSp>
      <p:sp>
        <p:nvSpPr>
          <p:cNvPr id="40" name="Text Placeholder 3"/>
          <p:cNvSpPr txBox="1">
            <a:spLocks/>
          </p:cNvSpPr>
          <p:nvPr/>
        </p:nvSpPr>
        <p:spPr>
          <a:xfrm>
            <a:off x="6545114" y="4503164"/>
            <a:ext cx="1311256" cy="902876"/>
          </a:xfrm>
          <a:prstGeom prst="rect">
            <a:avLst/>
          </a:prstGeom>
        </p:spPr>
        <p:txBody>
          <a:bodyPr wrap="none" lIns="0" tIns="0" rIns="0" bIns="0" anchor="t">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5867" dirty="0">
                <a:solidFill>
                  <a:srgbClr val="ED7D31"/>
                </a:solidFill>
              </a:rPr>
              <a:t>62%</a:t>
            </a:r>
          </a:p>
        </p:txBody>
      </p:sp>
      <p:cxnSp>
        <p:nvCxnSpPr>
          <p:cNvPr id="44" name="Straight Connector 43"/>
          <p:cNvCxnSpPr/>
          <p:nvPr/>
        </p:nvCxnSpPr>
        <p:spPr>
          <a:xfrm>
            <a:off x="10243704" y="4158690"/>
            <a:ext cx="0" cy="768247"/>
          </a:xfrm>
          <a:prstGeom prst="line">
            <a:avLst/>
          </a:prstGeom>
          <a:ln w="19050">
            <a:solidFill>
              <a:srgbClr val="ED7D31"/>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H="1">
            <a:off x="10243704" y="4965185"/>
            <a:ext cx="1920899" cy="0"/>
          </a:xfrm>
          <a:prstGeom prst="line">
            <a:avLst/>
          </a:prstGeom>
          <a:ln w="19050">
            <a:solidFill>
              <a:srgbClr val="ED7D31"/>
            </a:solidFill>
            <a:prstDash val="sysDot"/>
          </a:ln>
        </p:spPr>
        <p:style>
          <a:lnRef idx="1">
            <a:schemeClr val="accent1"/>
          </a:lnRef>
          <a:fillRef idx="0">
            <a:schemeClr val="accent1"/>
          </a:fillRef>
          <a:effectRef idx="0">
            <a:schemeClr val="accent1"/>
          </a:effectRef>
          <a:fontRef idx="minor">
            <a:schemeClr val="tx1"/>
          </a:fontRef>
        </p:style>
      </p:cxnSp>
      <p:grpSp>
        <p:nvGrpSpPr>
          <p:cNvPr id="18" name="Group 17"/>
          <p:cNvGrpSpPr/>
          <p:nvPr/>
        </p:nvGrpSpPr>
        <p:grpSpPr>
          <a:xfrm>
            <a:off x="8883151" y="1739195"/>
            <a:ext cx="2419495" cy="2419495"/>
            <a:chOff x="8883151" y="1739195"/>
            <a:chExt cx="2419495" cy="2419495"/>
          </a:xfrm>
        </p:grpSpPr>
        <p:sp>
          <p:nvSpPr>
            <p:cNvPr id="28" name="Sev01"/>
            <p:cNvSpPr>
              <a:spLocks noChangeAspect="1"/>
            </p:cNvSpPr>
            <p:nvPr/>
          </p:nvSpPr>
          <p:spPr>
            <a:xfrm>
              <a:off x="8883151" y="1739195"/>
              <a:ext cx="2419495" cy="2419495"/>
            </a:xfrm>
            <a:prstGeom prst="roundRect">
              <a:avLst>
                <a:gd name="adj" fmla="val 7569"/>
              </a:avLst>
            </a:prstGeom>
            <a:solidFill>
              <a:srgbClr val="ED7D3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63" name="Rectangle 62"/>
            <p:cNvSpPr>
              <a:spLocks noChangeAspect="1"/>
            </p:cNvSpPr>
            <p:nvPr/>
          </p:nvSpPr>
          <p:spPr>
            <a:xfrm>
              <a:off x="9178498" y="1958606"/>
              <a:ext cx="1828800" cy="1828800"/>
            </a:xfrm>
            <a:prstGeom prst="rect">
              <a:avLst/>
            </a:prstGeom>
            <a:blipFill>
              <a:blip r:embed="rId3"/>
              <a:stretch>
                <a:fillRect/>
              </a:stretch>
            </a:blip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grpSp>
        <p:nvGrpSpPr>
          <p:cNvPr id="8" name="Group 7"/>
          <p:cNvGrpSpPr/>
          <p:nvPr/>
        </p:nvGrpSpPr>
        <p:grpSpPr>
          <a:xfrm>
            <a:off x="872966" y="1739195"/>
            <a:ext cx="2419495" cy="2419495"/>
            <a:chOff x="872966" y="1739195"/>
            <a:chExt cx="2419495" cy="2419495"/>
          </a:xfrm>
        </p:grpSpPr>
        <p:sp>
          <p:nvSpPr>
            <p:cNvPr id="33" name="Sev01"/>
            <p:cNvSpPr>
              <a:spLocks noChangeAspect="1"/>
            </p:cNvSpPr>
            <p:nvPr/>
          </p:nvSpPr>
          <p:spPr>
            <a:xfrm>
              <a:off x="872966" y="1739195"/>
              <a:ext cx="2419495" cy="2419495"/>
            </a:xfrm>
            <a:prstGeom prst="roundRect">
              <a:avLst>
                <a:gd name="adj" fmla="val 7569"/>
              </a:avLst>
            </a:prstGeom>
            <a:solidFill>
              <a:srgbClr val="00B0F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56" name="Rectangle 55"/>
            <p:cNvSpPr>
              <a:spLocks noChangeAspect="1"/>
            </p:cNvSpPr>
            <p:nvPr/>
          </p:nvSpPr>
          <p:spPr>
            <a:xfrm>
              <a:off x="1164065" y="1958606"/>
              <a:ext cx="1828800" cy="1828800"/>
            </a:xfrm>
            <a:prstGeom prst="rect">
              <a:avLst/>
            </a:prstGeom>
            <a:blipFill>
              <a:blip r:embed="rId4"/>
              <a:stretch>
                <a:fillRect/>
              </a:stretch>
            </a:blipFill>
            <a:ln w="28575">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grpSp>
        <p:nvGrpSpPr>
          <p:cNvPr id="17" name="Group 16"/>
          <p:cNvGrpSpPr/>
          <p:nvPr/>
        </p:nvGrpSpPr>
        <p:grpSpPr>
          <a:xfrm>
            <a:off x="8585236" y="4532491"/>
            <a:ext cx="864665" cy="865389"/>
            <a:chOff x="8585236" y="4532491"/>
            <a:chExt cx="864665" cy="865389"/>
          </a:xfrm>
        </p:grpSpPr>
        <p:grpSp>
          <p:nvGrpSpPr>
            <p:cNvPr id="41" name="Group 134"/>
            <p:cNvGrpSpPr/>
            <p:nvPr/>
          </p:nvGrpSpPr>
          <p:grpSpPr>
            <a:xfrm>
              <a:off x="8585236" y="4532491"/>
              <a:ext cx="864665" cy="865389"/>
              <a:chOff x="3287425" y="1417883"/>
              <a:chExt cx="648499" cy="649042"/>
            </a:xfrm>
          </p:grpSpPr>
          <p:sp>
            <p:nvSpPr>
              <p:cNvPr id="42" name="Oval 41"/>
              <p:cNvSpPr>
                <a:spLocks noChangeAspect="1"/>
              </p:cNvSpPr>
              <p:nvPr/>
            </p:nvSpPr>
            <p:spPr>
              <a:xfrm>
                <a:off x="3287425" y="1417883"/>
                <a:ext cx="648499" cy="649042"/>
              </a:xfrm>
              <a:prstGeom prst="ellipse">
                <a:avLst/>
              </a:prstGeom>
              <a:solidFill>
                <a:srgbClr val="A5A5A5"/>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 b="1" dirty="0">
                  <a:solidFill>
                    <a:schemeClr val="bg1"/>
                  </a:solidFill>
                  <a:latin typeface="+mj-lt"/>
                </a:endParaRPr>
              </a:p>
            </p:txBody>
          </p:sp>
          <p:sp>
            <p:nvSpPr>
              <p:cNvPr id="43" name="Oval 42"/>
              <p:cNvSpPr>
                <a:spLocks noChangeAspect="1"/>
              </p:cNvSpPr>
              <p:nvPr/>
            </p:nvSpPr>
            <p:spPr>
              <a:xfrm>
                <a:off x="3362252" y="1492773"/>
                <a:ext cx="498845" cy="499263"/>
              </a:xfrm>
              <a:prstGeom prst="ellipse">
                <a:avLst/>
              </a:prstGeom>
              <a:solidFill>
                <a:srgbClr val="7F7F7F"/>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 b="1" dirty="0">
                  <a:solidFill>
                    <a:schemeClr val="bg1"/>
                  </a:solidFill>
                  <a:latin typeface="+mj-lt"/>
                </a:endParaRPr>
              </a:p>
            </p:txBody>
          </p:sp>
        </p:grpSp>
        <p:sp>
          <p:nvSpPr>
            <p:cNvPr id="67" name="Freeform 211"/>
            <p:cNvSpPr>
              <a:spLocks noChangeAspect="1" noEditPoints="1"/>
            </p:cNvSpPr>
            <p:nvPr/>
          </p:nvSpPr>
          <p:spPr bwMode="auto">
            <a:xfrm>
              <a:off x="8766879" y="4779425"/>
              <a:ext cx="475488" cy="346460"/>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cxnSp>
        <p:nvCxnSpPr>
          <p:cNvPr id="68" name="Straight Connector 67"/>
          <p:cNvCxnSpPr/>
          <p:nvPr/>
        </p:nvCxnSpPr>
        <p:spPr>
          <a:xfrm flipH="1">
            <a:off x="2186575" y="4965185"/>
            <a:ext cx="2103120" cy="0"/>
          </a:xfrm>
          <a:prstGeom prst="line">
            <a:avLst/>
          </a:prstGeom>
          <a:ln w="19050">
            <a:solidFill>
              <a:srgbClr val="00B0F0"/>
            </a:solidFill>
            <a:prstDash val="sysDot"/>
            <a:headEnd type="stealth"/>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2176239" y="4169706"/>
            <a:ext cx="0" cy="768247"/>
          </a:xfrm>
          <a:prstGeom prst="line">
            <a:avLst/>
          </a:prstGeom>
          <a:ln w="19050">
            <a:solidFill>
              <a:srgbClr val="00B0F0"/>
            </a:solidFill>
            <a:prstDash val="sysDot"/>
          </a:ln>
        </p:spPr>
        <p:style>
          <a:lnRef idx="1">
            <a:schemeClr val="accent1"/>
          </a:lnRef>
          <a:fillRef idx="0">
            <a:schemeClr val="accent1"/>
          </a:fillRef>
          <a:effectRef idx="0">
            <a:schemeClr val="accent1"/>
          </a:effectRef>
          <a:fontRef idx="minor">
            <a:schemeClr val="tx1"/>
          </a:fontRef>
        </p:style>
      </p:cxnSp>
      <p:grpSp>
        <p:nvGrpSpPr>
          <p:cNvPr id="11" name="Group 10"/>
          <p:cNvGrpSpPr/>
          <p:nvPr/>
        </p:nvGrpSpPr>
        <p:grpSpPr>
          <a:xfrm>
            <a:off x="2682929" y="4532491"/>
            <a:ext cx="864665" cy="865389"/>
            <a:chOff x="2682929" y="4532491"/>
            <a:chExt cx="864665" cy="865389"/>
          </a:xfrm>
        </p:grpSpPr>
        <p:grpSp>
          <p:nvGrpSpPr>
            <p:cNvPr id="5" name="Group 134"/>
            <p:cNvGrpSpPr/>
            <p:nvPr/>
          </p:nvGrpSpPr>
          <p:grpSpPr>
            <a:xfrm>
              <a:off x="2682929" y="4532491"/>
              <a:ext cx="864665" cy="865389"/>
              <a:chOff x="3287425" y="1417883"/>
              <a:chExt cx="648499" cy="649042"/>
            </a:xfrm>
          </p:grpSpPr>
          <p:sp>
            <p:nvSpPr>
              <p:cNvPr id="24" name="Oval 23"/>
              <p:cNvSpPr>
                <a:spLocks noChangeAspect="1"/>
              </p:cNvSpPr>
              <p:nvPr/>
            </p:nvSpPr>
            <p:spPr>
              <a:xfrm>
                <a:off x="3287425" y="1417883"/>
                <a:ext cx="648499" cy="649042"/>
              </a:xfrm>
              <a:prstGeom prst="ellipse">
                <a:avLst/>
              </a:prstGeom>
              <a:solidFill>
                <a:srgbClr val="A5A5A5"/>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 b="1" dirty="0">
                  <a:solidFill>
                    <a:schemeClr val="bg1"/>
                  </a:solidFill>
                  <a:latin typeface="+mj-lt"/>
                </a:endParaRPr>
              </a:p>
            </p:txBody>
          </p:sp>
          <p:sp>
            <p:nvSpPr>
              <p:cNvPr id="25" name="Oval 24"/>
              <p:cNvSpPr>
                <a:spLocks noChangeAspect="1"/>
              </p:cNvSpPr>
              <p:nvPr/>
            </p:nvSpPr>
            <p:spPr>
              <a:xfrm>
                <a:off x="3354087" y="1492773"/>
                <a:ext cx="498845" cy="499263"/>
              </a:xfrm>
              <a:prstGeom prst="ellipse">
                <a:avLst/>
              </a:prstGeom>
              <a:solidFill>
                <a:srgbClr val="7F7F7F"/>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 b="1" dirty="0">
                  <a:solidFill>
                    <a:schemeClr val="bg1"/>
                  </a:solidFill>
                  <a:latin typeface="+mj-lt"/>
                </a:endParaRPr>
              </a:p>
            </p:txBody>
          </p:sp>
        </p:grpSp>
        <p:sp>
          <p:nvSpPr>
            <p:cNvPr id="66" name="Freeform 213"/>
            <p:cNvSpPr>
              <a:spLocks noChangeAspect="1" noEditPoints="1"/>
            </p:cNvSpPr>
            <p:nvPr/>
          </p:nvSpPr>
          <p:spPr bwMode="auto">
            <a:xfrm>
              <a:off x="2955914" y="4737790"/>
              <a:ext cx="274320" cy="438912"/>
            </a:xfrm>
            <a:custGeom>
              <a:avLst/>
              <a:gdLst>
                <a:gd name="T0" fmla="*/ 78 w 86"/>
                <a:gd name="T1" fmla="*/ 116 h 138"/>
                <a:gd name="T2" fmla="*/ 9 w 86"/>
                <a:gd name="T3" fmla="*/ 116 h 138"/>
                <a:gd name="T4" fmla="*/ 9 w 86"/>
                <a:gd name="T5" fmla="*/ 21 h 138"/>
                <a:gd name="T6" fmla="*/ 78 w 86"/>
                <a:gd name="T7" fmla="*/ 21 h 138"/>
                <a:gd name="T8" fmla="*/ 78 w 86"/>
                <a:gd name="T9" fmla="*/ 116 h 138"/>
                <a:gd name="T10" fmla="*/ 43 w 86"/>
                <a:gd name="T11" fmla="*/ 134 h 138"/>
                <a:gd name="T12" fmla="*/ 37 w 86"/>
                <a:gd name="T13" fmla="*/ 127 h 138"/>
                <a:gd name="T14" fmla="*/ 43 w 86"/>
                <a:gd name="T15" fmla="*/ 121 h 138"/>
                <a:gd name="T16" fmla="*/ 50 w 86"/>
                <a:gd name="T17" fmla="*/ 127 h 138"/>
                <a:gd name="T18" fmla="*/ 43 w 86"/>
                <a:gd name="T19" fmla="*/ 134 h 138"/>
                <a:gd name="T20" fmla="*/ 28 w 86"/>
                <a:gd name="T21" fmla="*/ 8 h 138"/>
                <a:gd name="T22" fmla="*/ 58 w 86"/>
                <a:gd name="T23" fmla="*/ 8 h 138"/>
                <a:gd name="T24" fmla="*/ 60 w 86"/>
                <a:gd name="T25" fmla="*/ 10 h 138"/>
                <a:gd name="T26" fmla="*/ 58 w 86"/>
                <a:gd name="T27" fmla="*/ 13 h 138"/>
                <a:gd name="T28" fmla="*/ 28 w 86"/>
                <a:gd name="T29" fmla="*/ 13 h 138"/>
                <a:gd name="T30" fmla="*/ 26 w 86"/>
                <a:gd name="T31" fmla="*/ 10 h 138"/>
                <a:gd name="T32" fmla="*/ 28 w 86"/>
                <a:gd name="T33" fmla="*/ 8 h 138"/>
                <a:gd name="T34" fmla="*/ 78 w 86"/>
                <a:gd name="T35" fmla="*/ 0 h 138"/>
                <a:gd name="T36" fmla="*/ 9 w 86"/>
                <a:gd name="T37" fmla="*/ 0 h 138"/>
                <a:gd name="T38" fmla="*/ 0 w 86"/>
                <a:gd name="T39" fmla="*/ 8 h 138"/>
                <a:gd name="T40" fmla="*/ 0 w 86"/>
                <a:gd name="T41" fmla="*/ 129 h 138"/>
                <a:gd name="T42" fmla="*/ 9 w 86"/>
                <a:gd name="T43" fmla="*/ 138 h 138"/>
                <a:gd name="T44" fmla="*/ 78 w 86"/>
                <a:gd name="T45" fmla="*/ 138 h 138"/>
                <a:gd name="T46" fmla="*/ 86 w 86"/>
                <a:gd name="T47" fmla="*/ 129 h 138"/>
                <a:gd name="T48" fmla="*/ 86 w 86"/>
                <a:gd name="T49" fmla="*/ 8 h 138"/>
                <a:gd name="T50" fmla="*/ 78 w 86"/>
                <a:gd name="T5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86" h="138">
                  <a:moveTo>
                    <a:pt x="78" y="116"/>
                  </a:moveTo>
                  <a:cubicBezTo>
                    <a:pt x="9" y="116"/>
                    <a:pt x="9" y="116"/>
                    <a:pt x="9" y="116"/>
                  </a:cubicBezTo>
                  <a:cubicBezTo>
                    <a:pt x="9" y="21"/>
                    <a:pt x="9" y="21"/>
                    <a:pt x="9" y="21"/>
                  </a:cubicBezTo>
                  <a:cubicBezTo>
                    <a:pt x="78" y="21"/>
                    <a:pt x="78" y="21"/>
                    <a:pt x="78" y="21"/>
                  </a:cubicBezTo>
                  <a:cubicBezTo>
                    <a:pt x="78" y="116"/>
                    <a:pt x="78" y="116"/>
                    <a:pt x="78" y="116"/>
                  </a:cubicBezTo>
                  <a:close/>
                  <a:moveTo>
                    <a:pt x="43" y="134"/>
                  </a:moveTo>
                  <a:cubicBezTo>
                    <a:pt x="40" y="134"/>
                    <a:pt x="37" y="131"/>
                    <a:pt x="37" y="127"/>
                  </a:cubicBezTo>
                  <a:cubicBezTo>
                    <a:pt x="37" y="124"/>
                    <a:pt x="40" y="121"/>
                    <a:pt x="43" y="121"/>
                  </a:cubicBezTo>
                  <a:cubicBezTo>
                    <a:pt x="47" y="121"/>
                    <a:pt x="50" y="124"/>
                    <a:pt x="50" y="127"/>
                  </a:cubicBezTo>
                  <a:cubicBezTo>
                    <a:pt x="50" y="131"/>
                    <a:pt x="47" y="134"/>
                    <a:pt x="43" y="134"/>
                  </a:cubicBezTo>
                  <a:close/>
                  <a:moveTo>
                    <a:pt x="28" y="8"/>
                  </a:moveTo>
                  <a:cubicBezTo>
                    <a:pt x="58" y="8"/>
                    <a:pt x="58" y="8"/>
                    <a:pt x="58" y="8"/>
                  </a:cubicBezTo>
                  <a:cubicBezTo>
                    <a:pt x="59" y="8"/>
                    <a:pt x="60" y="9"/>
                    <a:pt x="60" y="10"/>
                  </a:cubicBezTo>
                  <a:cubicBezTo>
                    <a:pt x="60" y="12"/>
                    <a:pt x="59" y="13"/>
                    <a:pt x="58" y="13"/>
                  </a:cubicBezTo>
                  <a:cubicBezTo>
                    <a:pt x="28" y="13"/>
                    <a:pt x="28" y="13"/>
                    <a:pt x="28" y="13"/>
                  </a:cubicBezTo>
                  <a:cubicBezTo>
                    <a:pt x="27" y="13"/>
                    <a:pt x="26" y="12"/>
                    <a:pt x="26" y="10"/>
                  </a:cubicBezTo>
                  <a:cubicBezTo>
                    <a:pt x="26" y="9"/>
                    <a:pt x="27" y="8"/>
                    <a:pt x="28" y="8"/>
                  </a:cubicBezTo>
                  <a:close/>
                  <a:moveTo>
                    <a:pt x="78" y="0"/>
                  </a:moveTo>
                  <a:cubicBezTo>
                    <a:pt x="9" y="0"/>
                    <a:pt x="9" y="0"/>
                    <a:pt x="9" y="0"/>
                  </a:cubicBezTo>
                  <a:cubicBezTo>
                    <a:pt x="4" y="0"/>
                    <a:pt x="0" y="3"/>
                    <a:pt x="0" y="8"/>
                  </a:cubicBezTo>
                  <a:cubicBezTo>
                    <a:pt x="0" y="129"/>
                    <a:pt x="0" y="129"/>
                    <a:pt x="0" y="129"/>
                  </a:cubicBezTo>
                  <a:cubicBezTo>
                    <a:pt x="0" y="134"/>
                    <a:pt x="4" y="138"/>
                    <a:pt x="9" y="138"/>
                  </a:cubicBezTo>
                  <a:cubicBezTo>
                    <a:pt x="78" y="138"/>
                    <a:pt x="78" y="138"/>
                    <a:pt x="78" y="138"/>
                  </a:cubicBezTo>
                  <a:cubicBezTo>
                    <a:pt x="83" y="138"/>
                    <a:pt x="86" y="134"/>
                    <a:pt x="86" y="129"/>
                  </a:cubicBezTo>
                  <a:cubicBezTo>
                    <a:pt x="86" y="8"/>
                    <a:pt x="86" y="8"/>
                    <a:pt x="86" y="8"/>
                  </a:cubicBezTo>
                  <a:cubicBezTo>
                    <a:pt x="86" y="3"/>
                    <a:pt x="83" y="0"/>
                    <a:pt x="78"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sp>
        <p:nvSpPr>
          <p:cNvPr id="70" name="TextBox 69"/>
          <p:cNvSpPr txBox="1"/>
          <p:nvPr/>
        </p:nvSpPr>
        <p:spPr>
          <a:xfrm>
            <a:off x="1389256" y="5639355"/>
            <a:ext cx="9389012" cy="874085"/>
          </a:xfrm>
          <a:prstGeom prst="rect">
            <a:avLst/>
          </a:prstGeom>
          <a:noFill/>
        </p:spPr>
        <p:txBody>
          <a:bodyPr wrap="square" rtlCol="0">
            <a:spAutoFit/>
          </a:bodyPr>
          <a:lstStyle/>
          <a:p>
            <a:pPr algn="ctr"/>
            <a:r>
              <a:rPr lang="en-US" sz="1860" b="1" dirty="0">
                <a:solidFill>
                  <a:schemeClr val="bg1"/>
                </a:solidFill>
              </a:rPr>
              <a:t>LOREM IPSUM</a:t>
            </a:r>
          </a:p>
          <a:p>
            <a:pPr algn="ctr" defTabSz="1219170">
              <a:spcBef>
                <a:spcPct val="20000"/>
              </a:spcBef>
              <a:defRPr/>
            </a:pPr>
            <a:r>
              <a:rPr lang="en-US" sz="1400" dirty="0">
                <a:solidFill>
                  <a:schemeClr val="bg1">
                    <a:lumMod val="85000"/>
                  </a:schemeClr>
                </a:solidFill>
              </a:rPr>
              <a:t>Lorem ipsum dolor sit amet, consectetur adipiscing elit, sed do eiusmod tempor incididunt ut labore et dolore magna aliqua. Ut enim ad minim veniam, quis nostrud exercitation ullamco laboris nisi ut aliquip ex ea commodo consequat. </a:t>
            </a:r>
          </a:p>
        </p:txBody>
      </p:sp>
      <p:grpSp>
        <p:nvGrpSpPr>
          <p:cNvPr id="46" name="Group 45"/>
          <p:cNvGrpSpPr/>
          <p:nvPr/>
        </p:nvGrpSpPr>
        <p:grpSpPr>
          <a:xfrm>
            <a:off x="754150" y="295106"/>
            <a:ext cx="4364195" cy="665324"/>
            <a:chOff x="754150" y="295106"/>
            <a:chExt cx="4364195" cy="665324"/>
          </a:xfrm>
        </p:grpSpPr>
        <p:sp>
          <p:nvSpPr>
            <p:cNvPr id="47"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48"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49" name="Picture 48">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3270576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
                                        <p:tgtEl>
                                          <p:spTgt spid="20"/>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wipe(down)">
                                      <p:cBhvr>
                                        <p:cTn id="11" dur="500"/>
                                        <p:tgtEl>
                                          <p:spTgt spid="23"/>
                                        </p:tgtEl>
                                      </p:cBhvr>
                                    </p:animEffect>
                                  </p:childTnLst>
                                </p:cTn>
                              </p:par>
                            </p:childTnLst>
                          </p:cTn>
                        </p:par>
                        <p:par>
                          <p:cTn id="12" fill="hold">
                            <p:stCondLst>
                              <p:cond delay="1000"/>
                            </p:stCondLst>
                            <p:childTnLst>
                              <p:par>
                                <p:cTn id="13" presetID="42" presetClass="entr" presetSubtype="0" fill="hold"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1000"/>
                                        <p:tgtEl>
                                          <p:spTgt spid="8"/>
                                        </p:tgtEl>
                                      </p:cBhvr>
                                    </p:animEffect>
                                    <p:anim calcmode="lin" valueType="num">
                                      <p:cBhvr>
                                        <p:cTn id="16" dur="1000" fill="hold"/>
                                        <p:tgtEl>
                                          <p:spTgt spid="8"/>
                                        </p:tgtEl>
                                        <p:attrNameLst>
                                          <p:attrName>ppt_x</p:attrName>
                                        </p:attrNameLst>
                                      </p:cBhvr>
                                      <p:tavLst>
                                        <p:tav tm="0">
                                          <p:val>
                                            <p:strVal val="#ppt_x"/>
                                          </p:val>
                                        </p:tav>
                                        <p:tav tm="100000">
                                          <p:val>
                                            <p:strVal val="#ppt_x"/>
                                          </p:val>
                                        </p:tav>
                                      </p:tavLst>
                                    </p:anim>
                                    <p:anim calcmode="lin" valueType="num">
                                      <p:cBhvr>
                                        <p:cTn id="17" dur="1000" fill="hold"/>
                                        <p:tgtEl>
                                          <p:spTgt spid="8"/>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17" presetClass="entr" presetSubtype="10" fill="hold" nodeType="after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p:cTn id="21" dur="500" fill="hold"/>
                                        <p:tgtEl>
                                          <p:spTgt spid="3"/>
                                        </p:tgtEl>
                                        <p:attrNameLst>
                                          <p:attrName>ppt_w</p:attrName>
                                        </p:attrNameLst>
                                      </p:cBhvr>
                                      <p:tavLst>
                                        <p:tav tm="0">
                                          <p:val>
                                            <p:fltVal val="0"/>
                                          </p:val>
                                        </p:tav>
                                        <p:tav tm="100000">
                                          <p:val>
                                            <p:strVal val="#ppt_w"/>
                                          </p:val>
                                        </p:tav>
                                      </p:tavLst>
                                    </p:anim>
                                    <p:anim calcmode="lin" valueType="num">
                                      <p:cBhvr>
                                        <p:cTn id="22" dur="500" fill="hold"/>
                                        <p:tgtEl>
                                          <p:spTgt spid="3"/>
                                        </p:tgtEl>
                                        <p:attrNameLst>
                                          <p:attrName>ppt_h</p:attrName>
                                        </p:attrNameLst>
                                      </p:cBhvr>
                                      <p:tavLst>
                                        <p:tav tm="0">
                                          <p:val>
                                            <p:strVal val="#ppt_h"/>
                                          </p:val>
                                        </p:tav>
                                        <p:tav tm="100000">
                                          <p:val>
                                            <p:strVal val="#ppt_h"/>
                                          </p:val>
                                        </p:tav>
                                      </p:tavLst>
                                    </p:anim>
                                  </p:childTnLst>
                                </p:cTn>
                              </p:par>
                            </p:childTnLst>
                          </p:cTn>
                        </p:par>
                        <p:par>
                          <p:cTn id="23" fill="hold">
                            <p:stCondLst>
                              <p:cond delay="2500"/>
                            </p:stCondLst>
                            <p:childTnLst>
                              <p:par>
                                <p:cTn id="24" presetID="17" presetClass="entr" presetSubtype="10" fill="hold" nodeType="after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p:cTn id="26" dur="500" fill="hold"/>
                                        <p:tgtEl>
                                          <p:spTgt spid="9"/>
                                        </p:tgtEl>
                                        <p:attrNameLst>
                                          <p:attrName>ppt_w</p:attrName>
                                        </p:attrNameLst>
                                      </p:cBhvr>
                                      <p:tavLst>
                                        <p:tav tm="0">
                                          <p:val>
                                            <p:fltVal val="0"/>
                                          </p:val>
                                        </p:tav>
                                        <p:tav tm="100000">
                                          <p:val>
                                            <p:strVal val="#ppt_w"/>
                                          </p:val>
                                        </p:tav>
                                      </p:tavLst>
                                    </p:anim>
                                    <p:anim calcmode="lin" valueType="num">
                                      <p:cBhvr>
                                        <p:cTn id="27" dur="500" fill="hold"/>
                                        <p:tgtEl>
                                          <p:spTgt spid="9"/>
                                        </p:tgtEl>
                                        <p:attrNameLst>
                                          <p:attrName>ppt_h</p:attrName>
                                        </p:attrNameLst>
                                      </p:cBhvr>
                                      <p:tavLst>
                                        <p:tav tm="0">
                                          <p:val>
                                            <p:strVal val="#ppt_h"/>
                                          </p:val>
                                        </p:tav>
                                        <p:tav tm="100000">
                                          <p:val>
                                            <p:strVal val="#ppt_h"/>
                                          </p:val>
                                        </p:tav>
                                      </p:tavLst>
                                    </p:anim>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69"/>
                                        </p:tgtEl>
                                        <p:attrNameLst>
                                          <p:attrName>style.visibility</p:attrName>
                                        </p:attrNameLst>
                                      </p:cBhvr>
                                      <p:to>
                                        <p:strVal val="visible"/>
                                      </p:to>
                                    </p:set>
                                    <p:animEffect transition="in" filter="wipe(up)">
                                      <p:cBhvr>
                                        <p:cTn id="31" dur="500"/>
                                        <p:tgtEl>
                                          <p:spTgt spid="69"/>
                                        </p:tgtEl>
                                      </p:cBhvr>
                                    </p:animEffect>
                                  </p:childTnLst>
                                </p:cTn>
                              </p:par>
                            </p:childTnLst>
                          </p:cTn>
                        </p:par>
                        <p:par>
                          <p:cTn id="32" fill="hold">
                            <p:stCondLst>
                              <p:cond delay="3500"/>
                            </p:stCondLst>
                            <p:childTnLst>
                              <p:par>
                                <p:cTn id="33" presetID="22" presetClass="entr" presetSubtype="8" fill="hold" nodeType="afterEffect">
                                  <p:stCondLst>
                                    <p:cond delay="0"/>
                                  </p:stCondLst>
                                  <p:childTnLst>
                                    <p:set>
                                      <p:cBhvr>
                                        <p:cTn id="34" dur="1" fill="hold">
                                          <p:stCondLst>
                                            <p:cond delay="0"/>
                                          </p:stCondLst>
                                        </p:cTn>
                                        <p:tgtEl>
                                          <p:spTgt spid="68"/>
                                        </p:tgtEl>
                                        <p:attrNameLst>
                                          <p:attrName>style.visibility</p:attrName>
                                        </p:attrNameLst>
                                      </p:cBhvr>
                                      <p:to>
                                        <p:strVal val="visible"/>
                                      </p:to>
                                    </p:set>
                                    <p:animEffect transition="in" filter="wipe(left)">
                                      <p:cBhvr>
                                        <p:cTn id="35" dur="500"/>
                                        <p:tgtEl>
                                          <p:spTgt spid="68"/>
                                        </p:tgtEl>
                                      </p:cBhvr>
                                    </p:animEffect>
                                  </p:childTnLst>
                                </p:cTn>
                              </p:par>
                              <p:par>
                                <p:cTn id="36" presetID="53" presetClass="entr" presetSubtype="16" fill="hold" nodeType="withEffect">
                                  <p:stCondLst>
                                    <p:cond delay="150"/>
                                  </p:stCondLst>
                                  <p:childTnLst>
                                    <p:set>
                                      <p:cBhvr>
                                        <p:cTn id="37" dur="1" fill="hold">
                                          <p:stCondLst>
                                            <p:cond delay="0"/>
                                          </p:stCondLst>
                                        </p:cTn>
                                        <p:tgtEl>
                                          <p:spTgt spid="11"/>
                                        </p:tgtEl>
                                        <p:attrNameLst>
                                          <p:attrName>style.visibility</p:attrName>
                                        </p:attrNameLst>
                                      </p:cBhvr>
                                      <p:to>
                                        <p:strVal val="visible"/>
                                      </p:to>
                                    </p:set>
                                    <p:anim calcmode="lin" valueType="num">
                                      <p:cBhvr>
                                        <p:cTn id="38" dur="500" fill="hold"/>
                                        <p:tgtEl>
                                          <p:spTgt spid="11"/>
                                        </p:tgtEl>
                                        <p:attrNameLst>
                                          <p:attrName>ppt_w</p:attrName>
                                        </p:attrNameLst>
                                      </p:cBhvr>
                                      <p:tavLst>
                                        <p:tav tm="0">
                                          <p:val>
                                            <p:fltVal val="0"/>
                                          </p:val>
                                        </p:tav>
                                        <p:tav tm="100000">
                                          <p:val>
                                            <p:strVal val="#ppt_w"/>
                                          </p:val>
                                        </p:tav>
                                      </p:tavLst>
                                    </p:anim>
                                    <p:anim calcmode="lin" valueType="num">
                                      <p:cBhvr>
                                        <p:cTn id="39" dur="500" fill="hold"/>
                                        <p:tgtEl>
                                          <p:spTgt spid="11"/>
                                        </p:tgtEl>
                                        <p:attrNameLst>
                                          <p:attrName>ppt_h</p:attrName>
                                        </p:attrNameLst>
                                      </p:cBhvr>
                                      <p:tavLst>
                                        <p:tav tm="0">
                                          <p:val>
                                            <p:fltVal val="0"/>
                                          </p:val>
                                        </p:tav>
                                        <p:tav tm="100000">
                                          <p:val>
                                            <p:strVal val="#ppt_h"/>
                                          </p:val>
                                        </p:tav>
                                      </p:tavLst>
                                    </p:anim>
                                    <p:animEffect transition="in" filter="fade">
                                      <p:cBhvr>
                                        <p:cTn id="40" dur="500"/>
                                        <p:tgtEl>
                                          <p:spTgt spid="11"/>
                                        </p:tgtEl>
                                      </p:cBhvr>
                                    </p:animEffect>
                                  </p:childTnLst>
                                </p:cTn>
                              </p:par>
                            </p:childTnLst>
                          </p:cTn>
                        </p:par>
                        <p:par>
                          <p:cTn id="41" fill="hold">
                            <p:stCondLst>
                              <p:cond delay="4150"/>
                            </p:stCondLst>
                            <p:childTnLst>
                              <p:par>
                                <p:cTn id="42" presetID="22" presetClass="entr" presetSubtype="8" fill="hold" grpId="0" nodeType="afterEffect">
                                  <p:stCondLst>
                                    <p:cond delay="0"/>
                                  </p:stCondLst>
                                  <p:childTnLst>
                                    <p:set>
                                      <p:cBhvr>
                                        <p:cTn id="43" dur="1" fill="hold">
                                          <p:stCondLst>
                                            <p:cond delay="0"/>
                                          </p:stCondLst>
                                        </p:cTn>
                                        <p:tgtEl>
                                          <p:spTgt spid="16"/>
                                        </p:tgtEl>
                                        <p:attrNameLst>
                                          <p:attrName>style.visibility</p:attrName>
                                        </p:attrNameLst>
                                      </p:cBhvr>
                                      <p:to>
                                        <p:strVal val="visible"/>
                                      </p:to>
                                    </p:set>
                                    <p:animEffect transition="in" filter="wipe(left)">
                                      <p:cBhvr>
                                        <p:cTn id="44" dur="500"/>
                                        <p:tgtEl>
                                          <p:spTgt spid="16"/>
                                        </p:tgtEl>
                                      </p:cBhvr>
                                    </p:animEffect>
                                  </p:childTnLst>
                                </p:cTn>
                              </p:par>
                            </p:childTnLst>
                          </p:cTn>
                        </p:par>
                        <p:par>
                          <p:cTn id="45" fill="hold">
                            <p:stCondLst>
                              <p:cond delay="4650"/>
                            </p:stCondLst>
                            <p:childTnLst>
                              <p:par>
                                <p:cTn id="46" presetID="22" presetClass="entr" presetSubtype="2" fill="hold" nodeType="afterEffect">
                                  <p:stCondLst>
                                    <p:cond delay="0"/>
                                  </p:stCondLst>
                                  <p:childTnLst>
                                    <p:set>
                                      <p:cBhvr>
                                        <p:cTn id="47" dur="1" fill="hold">
                                          <p:stCondLst>
                                            <p:cond delay="0"/>
                                          </p:stCondLst>
                                        </p:cTn>
                                        <p:tgtEl>
                                          <p:spTgt spid="45"/>
                                        </p:tgtEl>
                                        <p:attrNameLst>
                                          <p:attrName>style.visibility</p:attrName>
                                        </p:attrNameLst>
                                      </p:cBhvr>
                                      <p:to>
                                        <p:strVal val="visible"/>
                                      </p:to>
                                    </p:set>
                                    <p:animEffect transition="in" filter="wipe(right)">
                                      <p:cBhvr>
                                        <p:cTn id="48" dur="500"/>
                                        <p:tgtEl>
                                          <p:spTgt spid="45"/>
                                        </p:tgtEl>
                                      </p:cBhvr>
                                    </p:animEffect>
                                  </p:childTnLst>
                                </p:cTn>
                              </p:par>
                            </p:childTnLst>
                          </p:cTn>
                        </p:par>
                        <p:par>
                          <p:cTn id="49" fill="hold">
                            <p:stCondLst>
                              <p:cond delay="5150"/>
                            </p:stCondLst>
                            <p:childTnLst>
                              <p:par>
                                <p:cTn id="50" presetID="22" presetClass="entr" presetSubtype="4" fill="hold" nodeType="afterEffect">
                                  <p:stCondLst>
                                    <p:cond delay="0"/>
                                  </p:stCondLst>
                                  <p:childTnLst>
                                    <p:set>
                                      <p:cBhvr>
                                        <p:cTn id="51" dur="1" fill="hold">
                                          <p:stCondLst>
                                            <p:cond delay="0"/>
                                          </p:stCondLst>
                                        </p:cTn>
                                        <p:tgtEl>
                                          <p:spTgt spid="44"/>
                                        </p:tgtEl>
                                        <p:attrNameLst>
                                          <p:attrName>style.visibility</p:attrName>
                                        </p:attrNameLst>
                                      </p:cBhvr>
                                      <p:to>
                                        <p:strVal val="visible"/>
                                      </p:to>
                                    </p:set>
                                    <p:animEffect transition="in" filter="wipe(down)">
                                      <p:cBhvr>
                                        <p:cTn id="52" dur="500"/>
                                        <p:tgtEl>
                                          <p:spTgt spid="44"/>
                                        </p:tgtEl>
                                      </p:cBhvr>
                                    </p:animEffect>
                                  </p:childTnLst>
                                </p:cTn>
                              </p:par>
                            </p:childTnLst>
                          </p:cTn>
                        </p:par>
                        <p:par>
                          <p:cTn id="53" fill="hold">
                            <p:stCondLst>
                              <p:cond delay="5650"/>
                            </p:stCondLst>
                            <p:childTnLst>
                              <p:par>
                                <p:cTn id="54" presetID="42" presetClass="entr" presetSubtype="0" fill="hold" nodeType="afterEffect">
                                  <p:stCondLst>
                                    <p:cond delay="0"/>
                                  </p:stCondLst>
                                  <p:childTnLst>
                                    <p:set>
                                      <p:cBhvr>
                                        <p:cTn id="55" dur="1" fill="hold">
                                          <p:stCondLst>
                                            <p:cond delay="0"/>
                                          </p:stCondLst>
                                        </p:cTn>
                                        <p:tgtEl>
                                          <p:spTgt spid="18"/>
                                        </p:tgtEl>
                                        <p:attrNameLst>
                                          <p:attrName>style.visibility</p:attrName>
                                        </p:attrNameLst>
                                      </p:cBhvr>
                                      <p:to>
                                        <p:strVal val="visible"/>
                                      </p:to>
                                    </p:set>
                                    <p:animEffect transition="in" filter="fade">
                                      <p:cBhvr>
                                        <p:cTn id="56" dur="1000"/>
                                        <p:tgtEl>
                                          <p:spTgt spid="18"/>
                                        </p:tgtEl>
                                      </p:cBhvr>
                                    </p:animEffect>
                                    <p:anim calcmode="lin" valueType="num">
                                      <p:cBhvr>
                                        <p:cTn id="57" dur="1000" fill="hold"/>
                                        <p:tgtEl>
                                          <p:spTgt spid="18"/>
                                        </p:tgtEl>
                                        <p:attrNameLst>
                                          <p:attrName>ppt_x</p:attrName>
                                        </p:attrNameLst>
                                      </p:cBhvr>
                                      <p:tavLst>
                                        <p:tav tm="0">
                                          <p:val>
                                            <p:strVal val="#ppt_x"/>
                                          </p:val>
                                        </p:tav>
                                        <p:tav tm="100000">
                                          <p:val>
                                            <p:strVal val="#ppt_x"/>
                                          </p:val>
                                        </p:tav>
                                      </p:tavLst>
                                    </p:anim>
                                    <p:anim calcmode="lin" valueType="num">
                                      <p:cBhvr>
                                        <p:cTn id="58" dur="1000" fill="hold"/>
                                        <p:tgtEl>
                                          <p:spTgt spid="18"/>
                                        </p:tgtEl>
                                        <p:attrNameLst>
                                          <p:attrName>ppt_y</p:attrName>
                                        </p:attrNameLst>
                                      </p:cBhvr>
                                      <p:tavLst>
                                        <p:tav tm="0">
                                          <p:val>
                                            <p:strVal val="#ppt_y+.1"/>
                                          </p:val>
                                        </p:tav>
                                        <p:tav tm="100000">
                                          <p:val>
                                            <p:strVal val="#ppt_y"/>
                                          </p:val>
                                        </p:tav>
                                      </p:tavLst>
                                    </p:anim>
                                  </p:childTnLst>
                                </p:cTn>
                              </p:par>
                            </p:childTnLst>
                          </p:cTn>
                        </p:par>
                        <p:par>
                          <p:cTn id="59" fill="hold">
                            <p:stCondLst>
                              <p:cond delay="6650"/>
                            </p:stCondLst>
                            <p:childTnLst>
                              <p:par>
                                <p:cTn id="60" presetID="17" presetClass="entr" presetSubtype="10" fill="hold" nodeType="afterEffect">
                                  <p:stCondLst>
                                    <p:cond delay="0"/>
                                  </p:stCondLst>
                                  <p:childTnLst>
                                    <p:set>
                                      <p:cBhvr>
                                        <p:cTn id="61" dur="1" fill="hold">
                                          <p:stCondLst>
                                            <p:cond delay="0"/>
                                          </p:stCondLst>
                                        </p:cTn>
                                        <p:tgtEl>
                                          <p:spTgt spid="21"/>
                                        </p:tgtEl>
                                        <p:attrNameLst>
                                          <p:attrName>style.visibility</p:attrName>
                                        </p:attrNameLst>
                                      </p:cBhvr>
                                      <p:to>
                                        <p:strVal val="visible"/>
                                      </p:to>
                                    </p:set>
                                    <p:anim calcmode="lin" valueType="num">
                                      <p:cBhvr>
                                        <p:cTn id="62" dur="500" fill="hold"/>
                                        <p:tgtEl>
                                          <p:spTgt spid="21"/>
                                        </p:tgtEl>
                                        <p:attrNameLst>
                                          <p:attrName>ppt_w</p:attrName>
                                        </p:attrNameLst>
                                      </p:cBhvr>
                                      <p:tavLst>
                                        <p:tav tm="0">
                                          <p:val>
                                            <p:fltVal val="0"/>
                                          </p:val>
                                        </p:tav>
                                        <p:tav tm="100000">
                                          <p:val>
                                            <p:strVal val="#ppt_w"/>
                                          </p:val>
                                        </p:tav>
                                      </p:tavLst>
                                    </p:anim>
                                    <p:anim calcmode="lin" valueType="num">
                                      <p:cBhvr>
                                        <p:cTn id="63" dur="500" fill="hold"/>
                                        <p:tgtEl>
                                          <p:spTgt spid="21"/>
                                        </p:tgtEl>
                                        <p:attrNameLst>
                                          <p:attrName>ppt_h</p:attrName>
                                        </p:attrNameLst>
                                      </p:cBhvr>
                                      <p:tavLst>
                                        <p:tav tm="0">
                                          <p:val>
                                            <p:strVal val="#ppt_h"/>
                                          </p:val>
                                        </p:tav>
                                        <p:tav tm="100000">
                                          <p:val>
                                            <p:strVal val="#ppt_h"/>
                                          </p:val>
                                        </p:tav>
                                      </p:tavLst>
                                    </p:anim>
                                  </p:childTnLst>
                                </p:cTn>
                              </p:par>
                            </p:childTnLst>
                          </p:cTn>
                        </p:par>
                        <p:par>
                          <p:cTn id="64" fill="hold">
                            <p:stCondLst>
                              <p:cond delay="7150"/>
                            </p:stCondLst>
                            <p:childTnLst>
                              <p:par>
                                <p:cTn id="65" presetID="17" presetClass="entr" presetSubtype="10" fill="hold" nodeType="afterEffect">
                                  <p:stCondLst>
                                    <p:cond delay="0"/>
                                  </p:stCondLst>
                                  <p:childTnLst>
                                    <p:set>
                                      <p:cBhvr>
                                        <p:cTn id="66" dur="1" fill="hold">
                                          <p:stCondLst>
                                            <p:cond delay="0"/>
                                          </p:stCondLst>
                                        </p:cTn>
                                        <p:tgtEl>
                                          <p:spTgt spid="10"/>
                                        </p:tgtEl>
                                        <p:attrNameLst>
                                          <p:attrName>style.visibility</p:attrName>
                                        </p:attrNameLst>
                                      </p:cBhvr>
                                      <p:to>
                                        <p:strVal val="visible"/>
                                      </p:to>
                                    </p:set>
                                    <p:anim calcmode="lin" valueType="num">
                                      <p:cBhvr>
                                        <p:cTn id="67" dur="500" fill="hold"/>
                                        <p:tgtEl>
                                          <p:spTgt spid="10"/>
                                        </p:tgtEl>
                                        <p:attrNameLst>
                                          <p:attrName>ppt_w</p:attrName>
                                        </p:attrNameLst>
                                      </p:cBhvr>
                                      <p:tavLst>
                                        <p:tav tm="0">
                                          <p:val>
                                            <p:fltVal val="0"/>
                                          </p:val>
                                        </p:tav>
                                        <p:tav tm="100000">
                                          <p:val>
                                            <p:strVal val="#ppt_w"/>
                                          </p:val>
                                        </p:tav>
                                      </p:tavLst>
                                    </p:anim>
                                    <p:anim calcmode="lin" valueType="num">
                                      <p:cBhvr>
                                        <p:cTn id="68" dur="500" fill="hold"/>
                                        <p:tgtEl>
                                          <p:spTgt spid="10"/>
                                        </p:tgtEl>
                                        <p:attrNameLst>
                                          <p:attrName>ppt_h</p:attrName>
                                        </p:attrNameLst>
                                      </p:cBhvr>
                                      <p:tavLst>
                                        <p:tav tm="0">
                                          <p:val>
                                            <p:strVal val="#ppt_h"/>
                                          </p:val>
                                        </p:tav>
                                        <p:tav tm="100000">
                                          <p:val>
                                            <p:strVal val="#ppt_h"/>
                                          </p:val>
                                        </p:tav>
                                      </p:tavLst>
                                    </p:anim>
                                  </p:childTnLst>
                                </p:cTn>
                              </p:par>
                            </p:childTnLst>
                          </p:cTn>
                        </p:par>
                        <p:par>
                          <p:cTn id="69" fill="hold">
                            <p:stCondLst>
                              <p:cond delay="7650"/>
                            </p:stCondLst>
                            <p:childTnLst>
                              <p:par>
                                <p:cTn id="70" presetID="22" presetClass="entr" presetSubtype="1" fill="hold" nodeType="afterEffect">
                                  <p:stCondLst>
                                    <p:cond delay="0"/>
                                  </p:stCondLst>
                                  <p:childTnLst>
                                    <p:set>
                                      <p:cBhvr>
                                        <p:cTn id="71" dur="1" fill="hold">
                                          <p:stCondLst>
                                            <p:cond delay="0"/>
                                          </p:stCondLst>
                                        </p:cTn>
                                        <p:tgtEl>
                                          <p:spTgt spid="39"/>
                                        </p:tgtEl>
                                        <p:attrNameLst>
                                          <p:attrName>style.visibility</p:attrName>
                                        </p:attrNameLst>
                                      </p:cBhvr>
                                      <p:to>
                                        <p:strVal val="visible"/>
                                      </p:to>
                                    </p:set>
                                    <p:animEffect transition="in" filter="wipe(up)">
                                      <p:cBhvr>
                                        <p:cTn id="72" dur="500"/>
                                        <p:tgtEl>
                                          <p:spTgt spid="39"/>
                                        </p:tgtEl>
                                      </p:cBhvr>
                                    </p:animEffect>
                                  </p:childTnLst>
                                </p:cTn>
                              </p:par>
                            </p:childTnLst>
                          </p:cTn>
                        </p:par>
                        <p:par>
                          <p:cTn id="73" fill="hold">
                            <p:stCondLst>
                              <p:cond delay="8150"/>
                            </p:stCondLst>
                            <p:childTnLst>
                              <p:par>
                                <p:cTn id="74" presetID="22" presetClass="entr" presetSubtype="2" fill="hold" nodeType="afterEffect">
                                  <p:stCondLst>
                                    <p:cond delay="0"/>
                                  </p:stCondLst>
                                  <p:childTnLst>
                                    <p:set>
                                      <p:cBhvr>
                                        <p:cTn id="75" dur="1" fill="hold">
                                          <p:stCondLst>
                                            <p:cond delay="0"/>
                                          </p:stCondLst>
                                        </p:cTn>
                                        <p:tgtEl>
                                          <p:spTgt spid="38"/>
                                        </p:tgtEl>
                                        <p:attrNameLst>
                                          <p:attrName>style.visibility</p:attrName>
                                        </p:attrNameLst>
                                      </p:cBhvr>
                                      <p:to>
                                        <p:strVal val="visible"/>
                                      </p:to>
                                    </p:set>
                                    <p:animEffect transition="in" filter="wipe(right)">
                                      <p:cBhvr>
                                        <p:cTn id="76" dur="500"/>
                                        <p:tgtEl>
                                          <p:spTgt spid="38"/>
                                        </p:tgtEl>
                                      </p:cBhvr>
                                    </p:animEffect>
                                  </p:childTnLst>
                                </p:cTn>
                              </p:par>
                              <p:par>
                                <p:cTn id="77" presetID="53" presetClass="entr" presetSubtype="16" fill="hold" nodeType="withEffect">
                                  <p:stCondLst>
                                    <p:cond delay="150"/>
                                  </p:stCondLst>
                                  <p:childTnLst>
                                    <p:set>
                                      <p:cBhvr>
                                        <p:cTn id="78" dur="1" fill="hold">
                                          <p:stCondLst>
                                            <p:cond delay="0"/>
                                          </p:stCondLst>
                                        </p:cTn>
                                        <p:tgtEl>
                                          <p:spTgt spid="17"/>
                                        </p:tgtEl>
                                        <p:attrNameLst>
                                          <p:attrName>style.visibility</p:attrName>
                                        </p:attrNameLst>
                                      </p:cBhvr>
                                      <p:to>
                                        <p:strVal val="visible"/>
                                      </p:to>
                                    </p:set>
                                    <p:anim calcmode="lin" valueType="num">
                                      <p:cBhvr>
                                        <p:cTn id="79" dur="500" fill="hold"/>
                                        <p:tgtEl>
                                          <p:spTgt spid="17"/>
                                        </p:tgtEl>
                                        <p:attrNameLst>
                                          <p:attrName>ppt_w</p:attrName>
                                        </p:attrNameLst>
                                      </p:cBhvr>
                                      <p:tavLst>
                                        <p:tav tm="0">
                                          <p:val>
                                            <p:fltVal val="0"/>
                                          </p:val>
                                        </p:tav>
                                        <p:tav tm="100000">
                                          <p:val>
                                            <p:strVal val="#ppt_w"/>
                                          </p:val>
                                        </p:tav>
                                      </p:tavLst>
                                    </p:anim>
                                    <p:anim calcmode="lin" valueType="num">
                                      <p:cBhvr>
                                        <p:cTn id="80" dur="500" fill="hold"/>
                                        <p:tgtEl>
                                          <p:spTgt spid="17"/>
                                        </p:tgtEl>
                                        <p:attrNameLst>
                                          <p:attrName>ppt_h</p:attrName>
                                        </p:attrNameLst>
                                      </p:cBhvr>
                                      <p:tavLst>
                                        <p:tav tm="0">
                                          <p:val>
                                            <p:fltVal val="0"/>
                                          </p:val>
                                        </p:tav>
                                        <p:tav tm="100000">
                                          <p:val>
                                            <p:strVal val="#ppt_h"/>
                                          </p:val>
                                        </p:tav>
                                      </p:tavLst>
                                    </p:anim>
                                    <p:animEffect transition="in" filter="fade">
                                      <p:cBhvr>
                                        <p:cTn id="81" dur="500"/>
                                        <p:tgtEl>
                                          <p:spTgt spid="17"/>
                                        </p:tgtEl>
                                      </p:cBhvr>
                                    </p:animEffect>
                                  </p:childTnLst>
                                </p:cTn>
                              </p:par>
                            </p:childTnLst>
                          </p:cTn>
                        </p:par>
                        <p:par>
                          <p:cTn id="82" fill="hold">
                            <p:stCondLst>
                              <p:cond delay="8800"/>
                            </p:stCondLst>
                            <p:childTnLst>
                              <p:par>
                                <p:cTn id="83" presetID="22" presetClass="entr" presetSubtype="2" fill="hold" grpId="0" nodeType="afterEffect">
                                  <p:stCondLst>
                                    <p:cond delay="0"/>
                                  </p:stCondLst>
                                  <p:childTnLst>
                                    <p:set>
                                      <p:cBhvr>
                                        <p:cTn id="84" dur="1" fill="hold">
                                          <p:stCondLst>
                                            <p:cond delay="0"/>
                                          </p:stCondLst>
                                        </p:cTn>
                                        <p:tgtEl>
                                          <p:spTgt spid="40"/>
                                        </p:tgtEl>
                                        <p:attrNameLst>
                                          <p:attrName>style.visibility</p:attrName>
                                        </p:attrNameLst>
                                      </p:cBhvr>
                                      <p:to>
                                        <p:strVal val="visible"/>
                                      </p:to>
                                    </p:set>
                                    <p:animEffect transition="in" filter="wipe(right)">
                                      <p:cBhvr>
                                        <p:cTn id="85" dur="500"/>
                                        <p:tgtEl>
                                          <p:spTgt spid="40"/>
                                        </p:tgtEl>
                                      </p:cBhvr>
                                    </p:animEffect>
                                  </p:childTnLst>
                                </p:cTn>
                              </p:par>
                            </p:childTnLst>
                          </p:cTn>
                        </p:par>
                        <p:par>
                          <p:cTn id="86" fill="hold">
                            <p:stCondLst>
                              <p:cond delay="9300"/>
                            </p:stCondLst>
                            <p:childTnLst>
                              <p:par>
                                <p:cTn id="87" presetID="22" presetClass="entr" presetSubtype="1" fill="hold" grpId="0" nodeType="afterEffect">
                                  <p:stCondLst>
                                    <p:cond delay="0"/>
                                  </p:stCondLst>
                                  <p:childTnLst>
                                    <p:set>
                                      <p:cBhvr>
                                        <p:cTn id="88" dur="1" fill="hold">
                                          <p:stCondLst>
                                            <p:cond delay="0"/>
                                          </p:stCondLst>
                                        </p:cTn>
                                        <p:tgtEl>
                                          <p:spTgt spid="70"/>
                                        </p:tgtEl>
                                        <p:attrNameLst>
                                          <p:attrName>style.visibility</p:attrName>
                                        </p:attrNameLst>
                                      </p:cBhvr>
                                      <p:to>
                                        <p:strVal val="visible"/>
                                      </p:to>
                                    </p:set>
                                    <p:animEffect transition="in" filter="wipe(up)">
                                      <p:cBhvr>
                                        <p:cTn id="89" dur="10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40" grpId="0"/>
      <p:bldP spid="70"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2952</TotalTime>
  <Words>1202</Words>
  <Application>Microsoft Office PowerPoint</Application>
  <PresentationFormat>Widescreen</PresentationFormat>
  <Paragraphs>50</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FontAwesome</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593</cp:revision>
  <dcterms:created xsi:type="dcterms:W3CDTF">2015-12-31T02:20:12Z</dcterms:created>
  <dcterms:modified xsi:type="dcterms:W3CDTF">2016-09-18T17:25:46Z</dcterms:modified>
</cp:coreProperties>
</file>