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30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
    <p:spTree>
      <p:nvGrpSpPr>
        <p:cNvPr id="1" name=""/>
        <p:cNvGrpSpPr/>
        <p:nvPr/>
      </p:nvGrpSpPr>
      <p:grpSpPr>
        <a:xfrm>
          <a:off x="0" y="0"/>
          <a:ext cx="0" cy="0"/>
          <a:chOff x="0" y="0"/>
          <a:chExt cx="0" cy="0"/>
        </a:xfrm>
      </p:grpSpPr>
      <p:sp>
        <p:nvSpPr>
          <p:cNvPr id="6" name="Номер слайда 5"/>
          <p:cNvSpPr>
            <a:spLocks noGrp="1"/>
          </p:cNvSpPr>
          <p:nvPr>
            <p:ph type="sldNum" sz="quarter" idx="12"/>
          </p:nvPr>
        </p:nvSpPr>
        <p:spPr>
          <a:xfrm>
            <a:off x="10802815" y="6286015"/>
            <a:ext cx="550985" cy="365125"/>
          </a:xfrm>
          <a:prstGeom prst="rect">
            <a:avLst/>
          </a:prstGeom>
        </p:spPr>
        <p:txBody>
          <a:bodyPr/>
          <a:lstStyle/>
          <a:p>
            <a:fld id="{C73A5C34-6B76-4AF1-BC39-A0EE85CE817B}" type="slidenum">
              <a:rPr lang="ru-RU" smtClean="0"/>
              <a:t>‹#›</a:t>
            </a:fld>
            <a:endParaRPr lang="ru-RU"/>
          </a:p>
        </p:txBody>
      </p:sp>
      <p:sp>
        <p:nvSpPr>
          <p:cNvPr id="11" name="Рисунок 3"/>
          <p:cNvSpPr>
            <a:spLocks noGrp="1"/>
          </p:cNvSpPr>
          <p:nvPr>
            <p:ph type="pic" sz="quarter" idx="16"/>
          </p:nvPr>
        </p:nvSpPr>
        <p:spPr>
          <a:xfrm>
            <a:off x="8878887" y="1721784"/>
            <a:ext cx="2474912" cy="2473325"/>
          </a:xfrm>
        </p:spPr>
        <p:txBody>
          <a:bodyPr/>
          <a:lstStyle/>
          <a:p>
            <a:endParaRPr lang="ru-RU"/>
          </a:p>
        </p:txBody>
      </p:sp>
      <p:sp>
        <p:nvSpPr>
          <p:cNvPr id="4" name="Рисунок 3"/>
          <p:cNvSpPr>
            <a:spLocks noGrp="1"/>
          </p:cNvSpPr>
          <p:nvPr>
            <p:ph type="pic" sz="quarter" idx="13"/>
          </p:nvPr>
        </p:nvSpPr>
        <p:spPr>
          <a:xfrm>
            <a:off x="954088" y="1721785"/>
            <a:ext cx="2474912" cy="2473325"/>
          </a:xfrm>
        </p:spPr>
        <p:txBody>
          <a:bodyPr/>
          <a:lstStyle/>
          <a:p>
            <a:endParaRPr lang="ru-RU"/>
          </a:p>
        </p:txBody>
      </p:sp>
      <p:sp>
        <p:nvSpPr>
          <p:cNvPr id="9" name="Рисунок 3"/>
          <p:cNvSpPr>
            <a:spLocks noGrp="1"/>
          </p:cNvSpPr>
          <p:nvPr>
            <p:ph type="pic" sz="quarter" idx="14"/>
          </p:nvPr>
        </p:nvSpPr>
        <p:spPr>
          <a:xfrm>
            <a:off x="3595689" y="1721784"/>
            <a:ext cx="2474912" cy="2473325"/>
          </a:xfrm>
        </p:spPr>
        <p:txBody>
          <a:bodyPr/>
          <a:lstStyle/>
          <a:p>
            <a:endParaRPr lang="ru-RU"/>
          </a:p>
        </p:txBody>
      </p:sp>
      <p:sp>
        <p:nvSpPr>
          <p:cNvPr id="10" name="Рисунок 3"/>
          <p:cNvSpPr>
            <a:spLocks noGrp="1"/>
          </p:cNvSpPr>
          <p:nvPr>
            <p:ph type="pic" sz="quarter" idx="15"/>
          </p:nvPr>
        </p:nvSpPr>
        <p:spPr>
          <a:xfrm>
            <a:off x="6237289" y="1721785"/>
            <a:ext cx="2474912" cy="2473325"/>
          </a:xfrm>
        </p:spPr>
        <p:txBody>
          <a:bodyPr/>
          <a:lstStyle/>
          <a:p>
            <a:endParaRPr lang="ru-RU"/>
          </a:p>
        </p:txBody>
      </p:sp>
    </p:spTree>
    <p:extLst>
      <p:ext uri="{BB962C8B-B14F-4D97-AF65-F5344CB8AC3E}">
        <p14:creationId xmlns:p14="http://schemas.microsoft.com/office/powerpoint/2010/main" val="2907285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2"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Freeform 46"/>
          <p:cNvSpPr/>
          <p:nvPr/>
        </p:nvSpPr>
        <p:spPr bwMode="auto">
          <a:xfrm rot="10800000">
            <a:off x="8085281" y="3991528"/>
            <a:ext cx="3469533" cy="2351680"/>
          </a:xfrm>
          <a:custGeom>
            <a:avLst/>
            <a:gdLst>
              <a:gd name="connsiteX0" fmla="*/ 0 w 3469533"/>
              <a:gd name="connsiteY0" fmla="*/ 0 h 2351680"/>
              <a:gd name="connsiteX1" fmla="*/ 3469533 w 3469533"/>
              <a:gd name="connsiteY1" fmla="*/ 0 h 2351680"/>
              <a:gd name="connsiteX2" fmla="*/ 3469533 w 3469533"/>
              <a:gd name="connsiteY2" fmla="*/ 2185651 h 2351680"/>
              <a:gd name="connsiteX3" fmla="*/ 1920784 w 3469533"/>
              <a:gd name="connsiteY3" fmla="*/ 2185651 h 2351680"/>
              <a:gd name="connsiteX4" fmla="*/ 1734767 w 3469533"/>
              <a:gd name="connsiteY4" fmla="*/ 2351680 h 2351680"/>
              <a:gd name="connsiteX5" fmla="*/ 1548749 w 3469533"/>
              <a:gd name="connsiteY5" fmla="*/ 2185651 h 2351680"/>
              <a:gd name="connsiteX6" fmla="*/ 0 w 3469533"/>
              <a:gd name="connsiteY6" fmla="*/ 2185651 h 2351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2351680">
                <a:moveTo>
                  <a:pt x="0" y="0"/>
                </a:moveTo>
                <a:lnTo>
                  <a:pt x="3469533" y="0"/>
                </a:lnTo>
                <a:lnTo>
                  <a:pt x="3469533" y="2185651"/>
                </a:lnTo>
                <a:lnTo>
                  <a:pt x="1920784" y="2185651"/>
                </a:lnTo>
                <a:lnTo>
                  <a:pt x="1734767" y="2351680"/>
                </a:lnTo>
                <a:lnTo>
                  <a:pt x="1548749" y="2185651"/>
                </a:lnTo>
                <a:lnTo>
                  <a:pt x="0" y="2185651"/>
                </a:lnTo>
                <a:close/>
              </a:path>
            </a:pathLst>
          </a:custGeom>
          <a:blipFill dpi="0" rotWithShape="0">
            <a:blip r:embed="rId2"/>
            <a:srcRect/>
            <a:stretch>
              <a:fillRect l="-4000" t="-2000" r="-4000" b="-2000"/>
            </a:stretch>
          </a:blipFill>
          <a:ln w="6350">
            <a:solidFill>
              <a:schemeClr val="bg1"/>
            </a:solidFill>
            <a:round/>
            <a:headEnd/>
            <a:tailEnd/>
          </a:ln>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45" name="Freeform 44"/>
          <p:cNvSpPr/>
          <p:nvPr/>
        </p:nvSpPr>
        <p:spPr bwMode="auto">
          <a:xfrm>
            <a:off x="4370683" y="1483720"/>
            <a:ext cx="3469533" cy="2351680"/>
          </a:xfrm>
          <a:custGeom>
            <a:avLst/>
            <a:gdLst>
              <a:gd name="connsiteX0" fmla="*/ 0 w 3469533"/>
              <a:gd name="connsiteY0" fmla="*/ 0 h 2351680"/>
              <a:gd name="connsiteX1" fmla="*/ 3469533 w 3469533"/>
              <a:gd name="connsiteY1" fmla="*/ 0 h 2351680"/>
              <a:gd name="connsiteX2" fmla="*/ 3469533 w 3469533"/>
              <a:gd name="connsiteY2" fmla="*/ 2185651 h 2351680"/>
              <a:gd name="connsiteX3" fmla="*/ 1920784 w 3469533"/>
              <a:gd name="connsiteY3" fmla="*/ 2185651 h 2351680"/>
              <a:gd name="connsiteX4" fmla="*/ 1734767 w 3469533"/>
              <a:gd name="connsiteY4" fmla="*/ 2351680 h 2351680"/>
              <a:gd name="connsiteX5" fmla="*/ 1548749 w 3469533"/>
              <a:gd name="connsiteY5" fmla="*/ 2185651 h 2351680"/>
              <a:gd name="connsiteX6" fmla="*/ 0 w 3469533"/>
              <a:gd name="connsiteY6" fmla="*/ 2185651 h 2351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2351680">
                <a:moveTo>
                  <a:pt x="0" y="0"/>
                </a:moveTo>
                <a:lnTo>
                  <a:pt x="3469533" y="0"/>
                </a:lnTo>
                <a:lnTo>
                  <a:pt x="3469533" y="2185651"/>
                </a:lnTo>
                <a:lnTo>
                  <a:pt x="1920784" y="2185651"/>
                </a:lnTo>
                <a:lnTo>
                  <a:pt x="1734767" y="2351680"/>
                </a:lnTo>
                <a:lnTo>
                  <a:pt x="1548749" y="2185651"/>
                </a:lnTo>
                <a:lnTo>
                  <a:pt x="0" y="2185651"/>
                </a:lnTo>
                <a:close/>
              </a:path>
            </a:pathLst>
          </a:custGeom>
          <a:blipFill dpi="0" rotWithShape="0">
            <a:blip r:embed="rId3"/>
            <a:srcRect/>
            <a:stretch>
              <a:fillRect l="-4000" t="-2000" r="-4000" b="-2000"/>
            </a:stretch>
          </a:blipFill>
          <a:ln w="6350">
            <a:solidFill>
              <a:schemeClr val="bg1"/>
            </a:solidFill>
            <a:round/>
            <a:headEnd/>
            <a:tailEnd/>
          </a:ln>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sp>
        <p:nvSpPr>
          <p:cNvPr id="46" name="Freeform 45"/>
          <p:cNvSpPr/>
          <p:nvPr/>
        </p:nvSpPr>
        <p:spPr bwMode="auto">
          <a:xfrm rot="10800000">
            <a:off x="594729" y="3998240"/>
            <a:ext cx="3469533" cy="2351680"/>
          </a:xfrm>
          <a:custGeom>
            <a:avLst/>
            <a:gdLst>
              <a:gd name="connsiteX0" fmla="*/ 0 w 3469533"/>
              <a:gd name="connsiteY0" fmla="*/ 0 h 2351680"/>
              <a:gd name="connsiteX1" fmla="*/ 3469533 w 3469533"/>
              <a:gd name="connsiteY1" fmla="*/ 0 h 2351680"/>
              <a:gd name="connsiteX2" fmla="*/ 3469533 w 3469533"/>
              <a:gd name="connsiteY2" fmla="*/ 2185651 h 2351680"/>
              <a:gd name="connsiteX3" fmla="*/ 1920784 w 3469533"/>
              <a:gd name="connsiteY3" fmla="*/ 2185651 h 2351680"/>
              <a:gd name="connsiteX4" fmla="*/ 1734767 w 3469533"/>
              <a:gd name="connsiteY4" fmla="*/ 2351680 h 2351680"/>
              <a:gd name="connsiteX5" fmla="*/ 1548749 w 3469533"/>
              <a:gd name="connsiteY5" fmla="*/ 2185651 h 2351680"/>
              <a:gd name="connsiteX6" fmla="*/ 0 w 3469533"/>
              <a:gd name="connsiteY6" fmla="*/ 2185651 h 2351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69533" h="2351680">
                <a:moveTo>
                  <a:pt x="0" y="0"/>
                </a:moveTo>
                <a:lnTo>
                  <a:pt x="3469533" y="0"/>
                </a:lnTo>
                <a:lnTo>
                  <a:pt x="3469533" y="2185651"/>
                </a:lnTo>
                <a:lnTo>
                  <a:pt x="1920784" y="2185651"/>
                </a:lnTo>
                <a:lnTo>
                  <a:pt x="1734767" y="2351680"/>
                </a:lnTo>
                <a:lnTo>
                  <a:pt x="1548749" y="2185651"/>
                </a:lnTo>
                <a:lnTo>
                  <a:pt x="0" y="2185651"/>
                </a:lnTo>
                <a:close/>
              </a:path>
            </a:pathLst>
          </a:custGeom>
          <a:blipFill dpi="0" rotWithShape="0">
            <a:blip r:embed="rId4"/>
            <a:srcRect/>
            <a:stretch>
              <a:fillRect l="-4000" t="-2000" r="-4000" b="-2000"/>
            </a:stretch>
          </a:blipFill>
          <a:ln w="6350">
            <a:solidFill>
              <a:schemeClr val="bg1"/>
            </a:solidFill>
            <a:round/>
            <a:headEnd/>
            <a:tailEnd/>
          </a:ln>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tx1">
                  <a:lumMod val="75000"/>
                  <a:lumOff val="25000"/>
                </a:schemeClr>
              </a:solidFill>
            </a:endParaRPr>
          </a:p>
        </p:txBody>
      </p:sp>
      <p:grpSp>
        <p:nvGrpSpPr>
          <p:cNvPr id="10" name="Group 9"/>
          <p:cNvGrpSpPr/>
          <p:nvPr/>
        </p:nvGrpSpPr>
        <p:grpSpPr>
          <a:xfrm>
            <a:off x="322201" y="3844575"/>
            <a:ext cx="545053" cy="545053"/>
            <a:chOff x="729898" y="2848255"/>
            <a:chExt cx="454211" cy="454211"/>
          </a:xfrm>
          <a:effectLst>
            <a:outerShdw blurRad="50800" dist="38100" dir="2700000" algn="tl" rotWithShape="0">
              <a:prstClr val="black">
                <a:alpha val="40000"/>
              </a:prstClr>
            </a:outerShdw>
          </a:effectLst>
        </p:grpSpPr>
        <p:sp>
          <p:nvSpPr>
            <p:cNvPr id="19" name="Капля 18"/>
            <p:cNvSpPr/>
            <p:nvPr/>
          </p:nvSpPr>
          <p:spPr>
            <a:xfrm rot="5400000">
              <a:off x="729898" y="2848255"/>
              <a:ext cx="454211" cy="454211"/>
            </a:xfrm>
            <a:prstGeom prst="teardrop">
              <a:avLst/>
            </a:prstGeom>
            <a:solidFill>
              <a:srgbClr val="00B0F0"/>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20" name="TextBox 19"/>
            <p:cNvSpPr txBox="1"/>
            <p:nvPr/>
          </p:nvSpPr>
          <p:spPr>
            <a:xfrm>
              <a:off x="729899" y="2881779"/>
              <a:ext cx="454210" cy="350630"/>
            </a:xfrm>
            <a:prstGeom prst="rect">
              <a:avLst/>
            </a:prstGeom>
            <a:noFill/>
          </p:spPr>
          <p:txBody>
            <a:bodyPr wrap="square" rtlCol="0">
              <a:spAutoFit/>
            </a:bodyPr>
            <a:lstStyle/>
            <a:p>
              <a:pPr algn="ctr"/>
              <a:r>
                <a:rPr lang="ru-RU" sz="2134" dirty="0">
                  <a:solidFill>
                    <a:schemeClr val="bg1"/>
                  </a:solidFill>
                  <a:latin typeface="+mj-lt"/>
                  <a:ea typeface="Roboto Light" panose="02000000000000000000" pitchFamily="2" charset="0"/>
                </a:rPr>
                <a:t>1</a:t>
              </a:r>
            </a:p>
          </p:txBody>
        </p:sp>
      </p:grpSp>
      <p:grpSp>
        <p:nvGrpSpPr>
          <p:cNvPr id="9" name="Group 8"/>
          <p:cNvGrpSpPr/>
          <p:nvPr/>
        </p:nvGrpSpPr>
        <p:grpSpPr>
          <a:xfrm>
            <a:off x="4124522" y="1135305"/>
            <a:ext cx="545053" cy="545053"/>
            <a:chOff x="3627257" y="1522972"/>
            <a:chExt cx="454211" cy="454211"/>
          </a:xfrm>
          <a:effectLst>
            <a:outerShdw blurRad="50800" dist="38100" dir="2700000" algn="tl" rotWithShape="0">
              <a:prstClr val="black">
                <a:alpha val="40000"/>
              </a:prstClr>
            </a:outerShdw>
          </a:effectLst>
        </p:grpSpPr>
        <p:sp>
          <p:nvSpPr>
            <p:cNvPr id="26" name="Капля 25"/>
            <p:cNvSpPr/>
            <p:nvPr/>
          </p:nvSpPr>
          <p:spPr>
            <a:xfrm rot="5400000">
              <a:off x="3627257" y="1522972"/>
              <a:ext cx="454211" cy="454211"/>
            </a:xfrm>
            <a:prstGeom prst="teardrop">
              <a:avLst/>
            </a:prstGeom>
            <a:solidFill>
              <a:srgbClr val="ED7D31"/>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dirty="0"/>
            </a:p>
          </p:txBody>
        </p:sp>
        <p:sp>
          <p:nvSpPr>
            <p:cNvPr id="27" name="TextBox 26"/>
            <p:cNvSpPr txBox="1"/>
            <p:nvPr/>
          </p:nvSpPr>
          <p:spPr>
            <a:xfrm>
              <a:off x="3627258" y="1556496"/>
              <a:ext cx="454210" cy="350630"/>
            </a:xfrm>
            <a:prstGeom prst="rect">
              <a:avLst/>
            </a:prstGeom>
            <a:noFill/>
          </p:spPr>
          <p:txBody>
            <a:bodyPr wrap="square" rtlCol="0">
              <a:spAutoFit/>
            </a:bodyPr>
            <a:lstStyle/>
            <a:p>
              <a:pPr algn="ctr"/>
              <a:r>
                <a:rPr lang="ru-RU" sz="2134" dirty="0">
                  <a:solidFill>
                    <a:schemeClr val="bg1"/>
                  </a:solidFill>
                  <a:latin typeface="+mj-lt"/>
                  <a:ea typeface="Roboto Light" panose="02000000000000000000" pitchFamily="2" charset="0"/>
                </a:rPr>
                <a:t>2</a:t>
              </a:r>
            </a:p>
          </p:txBody>
        </p:sp>
      </p:grpSp>
      <p:grpSp>
        <p:nvGrpSpPr>
          <p:cNvPr id="11" name="Group 10"/>
          <p:cNvGrpSpPr/>
          <p:nvPr/>
        </p:nvGrpSpPr>
        <p:grpSpPr>
          <a:xfrm>
            <a:off x="7812754" y="3860310"/>
            <a:ext cx="545053" cy="545053"/>
            <a:chOff x="6524616" y="2848255"/>
            <a:chExt cx="454211" cy="454211"/>
          </a:xfrm>
          <a:effectLst>
            <a:outerShdw blurRad="50800" dist="38100" dir="2700000" algn="tl" rotWithShape="0">
              <a:prstClr val="black">
                <a:alpha val="40000"/>
              </a:prstClr>
            </a:outerShdw>
          </a:effectLst>
        </p:grpSpPr>
        <p:sp>
          <p:nvSpPr>
            <p:cNvPr id="33" name="Капля 32"/>
            <p:cNvSpPr/>
            <p:nvPr/>
          </p:nvSpPr>
          <p:spPr>
            <a:xfrm rot="5400000">
              <a:off x="6524616" y="2848255"/>
              <a:ext cx="454211" cy="454211"/>
            </a:xfrm>
            <a:prstGeom prst="teardrop">
              <a:avLst/>
            </a:prstGeom>
            <a:solidFill>
              <a:srgbClr val="A5A5A5"/>
            </a:solidFill>
            <a:ln w="635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prstTxWarp prst="textNoShape">
                <a:avLst/>
              </a:prstTxWarp>
              <a:noAutofit/>
            </a:bodyPr>
            <a:lstStyle/>
            <a:p>
              <a:pPr algn="ctr"/>
              <a:endParaRPr lang="ru-RU" sz="1872"/>
            </a:p>
          </p:txBody>
        </p:sp>
        <p:sp>
          <p:nvSpPr>
            <p:cNvPr id="34" name="TextBox 33"/>
            <p:cNvSpPr txBox="1"/>
            <p:nvPr/>
          </p:nvSpPr>
          <p:spPr>
            <a:xfrm>
              <a:off x="6524617" y="2881779"/>
              <a:ext cx="454210" cy="350630"/>
            </a:xfrm>
            <a:prstGeom prst="rect">
              <a:avLst/>
            </a:prstGeom>
            <a:noFill/>
          </p:spPr>
          <p:txBody>
            <a:bodyPr wrap="square" rtlCol="0">
              <a:spAutoFit/>
            </a:bodyPr>
            <a:lstStyle/>
            <a:p>
              <a:pPr algn="ctr"/>
              <a:r>
                <a:rPr lang="ru-RU" sz="2134" dirty="0">
                  <a:solidFill>
                    <a:schemeClr val="bg1"/>
                  </a:solidFill>
                  <a:latin typeface="+mj-lt"/>
                  <a:ea typeface="Roboto Light" panose="02000000000000000000" pitchFamily="2" charset="0"/>
                </a:rPr>
                <a:t>3</a:t>
              </a:r>
            </a:p>
          </p:txBody>
        </p:sp>
      </p:grpSp>
      <p:sp>
        <p:nvSpPr>
          <p:cNvPr id="48" name="Text Box 10"/>
          <p:cNvSpPr txBox="1">
            <a:spLocks noChangeArrowheads="1"/>
          </p:cNvSpPr>
          <p:nvPr/>
        </p:nvSpPr>
        <p:spPr bwMode="auto">
          <a:xfrm>
            <a:off x="829274" y="1823511"/>
            <a:ext cx="3000442" cy="1889748"/>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b="1" dirty="0">
                <a:solidFill>
                  <a:srgbClr val="00B0F0"/>
                </a:solidFill>
              </a:rPr>
              <a:t>Lorem Ipsum</a:t>
            </a:r>
          </a:p>
          <a:p>
            <a:pPr algn="ctr" defTabSz="1219170">
              <a:spcBef>
                <a:spcPct val="20000"/>
              </a:spcBef>
              <a:defRPr/>
            </a:pPr>
            <a:r>
              <a:rPr lang="en-US" sz="1400" dirty="0">
                <a:solidFill>
                  <a:schemeClr val="bg1">
                    <a:lumMod val="85000"/>
                  </a:schemeClr>
                </a:solidFill>
              </a:rPr>
              <a:t>Lorem ipsum dolor sit amet, consectetur adipiscing elit, sed do eiusmod tempor incididunt ut labore et dolore magna aliqua. Ut enim ad minim veniam, quis nostrud exercitation ullamco laboris nisi ut aliquip ex ea commodo consequat. </a:t>
            </a:r>
          </a:p>
        </p:txBody>
      </p:sp>
      <p:sp>
        <p:nvSpPr>
          <p:cNvPr id="49" name="Text Box 10"/>
          <p:cNvSpPr txBox="1">
            <a:spLocks noChangeArrowheads="1"/>
          </p:cNvSpPr>
          <p:nvPr/>
        </p:nvSpPr>
        <p:spPr bwMode="auto">
          <a:xfrm>
            <a:off x="4615746" y="4095182"/>
            <a:ext cx="3000442" cy="1889748"/>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b="1" dirty="0">
                <a:solidFill>
                  <a:srgbClr val="ED7D31"/>
                </a:solidFill>
              </a:rPr>
              <a:t>Lorem Ipsum</a:t>
            </a:r>
          </a:p>
          <a:p>
            <a:pPr algn="ctr" defTabSz="1219170">
              <a:spcBef>
                <a:spcPct val="20000"/>
              </a:spcBef>
              <a:defRPr/>
            </a:pPr>
            <a:r>
              <a:rPr lang="en-US" sz="1400" dirty="0">
                <a:solidFill>
                  <a:schemeClr val="bg1">
                    <a:lumMod val="85000"/>
                  </a:schemeClr>
                </a:solidFill>
              </a:rPr>
              <a:t>Lorem ipsum dolor sit amet, consectetur adipiscing elit, sed do eiusmod tempor incididunt ut labore et dolore magna aliqua. Ut enim ad minim veniam, quis nostrud exercitation ullamco laboris nisi ut aliquip ex ea commodo consequat. </a:t>
            </a:r>
          </a:p>
        </p:txBody>
      </p:sp>
      <p:sp>
        <p:nvSpPr>
          <p:cNvPr id="50" name="Text Box 10"/>
          <p:cNvSpPr txBox="1">
            <a:spLocks noChangeArrowheads="1"/>
          </p:cNvSpPr>
          <p:nvPr/>
        </p:nvSpPr>
        <p:spPr bwMode="auto">
          <a:xfrm>
            <a:off x="8316956" y="1823511"/>
            <a:ext cx="3000442" cy="1889748"/>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b="1" dirty="0">
                <a:solidFill>
                  <a:srgbClr val="A5A5A5"/>
                </a:solidFill>
              </a:rPr>
              <a:t>Lorem Ipsum</a:t>
            </a:r>
          </a:p>
          <a:p>
            <a:pPr algn="ctr" defTabSz="1219170">
              <a:spcBef>
                <a:spcPct val="20000"/>
              </a:spcBef>
              <a:defRPr/>
            </a:pPr>
            <a:r>
              <a:rPr lang="en-US" sz="1400" dirty="0">
                <a:solidFill>
                  <a:schemeClr val="bg1">
                    <a:lumMod val="85000"/>
                  </a:schemeClr>
                </a:solidFill>
              </a:rPr>
              <a:t>Lorem ipsum dolor sit amet, consectetur adipiscing elit, sed do eiusmod tempor incididunt ut labore et dolore magna aliqua. Ut enim ad minim veniam, quis nostrud exercitation ullamco laboris nisi ut aliquip ex ea commodo consequat. </a:t>
            </a:r>
          </a:p>
        </p:txBody>
      </p:sp>
      <p:grpSp>
        <p:nvGrpSpPr>
          <p:cNvPr id="21" name="Group 20"/>
          <p:cNvGrpSpPr/>
          <p:nvPr/>
        </p:nvGrpSpPr>
        <p:grpSpPr>
          <a:xfrm>
            <a:off x="754150" y="295106"/>
            <a:ext cx="4364195" cy="665324"/>
            <a:chOff x="754150" y="295106"/>
            <a:chExt cx="4364195" cy="665324"/>
          </a:xfrm>
        </p:grpSpPr>
        <p:sp>
          <p:nvSpPr>
            <p:cNvPr id="22"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23"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2">
                      <a:lumMod val="75000"/>
                    </a:schemeClr>
                  </a:solidFill>
                </a:rPr>
                <a:t>Enter Your Subtitle Here</a:t>
              </a:r>
            </a:p>
          </p:txBody>
        </p:sp>
      </p:grpSp>
      <p:pic>
        <p:nvPicPr>
          <p:cNvPr id="24" name="Picture 23">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5468875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Effect transition="in" filter="fade">
                                      <p:cBhvr>
                                        <p:cTn id="9" dur="500"/>
                                        <p:tgtEl>
                                          <p:spTgt spid="10"/>
                                        </p:tgtEl>
                                      </p:cBhvr>
                                    </p:animEffect>
                                  </p:childTnLst>
                                </p:cTn>
                              </p:par>
                            </p:childTnLst>
                          </p:cTn>
                        </p:par>
                        <p:par>
                          <p:cTn id="10" fill="hold">
                            <p:stCondLst>
                              <p:cond delay="500"/>
                            </p:stCondLst>
                            <p:childTnLst>
                              <p:par>
                                <p:cTn id="11" presetID="42" presetClass="entr" presetSubtype="0" fill="hold" grpId="0" nodeType="afterEffect">
                                  <p:stCondLst>
                                    <p:cond delay="0"/>
                                  </p:stCondLst>
                                  <p:childTnLst>
                                    <p:set>
                                      <p:cBhvr>
                                        <p:cTn id="12" dur="1" fill="hold">
                                          <p:stCondLst>
                                            <p:cond delay="0"/>
                                          </p:stCondLst>
                                        </p:cTn>
                                        <p:tgtEl>
                                          <p:spTgt spid="46"/>
                                        </p:tgtEl>
                                        <p:attrNameLst>
                                          <p:attrName>style.visibility</p:attrName>
                                        </p:attrNameLst>
                                      </p:cBhvr>
                                      <p:to>
                                        <p:strVal val="visible"/>
                                      </p:to>
                                    </p:set>
                                    <p:animEffect transition="in" filter="fade">
                                      <p:cBhvr>
                                        <p:cTn id="13" dur="1000"/>
                                        <p:tgtEl>
                                          <p:spTgt spid="46"/>
                                        </p:tgtEl>
                                      </p:cBhvr>
                                    </p:animEffect>
                                    <p:anim calcmode="lin" valueType="num">
                                      <p:cBhvr>
                                        <p:cTn id="14" dur="1000" fill="hold"/>
                                        <p:tgtEl>
                                          <p:spTgt spid="46"/>
                                        </p:tgtEl>
                                        <p:attrNameLst>
                                          <p:attrName>ppt_x</p:attrName>
                                        </p:attrNameLst>
                                      </p:cBhvr>
                                      <p:tavLst>
                                        <p:tav tm="0">
                                          <p:val>
                                            <p:strVal val="#ppt_x"/>
                                          </p:val>
                                        </p:tav>
                                        <p:tav tm="100000">
                                          <p:val>
                                            <p:strVal val="#ppt_x"/>
                                          </p:val>
                                        </p:tav>
                                      </p:tavLst>
                                    </p:anim>
                                    <p:anim calcmode="lin" valueType="num">
                                      <p:cBhvr>
                                        <p:cTn id="15" dur="1000" fill="hold"/>
                                        <p:tgtEl>
                                          <p:spTgt spid="46"/>
                                        </p:tgtEl>
                                        <p:attrNameLst>
                                          <p:attrName>ppt_y</p:attrName>
                                        </p:attrNameLst>
                                      </p:cBhvr>
                                      <p:tavLst>
                                        <p:tav tm="0">
                                          <p:val>
                                            <p:strVal val="#ppt_y+.1"/>
                                          </p:val>
                                        </p:tav>
                                        <p:tav tm="100000">
                                          <p:val>
                                            <p:strVal val="#ppt_y"/>
                                          </p:val>
                                        </p:tav>
                                      </p:tavLst>
                                    </p:anim>
                                  </p:childTnLst>
                                </p:cTn>
                              </p:par>
                            </p:childTnLst>
                          </p:cTn>
                        </p:par>
                        <p:par>
                          <p:cTn id="16" fill="hold">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48"/>
                                        </p:tgtEl>
                                        <p:attrNameLst>
                                          <p:attrName>style.visibility</p:attrName>
                                        </p:attrNameLst>
                                      </p:cBhvr>
                                      <p:to>
                                        <p:strVal val="visible"/>
                                      </p:to>
                                    </p:set>
                                    <p:animEffect transition="in" filter="wipe(up)">
                                      <p:cBhvr>
                                        <p:cTn id="19" dur="750"/>
                                        <p:tgtEl>
                                          <p:spTgt spid="48"/>
                                        </p:tgtEl>
                                      </p:cBhvr>
                                    </p:animEffect>
                                  </p:childTnLst>
                                </p:cTn>
                              </p:par>
                            </p:childTnLst>
                          </p:cTn>
                        </p:par>
                        <p:par>
                          <p:cTn id="20" fill="hold">
                            <p:stCondLst>
                              <p:cond delay="2250"/>
                            </p:stCondLst>
                            <p:childTnLst>
                              <p:par>
                                <p:cTn id="21" presetID="53" presetClass="entr" presetSubtype="16" fill="hold" nodeType="after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p:cTn id="23" dur="500" fill="hold"/>
                                        <p:tgtEl>
                                          <p:spTgt spid="9"/>
                                        </p:tgtEl>
                                        <p:attrNameLst>
                                          <p:attrName>ppt_w</p:attrName>
                                        </p:attrNameLst>
                                      </p:cBhvr>
                                      <p:tavLst>
                                        <p:tav tm="0">
                                          <p:val>
                                            <p:fltVal val="0"/>
                                          </p:val>
                                        </p:tav>
                                        <p:tav tm="100000">
                                          <p:val>
                                            <p:strVal val="#ppt_w"/>
                                          </p:val>
                                        </p:tav>
                                      </p:tavLst>
                                    </p:anim>
                                    <p:anim calcmode="lin" valueType="num">
                                      <p:cBhvr>
                                        <p:cTn id="24" dur="500" fill="hold"/>
                                        <p:tgtEl>
                                          <p:spTgt spid="9"/>
                                        </p:tgtEl>
                                        <p:attrNameLst>
                                          <p:attrName>ppt_h</p:attrName>
                                        </p:attrNameLst>
                                      </p:cBhvr>
                                      <p:tavLst>
                                        <p:tav tm="0">
                                          <p:val>
                                            <p:fltVal val="0"/>
                                          </p:val>
                                        </p:tav>
                                        <p:tav tm="100000">
                                          <p:val>
                                            <p:strVal val="#ppt_h"/>
                                          </p:val>
                                        </p:tav>
                                      </p:tavLst>
                                    </p:anim>
                                    <p:animEffect transition="in" filter="fade">
                                      <p:cBhvr>
                                        <p:cTn id="25" dur="500"/>
                                        <p:tgtEl>
                                          <p:spTgt spid="9"/>
                                        </p:tgtEl>
                                      </p:cBhvr>
                                    </p:animEffect>
                                  </p:childTnLst>
                                </p:cTn>
                              </p:par>
                            </p:childTnLst>
                          </p:cTn>
                        </p:par>
                        <p:par>
                          <p:cTn id="26" fill="hold">
                            <p:stCondLst>
                              <p:cond delay="2750"/>
                            </p:stCondLst>
                            <p:childTnLst>
                              <p:par>
                                <p:cTn id="27" presetID="47" presetClass="entr" presetSubtype="0" fill="hold" grpId="0" nodeType="afterEffect">
                                  <p:stCondLst>
                                    <p:cond delay="0"/>
                                  </p:stCondLst>
                                  <p:childTnLst>
                                    <p:set>
                                      <p:cBhvr>
                                        <p:cTn id="28" dur="1" fill="hold">
                                          <p:stCondLst>
                                            <p:cond delay="0"/>
                                          </p:stCondLst>
                                        </p:cTn>
                                        <p:tgtEl>
                                          <p:spTgt spid="45"/>
                                        </p:tgtEl>
                                        <p:attrNameLst>
                                          <p:attrName>style.visibility</p:attrName>
                                        </p:attrNameLst>
                                      </p:cBhvr>
                                      <p:to>
                                        <p:strVal val="visible"/>
                                      </p:to>
                                    </p:set>
                                    <p:animEffect transition="in" filter="fade">
                                      <p:cBhvr>
                                        <p:cTn id="29" dur="1000"/>
                                        <p:tgtEl>
                                          <p:spTgt spid="45"/>
                                        </p:tgtEl>
                                      </p:cBhvr>
                                    </p:animEffect>
                                    <p:anim calcmode="lin" valueType="num">
                                      <p:cBhvr>
                                        <p:cTn id="30" dur="1000" fill="hold"/>
                                        <p:tgtEl>
                                          <p:spTgt spid="45"/>
                                        </p:tgtEl>
                                        <p:attrNameLst>
                                          <p:attrName>ppt_x</p:attrName>
                                        </p:attrNameLst>
                                      </p:cBhvr>
                                      <p:tavLst>
                                        <p:tav tm="0">
                                          <p:val>
                                            <p:strVal val="#ppt_x"/>
                                          </p:val>
                                        </p:tav>
                                        <p:tav tm="100000">
                                          <p:val>
                                            <p:strVal val="#ppt_x"/>
                                          </p:val>
                                        </p:tav>
                                      </p:tavLst>
                                    </p:anim>
                                    <p:anim calcmode="lin" valueType="num">
                                      <p:cBhvr>
                                        <p:cTn id="31" dur="1000" fill="hold"/>
                                        <p:tgtEl>
                                          <p:spTgt spid="45"/>
                                        </p:tgtEl>
                                        <p:attrNameLst>
                                          <p:attrName>ppt_y</p:attrName>
                                        </p:attrNameLst>
                                      </p:cBhvr>
                                      <p:tavLst>
                                        <p:tav tm="0">
                                          <p:val>
                                            <p:strVal val="#ppt_y-.1"/>
                                          </p:val>
                                        </p:tav>
                                        <p:tav tm="100000">
                                          <p:val>
                                            <p:strVal val="#ppt_y"/>
                                          </p:val>
                                        </p:tav>
                                      </p:tavLst>
                                    </p:anim>
                                  </p:childTnLst>
                                </p:cTn>
                              </p:par>
                            </p:childTnLst>
                          </p:cTn>
                        </p:par>
                        <p:par>
                          <p:cTn id="32" fill="hold">
                            <p:stCondLst>
                              <p:cond delay="3750"/>
                            </p:stCondLst>
                            <p:childTnLst>
                              <p:par>
                                <p:cTn id="33" presetID="22" presetClass="entr" presetSubtype="1" fill="hold" grpId="0" nodeType="afterEffect">
                                  <p:stCondLst>
                                    <p:cond delay="0"/>
                                  </p:stCondLst>
                                  <p:childTnLst>
                                    <p:set>
                                      <p:cBhvr>
                                        <p:cTn id="34" dur="1" fill="hold">
                                          <p:stCondLst>
                                            <p:cond delay="0"/>
                                          </p:stCondLst>
                                        </p:cTn>
                                        <p:tgtEl>
                                          <p:spTgt spid="49"/>
                                        </p:tgtEl>
                                        <p:attrNameLst>
                                          <p:attrName>style.visibility</p:attrName>
                                        </p:attrNameLst>
                                      </p:cBhvr>
                                      <p:to>
                                        <p:strVal val="visible"/>
                                      </p:to>
                                    </p:set>
                                    <p:animEffect transition="in" filter="wipe(up)">
                                      <p:cBhvr>
                                        <p:cTn id="35" dur="750"/>
                                        <p:tgtEl>
                                          <p:spTgt spid="49"/>
                                        </p:tgtEl>
                                      </p:cBhvr>
                                    </p:animEffect>
                                  </p:childTnLst>
                                </p:cTn>
                              </p:par>
                            </p:childTnLst>
                          </p:cTn>
                        </p:par>
                        <p:par>
                          <p:cTn id="36" fill="hold">
                            <p:stCondLst>
                              <p:cond delay="4500"/>
                            </p:stCondLst>
                            <p:childTnLst>
                              <p:par>
                                <p:cTn id="37" presetID="53" presetClass="entr" presetSubtype="16" fill="hold" nodeType="afterEffect">
                                  <p:stCondLst>
                                    <p:cond delay="0"/>
                                  </p:stCondLst>
                                  <p:childTnLst>
                                    <p:set>
                                      <p:cBhvr>
                                        <p:cTn id="38" dur="1" fill="hold">
                                          <p:stCondLst>
                                            <p:cond delay="0"/>
                                          </p:stCondLst>
                                        </p:cTn>
                                        <p:tgtEl>
                                          <p:spTgt spid="11"/>
                                        </p:tgtEl>
                                        <p:attrNameLst>
                                          <p:attrName>style.visibility</p:attrName>
                                        </p:attrNameLst>
                                      </p:cBhvr>
                                      <p:to>
                                        <p:strVal val="visible"/>
                                      </p:to>
                                    </p:set>
                                    <p:anim calcmode="lin" valueType="num">
                                      <p:cBhvr>
                                        <p:cTn id="39" dur="500" fill="hold"/>
                                        <p:tgtEl>
                                          <p:spTgt spid="11"/>
                                        </p:tgtEl>
                                        <p:attrNameLst>
                                          <p:attrName>ppt_w</p:attrName>
                                        </p:attrNameLst>
                                      </p:cBhvr>
                                      <p:tavLst>
                                        <p:tav tm="0">
                                          <p:val>
                                            <p:fltVal val="0"/>
                                          </p:val>
                                        </p:tav>
                                        <p:tav tm="100000">
                                          <p:val>
                                            <p:strVal val="#ppt_w"/>
                                          </p:val>
                                        </p:tav>
                                      </p:tavLst>
                                    </p:anim>
                                    <p:anim calcmode="lin" valueType="num">
                                      <p:cBhvr>
                                        <p:cTn id="40" dur="500" fill="hold"/>
                                        <p:tgtEl>
                                          <p:spTgt spid="11"/>
                                        </p:tgtEl>
                                        <p:attrNameLst>
                                          <p:attrName>ppt_h</p:attrName>
                                        </p:attrNameLst>
                                      </p:cBhvr>
                                      <p:tavLst>
                                        <p:tav tm="0">
                                          <p:val>
                                            <p:fltVal val="0"/>
                                          </p:val>
                                        </p:tav>
                                        <p:tav tm="100000">
                                          <p:val>
                                            <p:strVal val="#ppt_h"/>
                                          </p:val>
                                        </p:tav>
                                      </p:tavLst>
                                    </p:anim>
                                    <p:animEffect transition="in" filter="fade">
                                      <p:cBhvr>
                                        <p:cTn id="41" dur="500"/>
                                        <p:tgtEl>
                                          <p:spTgt spid="11"/>
                                        </p:tgtEl>
                                      </p:cBhvr>
                                    </p:animEffect>
                                  </p:childTnLst>
                                </p:cTn>
                              </p:par>
                            </p:childTnLst>
                          </p:cTn>
                        </p:par>
                        <p:par>
                          <p:cTn id="42" fill="hold">
                            <p:stCondLst>
                              <p:cond delay="5000"/>
                            </p:stCondLst>
                            <p:childTnLst>
                              <p:par>
                                <p:cTn id="43" presetID="42" presetClass="entr" presetSubtype="0" fill="hold" grpId="0" nodeType="afterEffect">
                                  <p:stCondLst>
                                    <p:cond delay="0"/>
                                  </p:stCondLst>
                                  <p:childTnLst>
                                    <p:set>
                                      <p:cBhvr>
                                        <p:cTn id="44" dur="1" fill="hold">
                                          <p:stCondLst>
                                            <p:cond delay="0"/>
                                          </p:stCondLst>
                                        </p:cTn>
                                        <p:tgtEl>
                                          <p:spTgt spid="47"/>
                                        </p:tgtEl>
                                        <p:attrNameLst>
                                          <p:attrName>style.visibility</p:attrName>
                                        </p:attrNameLst>
                                      </p:cBhvr>
                                      <p:to>
                                        <p:strVal val="visible"/>
                                      </p:to>
                                    </p:set>
                                    <p:animEffect transition="in" filter="fade">
                                      <p:cBhvr>
                                        <p:cTn id="45" dur="1000"/>
                                        <p:tgtEl>
                                          <p:spTgt spid="47"/>
                                        </p:tgtEl>
                                      </p:cBhvr>
                                    </p:animEffect>
                                    <p:anim calcmode="lin" valueType="num">
                                      <p:cBhvr>
                                        <p:cTn id="46" dur="1000" fill="hold"/>
                                        <p:tgtEl>
                                          <p:spTgt spid="47"/>
                                        </p:tgtEl>
                                        <p:attrNameLst>
                                          <p:attrName>ppt_x</p:attrName>
                                        </p:attrNameLst>
                                      </p:cBhvr>
                                      <p:tavLst>
                                        <p:tav tm="0">
                                          <p:val>
                                            <p:strVal val="#ppt_x"/>
                                          </p:val>
                                        </p:tav>
                                        <p:tav tm="100000">
                                          <p:val>
                                            <p:strVal val="#ppt_x"/>
                                          </p:val>
                                        </p:tav>
                                      </p:tavLst>
                                    </p:anim>
                                    <p:anim calcmode="lin" valueType="num">
                                      <p:cBhvr>
                                        <p:cTn id="47" dur="1000" fill="hold"/>
                                        <p:tgtEl>
                                          <p:spTgt spid="47"/>
                                        </p:tgtEl>
                                        <p:attrNameLst>
                                          <p:attrName>ppt_y</p:attrName>
                                        </p:attrNameLst>
                                      </p:cBhvr>
                                      <p:tavLst>
                                        <p:tav tm="0">
                                          <p:val>
                                            <p:strVal val="#ppt_y+.1"/>
                                          </p:val>
                                        </p:tav>
                                        <p:tav tm="100000">
                                          <p:val>
                                            <p:strVal val="#ppt_y"/>
                                          </p:val>
                                        </p:tav>
                                      </p:tavLst>
                                    </p:anim>
                                  </p:childTnLst>
                                </p:cTn>
                              </p:par>
                            </p:childTnLst>
                          </p:cTn>
                        </p:par>
                        <p:par>
                          <p:cTn id="48" fill="hold">
                            <p:stCondLst>
                              <p:cond delay="6000"/>
                            </p:stCondLst>
                            <p:childTnLst>
                              <p:par>
                                <p:cTn id="49" presetID="22" presetClass="entr" presetSubtype="1" fill="hold" grpId="0" nodeType="afterEffect">
                                  <p:stCondLst>
                                    <p:cond delay="0"/>
                                  </p:stCondLst>
                                  <p:childTnLst>
                                    <p:set>
                                      <p:cBhvr>
                                        <p:cTn id="50" dur="1" fill="hold">
                                          <p:stCondLst>
                                            <p:cond delay="0"/>
                                          </p:stCondLst>
                                        </p:cTn>
                                        <p:tgtEl>
                                          <p:spTgt spid="50"/>
                                        </p:tgtEl>
                                        <p:attrNameLst>
                                          <p:attrName>style.visibility</p:attrName>
                                        </p:attrNameLst>
                                      </p:cBhvr>
                                      <p:to>
                                        <p:strVal val="visible"/>
                                      </p:to>
                                    </p:set>
                                    <p:animEffect transition="in" filter="wipe(up)">
                                      <p:cBhvr>
                                        <p:cTn id="51" dur="75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P spid="45" grpId="0" animBg="1"/>
      <p:bldP spid="46" grpId="0" animBg="1"/>
      <p:bldP spid="48" grpId="0"/>
      <p:bldP spid="49" grpId="0"/>
      <p:bldP spid="50"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2950</TotalTime>
  <Words>1248</Words>
  <Application>Microsoft Office PowerPoint</Application>
  <PresentationFormat>Widescreen</PresentationFormat>
  <Paragraphs>50</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Roboto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592</cp:revision>
  <dcterms:created xsi:type="dcterms:W3CDTF">2015-12-31T02:20:12Z</dcterms:created>
  <dcterms:modified xsi:type="dcterms:W3CDTF">2016-09-18T17:23:30Z</dcterms:modified>
</cp:coreProperties>
</file>