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10802815" y="6286015"/>
            <a:ext cx="550985" cy="365125"/>
          </a:xfrm>
          <a:prstGeom prst="rect">
            <a:avLst/>
          </a:prstGeom>
        </p:spPr>
        <p:txBody>
          <a:bodyPr/>
          <a:lstStyle/>
          <a:p>
            <a:fld id="{C73A5C34-6B76-4AF1-BC39-A0EE85CE817B}" type="slidenum">
              <a:rPr lang="ru-RU" smtClean="0"/>
              <a:t>‹#›</a:t>
            </a:fld>
            <a:endParaRPr lang="ru-RU"/>
          </a:p>
        </p:txBody>
      </p:sp>
      <p:sp>
        <p:nvSpPr>
          <p:cNvPr id="11" name="Рисунок 3"/>
          <p:cNvSpPr>
            <a:spLocks noGrp="1"/>
          </p:cNvSpPr>
          <p:nvPr>
            <p:ph type="pic" sz="quarter" idx="16"/>
          </p:nvPr>
        </p:nvSpPr>
        <p:spPr>
          <a:xfrm>
            <a:off x="8878887" y="1721784"/>
            <a:ext cx="2474912" cy="2473325"/>
          </a:xfrm>
        </p:spPr>
        <p:txBody>
          <a:bodyPr/>
          <a:lstStyle/>
          <a:p>
            <a:endParaRPr lang="ru-RU"/>
          </a:p>
        </p:txBody>
      </p:sp>
      <p:sp>
        <p:nvSpPr>
          <p:cNvPr id="4" name="Рисунок 3"/>
          <p:cNvSpPr>
            <a:spLocks noGrp="1"/>
          </p:cNvSpPr>
          <p:nvPr>
            <p:ph type="pic" sz="quarter" idx="13"/>
          </p:nvPr>
        </p:nvSpPr>
        <p:spPr>
          <a:xfrm>
            <a:off x="954088" y="1721785"/>
            <a:ext cx="2474912" cy="2473325"/>
          </a:xfrm>
        </p:spPr>
        <p:txBody>
          <a:bodyPr/>
          <a:lstStyle/>
          <a:p>
            <a:endParaRPr lang="ru-RU"/>
          </a:p>
        </p:txBody>
      </p:sp>
      <p:sp>
        <p:nvSpPr>
          <p:cNvPr id="9" name="Рисунок 3"/>
          <p:cNvSpPr>
            <a:spLocks noGrp="1"/>
          </p:cNvSpPr>
          <p:nvPr>
            <p:ph type="pic" sz="quarter" idx="14"/>
          </p:nvPr>
        </p:nvSpPr>
        <p:spPr>
          <a:xfrm>
            <a:off x="3595689" y="1721784"/>
            <a:ext cx="2474912" cy="2473325"/>
          </a:xfrm>
        </p:spPr>
        <p:txBody>
          <a:bodyPr/>
          <a:lstStyle/>
          <a:p>
            <a:endParaRPr lang="ru-RU"/>
          </a:p>
        </p:txBody>
      </p:sp>
      <p:sp>
        <p:nvSpPr>
          <p:cNvPr id="10" name="Рисунок 3"/>
          <p:cNvSpPr>
            <a:spLocks noGrp="1"/>
          </p:cNvSpPr>
          <p:nvPr>
            <p:ph type="pic" sz="quarter" idx="15"/>
          </p:nvPr>
        </p:nvSpPr>
        <p:spPr>
          <a:xfrm>
            <a:off x="6237289" y="1721785"/>
            <a:ext cx="2474912" cy="2473325"/>
          </a:xfrm>
        </p:spPr>
        <p:txBody>
          <a:bodyPr/>
          <a:lstStyle/>
          <a:p>
            <a:endParaRPr lang="ru-RU"/>
          </a:p>
        </p:txBody>
      </p:sp>
    </p:spTree>
    <p:extLst>
      <p:ext uri="{BB962C8B-B14F-4D97-AF65-F5344CB8AC3E}">
        <p14:creationId xmlns:p14="http://schemas.microsoft.com/office/powerpoint/2010/main" val="290728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46"/>
          <p:cNvSpPr/>
          <p:nvPr/>
        </p:nvSpPr>
        <p:spPr bwMode="auto">
          <a:xfrm rot="10800000">
            <a:off x="8085281" y="3991528"/>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5" name="Freeform 44"/>
          <p:cNvSpPr/>
          <p:nvPr/>
        </p:nvSpPr>
        <p:spPr bwMode="auto">
          <a:xfrm>
            <a:off x="4370683" y="1483720"/>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3"/>
            <a:srcRect/>
            <a:stretch>
              <a:fillRect l="-4000" t="-2000" r="-4000" b="-2000"/>
            </a:stretch>
          </a:blipFill>
          <a:ln w="6350">
            <a:solidFill>
              <a:schemeClr val="bg1"/>
            </a:solidFill>
            <a:round/>
            <a:headEnd/>
            <a:tailEnd/>
          </a:ln>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rot="10800000">
            <a:off x="594729" y="3998240"/>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4"/>
            <a:srcRect/>
            <a:stretch>
              <a:fillRect l="-4000" t="-2000" r="-4000" b="-2000"/>
            </a:stretch>
          </a:blipFill>
          <a:ln w="6350">
            <a:solidFill>
              <a:schemeClr val="bg1"/>
            </a:solidFill>
            <a:round/>
            <a:headEnd/>
            <a:tailEnd/>
          </a:ln>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0" name="Group 9"/>
          <p:cNvGrpSpPr/>
          <p:nvPr/>
        </p:nvGrpSpPr>
        <p:grpSpPr>
          <a:xfrm>
            <a:off x="322201" y="3844575"/>
            <a:ext cx="545053" cy="545053"/>
            <a:chOff x="729898" y="2848255"/>
            <a:chExt cx="454211" cy="454211"/>
          </a:xfrm>
          <a:effectLst>
            <a:outerShdw blurRad="50800" dist="38100" dir="2700000" algn="tl" rotWithShape="0">
              <a:prstClr val="black">
                <a:alpha val="40000"/>
              </a:prstClr>
            </a:outerShdw>
          </a:effectLst>
        </p:grpSpPr>
        <p:sp>
          <p:nvSpPr>
            <p:cNvPr id="19" name="Капля 18"/>
            <p:cNvSpPr/>
            <p:nvPr/>
          </p:nvSpPr>
          <p:spPr>
            <a:xfrm rot="5400000">
              <a:off x="729898" y="2848255"/>
              <a:ext cx="454211" cy="454211"/>
            </a:xfrm>
            <a:prstGeom prst="teardrop">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0" name="TextBox 19"/>
            <p:cNvSpPr txBox="1"/>
            <p:nvPr/>
          </p:nvSpPr>
          <p:spPr>
            <a:xfrm>
              <a:off x="729899" y="2881779"/>
              <a:ext cx="454210" cy="350630"/>
            </a:xfrm>
            <a:prstGeom prst="rect">
              <a:avLst/>
            </a:prstGeom>
            <a:noFill/>
          </p:spPr>
          <p:txBody>
            <a:bodyPr wrap="square" rtlCol="0">
              <a:spAutoFit/>
            </a:bodyPr>
            <a:lstStyle/>
            <a:p>
              <a:pPr algn="ctr"/>
              <a:r>
                <a:rPr lang="ru-RU" sz="2134" dirty="0">
                  <a:solidFill>
                    <a:schemeClr val="bg1"/>
                  </a:solidFill>
                  <a:latin typeface="+mj-lt"/>
                  <a:ea typeface="Roboto Light" panose="02000000000000000000" pitchFamily="2" charset="0"/>
                </a:rPr>
                <a:t>1</a:t>
              </a:r>
            </a:p>
          </p:txBody>
        </p:sp>
      </p:grpSp>
      <p:grpSp>
        <p:nvGrpSpPr>
          <p:cNvPr id="9" name="Group 8"/>
          <p:cNvGrpSpPr/>
          <p:nvPr/>
        </p:nvGrpSpPr>
        <p:grpSpPr>
          <a:xfrm>
            <a:off x="4124522" y="1135305"/>
            <a:ext cx="545053" cy="545053"/>
            <a:chOff x="3627257" y="1522972"/>
            <a:chExt cx="454211" cy="454211"/>
          </a:xfrm>
          <a:effectLst>
            <a:outerShdw blurRad="50800" dist="38100" dir="2700000" algn="tl" rotWithShape="0">
              <a:prstClr val="black">
                <a:alpha val="40000"/>
              </a:prstClr>
            </a:outerShdw>
          </a:effectLst>
        </p:grpSpPr>
        <p:sp>
          <p:nvSpPr>
            <p:cNvPr id="26" name="Капля 25"/>
            <p:cNvSpPr/>
            <p:nvPr/>
          </p:nvSpPr>
          <p:spPr>
            <a:xfrm rot="5400000">
              <a:off x="3627257" y="1522972"/>
              <a:ext cx="454211" cy="454211"/>
            </a:xfrm>
            <a:prstGeom prst="teardrop">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27" name="TextBox 26"/>
            <p:cNvSpPr txBox="1"/>
            <p:nvPr/>
          </p:nvSpPr>
          <p:spPr>
            <a:xfrm>
              <a:off x="3627258" y="1556496"/>
              <a:ext cx="454210" cy="350630"/>
            </a:xfrm>
            <a:prstGeom prst="rect">
              <a:avLst/>
            </a:prstGeom>
            <a:noFill/>
          </p:spPr>
          <p:txBody>
            <a:bodyPr wrap="square" rtlCol="0">
              <a:spAutoFit/>
            </a:bodyPr>
            <a:lstStyle/>
            <a:p>
              <a:pPr algn="ctr"/>
              <a:r>
                <a:rPr lang="ru-RU" sz="2134" dirty="0">
                  <a:solidFill>
                    <a:schemeClr val="bg1"/>
                  </a:solidFill>
                  <a:latin typeface="+mj-lt"/>
                  <a:ea typeface="Roboto Light" panose="02000000000000000000" pitchFamily="2" charset="0"/>
                </a:rPr>
                <a:t>2</a:t>
              </a:r>
            </a:p>
          </p:txBody>
        </p:sp>
      </p:grpSp>
      <p:grpSp>
        <p:nvGrpSpPr>
          <p:cNvPr id="11" name="Group 10"/>
          <p:cNvGrpSpPr/>
          <p:nvPr/>
        </p:nvGrpSpPr>
        <p:grpSpPr>
          <a:xfrm>
            <a:off x="7812754" y="3860310"/>
            <a:ext cx="545053" cy="545053"/>
            <a:chOff x="6524616" y="2848255"/>
            <a:chExt cx="454211" cy="454211"/>
          </a:xfrm>
          <a:effectLst>
            <a:outerShdw blurRad="50800" dist="38100" dir="2700000" algn="tl" rotWithShape="0">
              <a:prstClr val="black">
                <a:alpha val="40000"/>
              </a:prstClr>
            </a:outerShdw>
          </a:effectLst>
        </p:grpSpPr>
        <p:sp>
          <p:nvSpPr>
            <p:cNvPr id="33" name="Капля 32"/>
            <p:cNvSpPr/>
            <p:nvPr/>
          </p:nvSpPr>
          <p:spPr>
            <a:xfrm rot="5400000">
              <a:off x="6524616" y="2848255"/>
              <a:ext cx="454211" cy="454211"/>
            </a:xfrm>
            <a:prstGeom prst="teardrop">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4" name="TextBox 33"/>
            <p:cNvSpPr txBox="1"/>
            <p:nvPr/>
          </p:nvSpPr>
          <p:spPr>
            <a:xfrm>
              <a:off x="6524617" y="2881779"/>
              <a:ext cx="454210" cy="350630"/>
            </a:xfrm>
            <a:prstGeom prst="rect">
              <a:avLst/>
            </a:prstGeom>
            <a:noFill/>
          </p:spPr>
          <p:txBody>
            <a:bodyPr wrap="square" rtlCol="0">
              <a:spAutoFit/>
            </a:bodyPr>
            <a:lstStyle/>
            <a:p>
              <a:pPr algn="ctr"/>
              <a:r>
                <a:rPr lang="ru-RU" sz="2134" dirty="0">
                  <a:solidFill>
                    <a:schemeClr val="bg1"/>
                  </a:solidFill>
                  <a:latin typeface="+mj-lt"/>
                  <a:ea typeface="Roboto Light" panose="02000000000000000000" pitchFamily="2" charset="0"/>
                </a:rPr>
                <a:t>3</a:t>
              </a:r>
            </a:p>
          </p:txBody>
        </p:sp>
      </p:grpSp>
      <p:sp>
        <p:nvSpPr>
          <p:cNvPr id="48" name="Text Box 10"/>
          <p:cNvSpPr txBox="1">
            <a:spLocks noChangeArrowheads="1"/>
          </p:cNvSpPr>
          <p:nvPr/>
        </p:nvSpPr>
        <p:spPr bwMode="auto">
          <a:xfrm>
            <a:off x="829274" y="1823511"/>
            <a:ext cx="3000442" cy="188974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49" name="Text Box 10"/>
          <p:cNvSpPr txBox="1">
            <a:spLocks noChangeArrowheads="1"/>
          </p:cNvSpPr>
          <p:nvPr/>
        </p:nvSpPr>
        <p:spPr bwMode="auto">
          <a:xfrm>
            <a:off x="4615746" y="4095182"/>
            <a:ext cx="3000442" cy="188974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ED7D31"/>
                </a:solidFill>
              </a:rPr>
              <a:t>Lorem Ipsum</a:t>
            </a:r>
          </a:p>
          <a:p>
            <a:pPr algn="ct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50" name="Text Box 10"/>
          <p:cNvSpPr txBox="1">
            <a:spLocks noChangeArrowheads="1"/>
          </p:cNvSpPr>
          <p:nvPr/>
        </p:nvSpPr>
        <p:spPr bwMode="auto">
          <a:xfrm>
            <a:off x="8316956" y="1823511"/>
            <a:ext cx="3000442" cy="188974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21" name="Group 20"/>
          <p:cNvGrpSpPr/>
          <p:nvPr/>
        </p:nvGrpSpPr>
        <p:grpSpPr>
          <a:xfrm>
            <a:off x="754150" y="295106"/>
            <a:ext cx="4364195" cy="665324"/>
            <a:chOff x="754150" y="295106"/>
            <a:chExt cx="4364195" cy="665324"/>
          </a:xfrm>
        </p:grpSpPr>
        <p:sp>
          <p:nvSpPr>
            <p:cNvPr id="22"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3"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46887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1000"/>
                                        <p:tgtEl>
                                          <p:spTgt spid="46"/>
                                        </p:tgtEl>
                                      </p:cBhvr>
                                    </p:animEffect>
                                    <p:anim calcmode="lin" valueType="num">
                                      <p:cBhvr>
                                        <p:cTn id="14" dur="1000" fill="hold"/>
                                        <p:tgtEl>
                                          <p:spTgt spid="46"/>
                                        </p:tgtEl>
                                        <p:attrNameLst>
                                          <p:attrName>ppt_x</p:attrName>
                                        </p:attrNameLst>
                                      </p:cBhvr>
                                      <p:tavLst>
                                        <p:tav tm="0">
                                          <p:val>
                                            <p:strVal val="#ppt_x"/>
                                          </p:val>
                                        </p:tav>
                                        <p:tav tm="100000">
                                          <p:val>
                                            <p:strVal val="#ppt_x"/>
                                          </p:val>
                                        </p:tav>
                                      </p:tavLst>
                                    </p:anim>
                                    <p:anim calcmode="lin" valueType="num">
                                      <p:cBhvr>
                                        <p:cTn id="15" dur="1000" fill="hold"/>
                                        <p:tgtEl>
                                          <p:spTgt spid="46"/>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wipe(up)">
                                      <p:cBhvr>
                                        <p:cTn id="19" dur="750"/>
                                        <p:tgtEl>
                                          <p:spTgt spid="48"/>
                                        </p:tgtEl>
                                      </p:cBhvr>
                                    </p:animEffect>
                                  </p:childTnLst>
                                </p:cTn>
                              </p:par>
                            </p:childTnLst>
                          </p:cTn>
                        </p:par>
                        <p:par>
                          <p:cTn id="20" fill="hold">
                            <p:stCondLst>
                              <p:cond delay="2250"/>
                            </p:stCondLst>
                            <p:childTnLst>
                              <p:par>
                                <p:cTn id="21" presetID="53" presetClass="entr" presetSubtype="16"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par>
                          <p:cTn id="26" fill="hold">
                            <p:stCondLst>
                              <p:cond delay="2750"/>
                            </p:stCondLst>
                            <p:childTnLst>
                              <p:par>
                                <p:cTn id="27" presetID="47"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1000"/>
                                        <p:tgtEl>
                                          <p:spTgt spid="45"/>
                                        </p:tgtEl>
                                      </p:cBhvr>
                                    </p:animEffect>
                                    <p:anim calcmode="lin" valueType="num">
                                      <p:cBhvr>
                                        <p:cTn id="30" dur="1000" fill="hold"/>
                                        <p:tgtEl>
                                          <p:spTgt spid="45"/>
                                        </p:tgtEl>
                                        <p:attrNameLst>
                                          <p:attrName>ppt_x</p:attrName>
                                        </p:attrNameLst>
                                      </p:cBhvr>
                                      <p:tavLst>
                                        <p:tav tm="0">
                                          <p:val>
                                            <p:strVal val="#ppt_x"/>
                                          </p:val>
                                        </p:tav>
                                        <p:tav tm="100000">
                                          <p:val>
                                            <p:strVal val="#ppt_x"/>
                                          </p:val>
                                        </p:tav>
                                      </p:tavLst>
                                    </p:anim>
                                    <p:anim calcmode="lin" valueType="num">
                                      <p:cBhvr>
                                        <p:cTn id="31" dur="1000" fill="hold"/>
                                        <p:tgtEl>
                                          <p:spTgt spid="45"/>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22" presetClass="entr" presetSubtype="1" fill="hold" grpId="0" nodeType="after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wipe(up)">
                                      <p:cBhvr>
                                        <p:cTn id="35" dur="750"/>
                                        <p:tgtEl>
                                          <p:spTgt spid="49"/>
                                        </p:tgtEl>
                                      </p:cBhvr>
                                    </p:animEffect>
                                  </p:childTnLst>
                                </p:cTn>
                              </p:par>
                            </p:childTnLst>
                          </p:cTn>
                        </p:par>
                        <p:par>
                          <p:cTn id="36" fill="hold">
                            <p:stCondLst>
                              <p:cond delay="4500"/>
                            </p:stCondLst>
                            <p:childTnLst>
                              <p:par>
                                <p:cTn id="37" presetID="53" presetClass="entr" presetSubtype="16"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wipe(up)">
                                      <p:cBhvr>
                                        <p:cTn id="51"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5" grpId="0" animBg="1"/>
      <p:bldP spid="46" grpId="0" animBg="1"/>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2950</TotalTime>
  <Words>1248</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Roboto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592</cp:revision>
  <dcterms:created xsi:type="dcterms:W3CDTF">2015-12-31T02:20:12Z</dcterms:created>
  <dcterms:modified xsi:type="dcterms:W3CDTF">2016-09-18T17:23:30Z</dcterms:modified>
</cp:coreProperties>
</file>