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305"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72C4"/>
    <a:srgbClr val="FFC000"/>
    <a:srgbClr val="A5A5A5"/>
    <a:srgbClr val="ED7D31"/>
    <a:srgbClr val="5B9BD5"/>
    <a:srgbClr val="70AD47"/>
    <a:srgbClr val="878889"/>
    <a:srgbClr val="969696"/>
    <a:srgbClr val="9B9B9B"/>
    <a:srgbClr val="4F7D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9/18/2016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slides.sage-fox.com/"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lumMod val="1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4"/>
          </p:cNvPr>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6.xml"/><Relationship Id="rId6" Type="http://schemas.openxmlformats.org/officeDocument/2006/relationships/hyperlink" Target="http://slides.sage-fox.com/" TargetMode="External"/><Relationship Id="rId5" Type="http://schemas.openxmlformats.org/officeDocument/2006/relationships/image" Target="../media/image5.pn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 name="Text Box 10"/>
          <p:cNvSpPr txBox="1">
            <a:spLocks noChangeArrowheads="1"/>
          </p:cNvSpPr>
          <p:nvPr/>
        </p:nvSpPr>
        <p:spPr bwMode="auto">
          <a:xfrm>
            <a:off x="8565715" y="1936954"/>
            <a:ext cx="2482851" cy="1458861"/>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Lorem Ipsum</a:t>
            </a:r>
          </a:p>
          <a:p>
            <a:pPr defTabSz="1219170">
              <a:spcBef>
                <a:spcPct val="20000"/>
              </a:spcBef>
              <a:defRPr/>
            </a:pPr>
            <a:r>
              <a:rPr lang="en-US" sz="1400" dirty="0">
                <a:solidFill>
                  <a:schemeClr val="bg1">
                    <a:lumMod val="85000"/>
                  </a:schemeClr>
                </a:solidFill>
              </a:rPr>
              <a:t>Lorem ipsum dolor sit amet, consectetur adipiscing elit, sed do eiusmod tempor incididunt utdse ut labore et dolore exercitation</a:t>
            </a:r>
          </a:p>
        </p:txBody>
      </p:sp>
      <p:pic>
        <p:nvPicPr>
          <p:cNvPr id="56" name="Picture 5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0229" y="1823595"/>
            <a:ext cx="1914310" cy="1938696"/>
          </a:xfrm>
          <a:prstGeom prst="rect">
            <a:avLst/>
          </a:prstGeom>
          <a:effectLst>
            <a:outerShdw blurRad="50800" dist="38100" dir="13500000" algn="br" rotWithShape="0">
              <a:prstClr val="black">
                <a:alpha val="40000"/>
              </a:prstClr>
            </a:outerShdw>
          </a:effectLst>
        </p:spPr>
      </p:pic>
      <p:sp>
        <p:nvSpPr>
          <p:cNvPr id="58" name="Text Box 10"/>
          <p:cNvSpPr txBox="1">
            <a:spLocks noChangeArrowheads="1"/>
          </p:cNvSpPr>
          <p:nvPr/>
        </p:nvSpPr>
        <p:spPr bwMode="auto">
          <a:xfrm>
            <a:off x="8565714" y="4275983"/>
            <a:ext cx="2482851" cy="1458861"/>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Lorem Ipsum</a:t>
            </a:r>
          </a:p>
          <a:p>
            <a:pPr defTabSz="1219170">
              <a:spcBef>
                <a:spcPct val="20000"/>
              </a:spcBef>
              <a:defRPr/>
            </a:pPr>
            <a:r>
              <a:rPr lang="en-US" sz="1400" dirty="0">
                <a:solidFill>
                  <a:schemeClr val="bg1">
                    <a:lumMod val="85000"/>
                  </a:schemeClr>
                </a:solidFill>
              </a:rPr>
              <a:t>Lorem ipsum dolor sit amet, consectetur adipiscing elit, sed do eiusmod tempor incididunt utdse ut labore et dolore exercitation</a:t>
            </a:r>
          </a:p>
        </p:txBody>
      </p:sp>
      <p:sp>
        <p:nvSpPr>
          <p:cNvPr id="59" name="Text Box 10"/>
          <p:cNvSpPr txBox="1">
            <a:spLocks noChangeArrowheads="1"/>
          </p:cNvSpPr>
          <p:nvPr/>
        </p:nvSpPr>
        <p:spPr bwMode="auto">
          <a:xfrm>
            <a:off x="3253332" y="1936954"/>
            <a:ext cx="2482851" cy="1458861"/>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Lorem Ipsum</a:t>
            </a:r>
          </a:p>
          <a:p>
            <a:pPr defTabSz="1219170">
              <a:spcBef>
                <a:spcPct val="20000"/>
              </a:spcBef>
              <a:defRPr/>
            </a:pPr>
            <a:r>
              <a:rPr lang="en-US" sz="1400" dirty="0">
                <a:solidFill>
                  <a:schemeClr val="bg1">
                    <a:lumMod val="85000"/>
                  </a:schemeClr>
                </a:solidFill>
              </a:rPr>
              <a:t>Lorem ipsum dolor sit amet, consectetur adipiscing elit, sed do eiusmod tempor incididunt utdse ut labore et dolore exercitation</a:t>
            </a:r>
          </a:p>
        </p:txBody>
      </p:sp>
      <p:sp>
        <p:nvSpPr>
          <p:cNvPr id="60" name="Text Box 10"/>
          <p:cNvSpPr txBox="1">
            <a:spLocks noChangeArrowheads="1"/>
          </p:cNvSpPr>
          <p:nvPr/>
        </p:nvSpPr>
        <p:spPr bwMode="auto">
          <a:xfrm>
            <a:off x="3253331" y="4275983"/>
            <a:ext cx="2482851" cy="1458861"/>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b="1" dirty="0">
                <a:solidFill>
                  <a:schemeClr val="bg1"/>
                </a:solidFill>
              </a:rPr>
              <a:t>Lorem Ipsum</a:t>
            </a:r>
          </a:p>
          <a:p>
            <a:pPr defTabSz="1219170">
              <a:spcBef>
                <a:spcPct val="20000"/>
              </a:spcBef>
              <a:defRPr/>
            </a:pPr>
            <a:r>
              <a:rPr lang="en-US" sz="1400" dirty="0">
                <a:solidFill>
                  <a:schemeClr val="bg1">
                    <a:lumMod val="85000"/>
                  </a:schemeClr>
                </a:solidFill>
              </a:rPr>
              <a:t>Lorem ipsum dolor sit amet, consectetur adipiscing elit, sed do eiusmod tempor incididunt utdse ut labore et dolore exercitation</a:t>
            </a:r>
          </a:p>
        </p:txBody>
      </p:sp>
      <p:sp>
        <p:nvSpPr>
          <p:cNvPr id="61" name="Oval 60"/>
          <p:cNvSpPr>
            <a:spLocks noChangeAspect="1"/>
          </p:cNvSpPr>
          <p:nvPr/>
        </p:nvSpPr>
        <p:spPr>
          <a:xfrm>
            <a:off x="1605904" y="2381463"/>
            <a:ext cx="822960" cy="82296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chemeClr val="bg1"/>
                </a:solidFill>
                <a:latin typeface="+mj-lt"/>
              </a:rPr>
              <a:t>01</a:t>
            </a:r>
          </a:p>
        </p:txBody>
      </p:sp>
      <p:pic>
        <p:nvPicPr>
          <p:cNvPr id="65" name="Picture 6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16200000">
            <a:off x="6323043" y="4051306"/>
            <a:ext cx="1944793" cy="1908213"/>
          </a:xfrm>
          <a:prstGeom prst="rect">
            <a:avLst/>
          </a:prstGeom>
          <a:effectLst>
            <a:outerShdw blurRad="50800" dist="38100" dir="13500000" algn="br" rotWithShape="0">
              <a:prstClr val="black">
                <a:alpha val="40000"/>
              </a:prstClr>
            </a:outerShdw>
          </a:effectLst>
        </p:spPr>
      </p:pic>
      <p:pic>
        <p:nvPicPr>
          <p:cNvPr id="66" name="Picture 6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10800000">
            <a:off x="6335236" y="1823595"/>
            <a:ext cx="1914310" cy="1938696"/>
          </a:xfrm>
          <a:prstGeom prst="rect">
            <a:avLst/>
          </a:prstGeom>
          <a:effectLst>
            <a:outerShdw blurRad="50800" dist="38100" dir="13500000" algn="br" rotWithShape="0">
              <a:prstClr val="black">
                <a:alpha val="40000"/>
              </a:prstClr>
            </a:outerShdw>
          </a:effectLst>
        </p:spPr>
      </p:pic>
      <p:pic>
        <p:nvPicPr>
          <p:cNvPr id="67" name="Picture 6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5400000">
            <a:off x="1048036" y="4009817"/>
            <a:ext cx="1938696" cy="1914310"/>
          </a:xfrm>
          <a:prstGeom prst="rect">
            <a:avLst/>
          </a:prstGeom>
          <a:effectLst>
            <a:outerShdw blurRad="50800" dist="38100" dir="13500000" algn="br" rotWithShape="0">
              <a:prstClr val="black">
                <a:alpha val="40000"/>
              </a:prstClr>
            </a:outerShdw>
          </a:effectLst>
        </p:spPr>
      </p:pic>
      <p:sp>
        <p:nvSpPr>
          <p:cNvPr id="63" name="Oval 62"/>
          <p:cNvSpPr>
            <a:spLocks noChangeAspect="1"/>
          </p:cNvSpPr>
          <p:nvPr/>
        </p:nvSpPr>
        <p:spPr>
          <a:xfrm>
            <a:off x="6884449" y="2381463"/>
            <a:ext cx="822960" cy="82296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chemeClr val="bg1"/>
                </a:solidFill>
                <a:latin typeface="+mj-lt"/>
              </a:rPr>
              <a:t>02</a:t>
            </a:r>
          </a:p>
        </p:txBody>
      </p:sp>
      <p:sp>
        <p:nvSpPr>
          <p:cNvPr id="64" name="Oval 63"/>
          <p:cNvSpPr>
            <a:spLocks noChangeAspect="1"/>
          </p:cNvSpPr>
          <p:nvPr/>
        </p:nvSpPr>
        <p:spPr>
          <a:xfrm>
            <a:off x="6884449" y="4549313"/>
            <a:ext cx="822960" cy="82296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chemeClr val="bg1"/>
                </a:solidFill>
                <a:latin typeface="+mj-lt"/>
              </a:rPr>
              <a:t>04</a:t>
            </a:r>
          </a:p>
        </p:txBody>
      </p:sp>
      <p:sp>
        <p:nvSpPr>
          <p:cNvPr id="62" name="Oval 61"/>
          <p:cNvSpPr>
            <a:spLocks noChangeAspect="1"/>
          </p:cNvSpPr>
          <p:nvPr/>
        </p:nvSpPr>
        <p:spPr>
          <a:xfrm>
            <a:off x="1605904" y="4549313"/>
            <a:ext cx="822960" cy="822960"/>
          </a:xfrm>
          <a:prstGeom prst="ellipse">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chemeClr val="bg1"/>
                </a:solidFill>
                <a:latin typeface="+mj-lt"/>
              </a:rPr>
              <a:t>03</a:t>
            </a:r>
          </a:p>
        </p:txBody>
      </p:sp>
      <p:grpSp>
        <p:nvGrpSpPr>
          <p:cNvPr id="18" name="Group 17"/>
          <p:cNvGrpSpPr/>
          <p:nvPr/>
        </p:nvGrpSpPr>
        <p:grpSpPr>
          <a:xfrm>
            <a:off x="754150" y="295106"/>
            <a:ext cx="4364195" cy="665324"/>
            <a:chOff x="754150" y="295106"/>
            <a:chExt cx="4364195" cy="665324"/>
          </a:xfrm>
        </p:grpSpPr>
        <p:sp>
          <p:nvSpPr>
            <p:cNvPr id="19" name="Title 1"/>
            <p:cNvSpPr txBox="1">
              <a:spLocks/>
            </p:cNvSpPr>
            <p:nvPr/>
          </p:nvSpPr>
          <p:spPr>
            <a:xfrm>
              <a:off x="754150" y="295106"/>
              <a:ext cx="4364195" cy="353524"/>
            </a:xfrm>
            <a:prstGeom prst="rect">
              <a:avLst/>
            </a:prstGeom>
            <a:solidFill>
              <a:schemeClr val="bg1">
                <a:alpha val="10000"/>
              </a:schemeClr>
            </a:solidFill>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r>
                <a:rPr lang="en-US" sz="3200" b="0" dirty="0">
                  <a:solidFill>
                    <a:schemeClr val="bg1"/>
                  </a:solidFill>
                </a:rPr>
                <a:t>SageFox PowerPoint Slide</a:t>
              </a:r>
            </a:p>
          </p:txBody>
        </p:sp>
        <p:sp>
          <p:nvSpPr>
            <p:cNvPr id="20" name="Text Placeholder 3"/>
            <p:cNvSpPr txBox="1">
              <a:spLocks/>
            </p:cNvSpPr>
            <p:nvPr/>
          </p:nvSpPr>
          <p:spPr>
            <a:xfrm>
              <a:off x="765429" y="702398"/>
              <a:ext cx="2377440" cy="258032"/>
            </a:xfrm>
            <a:prstGeom prst="rect">
              <a:avLst/>
            </a:prstGeom>
            <a:solidFill>
              <a:schemeClr val="bg1">
                <a:alpha val="8000"/>
              </a:schemeClr>
            </a:solidFill>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r>
                <a:rPr lang="en-US" b="0" dirty="0">
                  <a:solidFill>
                    <a:schemeClr val="bg2">
                      <a:lumMod val="75000"/>
                    </a:schemeClr>
                  </a:solidFill>
                </a:rPr>
                <a:t>Enter Your Subtitle Here</a:t>
              </a:r>
            </a:p>
          </p:txBody>
        </p:sp>
      </p:grpSp>
      <p:pic>
        <p:nvPicPr>
          <p:cNvPr id="21" name="Picture 20">
            <a:hlinkClick r:id="rId6"/>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932409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nodeType="afterEffect">
                                  <p:stCondLst>
                                    <p:cond delay="0"/>
                                  </p:stCondLst>
                                  <p:childTnLst>
                                    <p:set>
                                      <p:cBhvr>
                                        <p:cTn id="6" dur="1" fill="hold">
                                          <p:stCondLst>
                                            <p:cond delay="0"/>
                                          </p:stCondLst>
                                        </p:cTn>
                                        <p:tgtEl>
                                          <p:spTgt spid="56"/>
                                        </p:tgtEl>
                                        <p:attrNameLst>
                                          <p:attrName>style.visibility</p:attrName>
                                        </p:attrNameLst>
                                      </p:cBhvr>
                                      <p:to>
                                        <p:strVal val="visible"/>
                                      </p:to>
                                    </p:set>
                                    <p:anim calcmode="lin" valueType="num">
                                      <p:cBhvr>
                                        <p:cTn id="7" dur="1000" fill="hold"/>
                                        <p:tgtEl>
                                          <p:spTgt spid="56"/>
                                        </p:tgtEl>
                                        <p:attrNameLst>
                                          <p:attrName>ppt_w</p:attrName>
                                        </p:attrNameLst>
                                      </p:cBhvr>
                                      <p:tavLst>
                                        <p:tav tm="0">
                                          <p:val>
                                            <p:fltVal val="0"/>
                                          </p:val>
                                        </p:tav>
                                        <p:tav tm="100000">
                                          <p:val>
                                            <p:strVal val="#ppt_w"/>
                                          </p:val>
                                        </p:tav>
                                      </p:tavLst>
                                    </p:anim>
                                    <p:anim calcmode="lin" valueType="num">
                                      <p:cBhvr>
                                        <p:cTn id="8" dur="1000" fill="hold"/>
                                        <p:tgtEl>
                                          <p:spTgt spid="56"/>
                                        </p:tgtEl>
                                        <p:attrNameLst>
                                          <p:attrName>ppt_h</p:attrName>
                                        </p:attrNameLst>
                                      </p:cBhvr>
                                      <p:tavLst>
                                        <p:tav tm="0">
                                          <p:val>
                                            <p:fltVal val="0"/>
                                          </p:val>
                                        </p:tav>
                                        <p:tav tm="100000">
                                          <p:val>
                                            <p:strVal val="#ppt_h"/>
                                          </p:val>
                                        </p:tav>
                                      </p:tavLst>
                                    </p:anim>
                                    <p:anim calcmode="lin" valueType="num">
                                      <p:cBhvr>
                                        <p:cTn id="9" dur="1000" fill="hold"/>
                                        <p:tgtEl>
                                          <p:spTgt spid="56"/>
                                        </p:tgtEl>
                                        <p:attrNameLst>
                                          <p:attrName>style.rotation</p:attrName>
                                        </p:attrNameLst>
                                      </p:cBhvr>
                                      <p:tavLst>
                                        <p:tav tm="0">
                                          <p:val>
                                            <p:fltVal val="90"/>
                                          </p:val>
                                        </p:tav>
                                        <p:tav tm="100000">
                                          <p:val>
                                            <p:fltVal val="0"/>
                                          </p:val>
                                        </p:tav>
                                      </p:tavLst>
                                    </p:anim>
                                    <p:animEffect transition="in" filter="fade">
                                      <p:cBhvr>
                                        <p:cTn id="10" dur="1000"/>
                                        <p:tgtEl>
                                          <p:spTgt spid="56"/>
                                        </p:tgtEl>
                                      </p:cBhvr>
                                    </p:animEffect>
                                  </p:childTnLst>
                                </p:cTn>
                              </p:par>
                            </p:childTnLst>
                          </p:cTn>
                        </p:par>
                        <p:par>
                          <p:cTn id="11" fill="hold">
                            <p:stCondLst>
                              <p:cond delay="1000"/>
                            </p:stCondLst>
                            <p:childTnLst>
                              <p:par>
                                <p:cTn id="12" presetID="53" presetClass="entr" presetSubtype="16" fill="hold" grpId="0" nodeType="afterEffect">
                                  <p:stCondLst>
                                    <p:cond delay="0"/>
                                  </p:stCondLst>
                                  <p:childTnLst>
                                    <p:set>
                                      <p:cBhvr>
                                        <p:cTn id="13" dur="1" fill="hold">
                                          <p:stCondLst>
                                            <p:cond delay="0"/>
                                          </p:stCondLst>
                                        </p:cTn>
                                        <p:tgtEl>
                                          <p:spTgt spid="61"/>
                                        </p:tgtEl>
                                        <p:attrNameLst>
                                          <p:attrName>style.visibility</p:attrName>
                                        </p:attrNameLst>
                                      </p:cBhvr>
                                      <p:to>
                                        <p:strVal val="visible"/>
                                      </p:to>
                                    </p:set>
                                    <p:anim calcmode="lin" valueType="num">
                                      <p:cBhvr>
                                        <p:cTn id="14" dur="500" fill="hold"/>
                                        <p:tgtEl>
                                          <p:spTgt spid="61"/>
                                        </p:tgtEl>
                                        <p:attrNameLst>
                                          <p:attrName>ppt_w</p:attrName>
                                        </p:attrNameLst>
                                      </p:cBhvr>
                                      <p:tavLst>
                                        <p:tav tm="0">
                                          <p:val>
                                            <p:fltVal val="0"/>
                                          </p:val>
                                        </p:tav>
                                        <p:tav tm="100000">
                                          <p:val>
                                            <p:strVal val="#ppt_w"/>
                                          </p:val>
                                        </p:tav>
                                      </p:tavLst>
                                    </p:anim>
                                    <p:anim calcmode="lin" valueType="num">
                                      <p:cBhvr>
                                        <p:cTn id="15" dur="500" fill="hold"/>
                                        <p:tgtEl>
                                          <p:spTgt spid="61"/>
                                        </p:tgtEl>
                                        <p:attrNameLst>
                                          <p:attrName>ppt_h</p:attrName>
                                        </p:attrNameLst>
                                      </p:cBhvr>
                                      <p:tavLst>
                                        <p:tav tm="0">
                                          <p:val>
                                            <p:fltVal val="0"/>
                                          </p:val>
                                        </p:tav>
                                        <p:tav tm="100000">
                                          <p:val>
                                            <p:strVal val="#ppt_h"/>
                                          </p:val>
                                        </p:tav>
                                      </p:tavLst>
                                    </p:anim>
                                    <p:animEffect transition="in" filter="fade">
                                      <p:cBhvr>
                                        <p:cTn id="16" dur="500"/>
                                        <p:tgtEl>
                                          <p:spTgt spid="61"/>
                                        </p:tgtEl>
                                      </p:cBhvr>
                                    </p:animEffect>
                                  </p:childTnLst>
                                </p:cTn>
                              </p:par>
                            </p:childTnLst>
                          </p:cTn>
                        </p:par>
                        <p:par>
                          <p:cTn id="17" fill="hold">
                            <p:stCondLst>
                              <p:cond delay="1500"/>
                            </p:stCondLst>
                            <p:childTnLst>
                              <p:par>
                                <p:cTn id="18" presetID="22" presetClass="entr" presetSubtype="8" fill="hold" grpId="0" nodeType="afterEffect">
                                  <p:stCondLst>
                                    <p:cond delay="0"/>
                                  </p:stCondLst>
                                  <p:childTnLst>
                                    <p:set>
                                      <p:cBhvr>
                                        <p:cTn id="19" dur="1" fill="hold">
                                          <p:stCondLst>
                                            <p:cond delay="0"/>
                                          </p:stCondLst>
                                        </p:cTn>
                                        <p:tgtEl>
                                          <p:spTgt spid="59"/>
                                        </p:tgtEl>
                                        <p:attrNameLst>
                                          <p:attrName>style.visibility</p:attrName>
                                        </p:attrNameLst>
                                      </p:cBhvr>
                                      <p:to>
                                        <p:strVal val="visible"/>
                                      </p:to>
                                    </p:set>
                                    <p:animEffect transition="in" filter="wipe(left)">
                                      <p:cBhvr>
                                        <p:cTn id="20" dur="500"/>
                                        <p:tgtEl>
                                          <p:spTgt spid="59"/>
                                        </p:tgtEl>
                                      </p:cBhvr>
                                    </p:animEffect>
                                  </p:childTnLst>
                                </p:cTn>
                              </p:par>
                            </p:childTnLst>
                          </p:cTn>
                        </p:par>
                        <p:par>
                          <p:cTn id="21" fill="hold">
                            <p:stCondLst>
                              <p:cond delay="2000"/>
                            </p:stCondLst>
                            <p:childTnLst>
                              <p:par>
                                <p:cTn id="22" presetID="31" presetClass="entr" presetSubtype="0" fill="hold" nodeType="afterEffect">
                                  <p:stCondLst>
                                    <p:cond delay="0"/>
                                  </p:stCondLst>
                                  <p:childTnLst>
                                    <p:set>
                                      <p:cBhvr>
                                        <p:cTn id="23" dur="1" fill="hold">
                                          <p:stCondLst>
                                            <p:cond delay="0"/>
                                          </p:stCondLst>
                                        </p:cTn>
                                        <p:tgtEl>
                                          <p:spTgt spid="66"/>
                                        </p:tgtEl>
                                        <p:attrNameLst>
                                          <p:attrName>style.visibility</p:attrName>
                                        </p:attrNameLst>
                                      </p:cBhvr>
                                      <p:to>
                                        <p:strVal val="visible"/>
                                      </p:to>
                                    </p:set>
                                    <p:anim calcmode="lin" valueType="num">
                                      <p:cBhvr>
                                        <p:cTn id="24" dur="1000" fill="hold"/>
                                        <p:tgtEl>
                                          <p:spTgt spid="66"/>
                                        </p:tgtEl>
                                        <p:attrNameLst>
                                          <p:attrName>ppt_w</p:attrName>
                                        </p:attrNameLst>
                                      </p:cBhvr>
                                      <p:tavLst>
                                        <p:tav tm="0">
                                          <p:val>
                                            <p:fltVal val="0"/>
                                          </p:val>
                                        </p:tav>
                                        <p:tav tm="100000">
                                          <p:val>
                                            <p:strVal val="#ppt_w"/>
                                          </p:val>
                                        </p:tav>
                                      </p:tavLst>
                                    </p:anim>
                                    <p:anim calcmode="lin" valueType="num">
                                      <p:cBhvr>
                                        <p:cTn id="25" dur="1000" fill="hold"/>
                                        <p:tgtEl>
                                          <p:spTgt spid="66"/>
                                        </p:tgtEl>
                                        <p:attrNameLst>
                                          <p:attrName>ppt_h</p:attrName>
                                        </p:attrNameLst>
                                      </p:cBhvr>
                                      <p:tavLst>
                                        <p:tav tm="0">
                                          <p:val>
                                            <p:fltVal val="0"/>
                                          </p:val>
                                        </p:tav>
                                        <p:tav tm="100000">
                                          <p:val>
                                            <p:strVal val="#ppt_h"/>
                                          </p:val>
                                        </p:tav>
                                      </p:tavLst>
                                    </p:anim>
                                    <p:anim calcmode="lin" valueType="num">
                                      <p:cBhvr>
                                        <p:cTn id="26" dur="1000" fill="hold"/>
                                        <p:tgtEl>
                                          <p:spTgt spid="66"/>
                                        </p:tgtEl>
                                        <p:attrNameLst>
                                          <p:attrName>style.rotation</p:attrName>
                                        </p:attrNameLst>
                                      </p:cBhvr>
                                      <p:tavLst>
                                        <p:tav tm="0">
                                          <p:val>
                                            <p:fltVal val="90"/>
                                          </p:val>
                                        </p:tav>
                                        <p:tav tm="100000">
                                          <p:val>
                                            <p:fltVal val="0"/>
                                          </p:val>
                                        </p:tav>
                                      </p:tavLst>
                                    </p:anim>
                                    <p:animEffect transition="in" filter="fade">
                                      <p:cBhvr>
                                        <p:cTn id="27" dur="1000"/>
                                        <p:tgtEl>
                                          <p:spTgt spid="66"/>
                                        </p:tgtEl>
                                      </p:cBhvr>
                                    </p:animEffect>
                                  </p:childTnLst>
                                </p:cTn>
                              </p:par>
                            </p:childTnLst>
                          </p:cTn>
                        </p:par>
                        <p:par>
                          <p:cTn id="28" fill="hold">
                            <p:stCondLst>
                              <p:cond delay="3000"/>
                            </p:stCondLst>
                            <p:childTnLst>
                              <p:par>
                                <p:cTn id="29" presetID="53" presetClass="entr" presetSubtype="16" fill="hold" grpId="0" nodeType="afterEffect">
                                  <p:stCondLst>
                                    <p:cond delay="0"/>
                                  </p:stCondLst>
                                  <p:childTnLst>
                                    <p:set>
                                      <p:cBhvr>
                                        <p:cTn id="30" dur="1" fill="hold">
                                          <p:stCondLst>
                                            <p:cond delay="0"/>
                                          </p:stCondLst>
                                        </p:cTn>
                                        <p:tgtEl>
                                          <p:spTgt spid="63"/>
                                        </p:tgtEl>
                                        <p:attrNameLst>
                                          <p:attrName>style.visibility</p:attrName>
                                        </p:attrNameLst>
                                      </p:cBhvr>
                                      <p:to>
                                        <p:strVal val="visible"/>
                                      </p:to>
                                    </p:set>
                                    <p:anim calcmode="lin" valueType="num">
                                      <p:cBhvr>
                                        <p:cTn id="31" dur="500" fill="hold"/>
                                        <p:tgtEl>
                                          <p:spTgt spid="63"/>
                                        </p:tgtEl>
                                        <p:attrNameLst>
                                          <p:attrName>ppt_w</p:attrName>
                                        </p:attrNameLst>
                                      </p:cBhvr>
                                      <p:tavLst>
                                        <p:tav tm="0">
                                          <p:val>
                                            <p:fltVal val="0"/>
                                          </p:val>
                                        </p:tav>
                                        <p:tav tm="100000">
                                          <p:val>
                                            <p:strVal val="#ppt_w"/>
                                          </p:val>
                                        </p:tav>
                                      </p:tavLst>
                                    </p:anim>
                                    <p:anim calcmode="lin" valueType="num">
                                      <p:cBhvr>
                                        <p:cTn id="32" dur="500" fill="hold"/>
                                        <p:tgtEl>
                                          <p:spTgt spid="63"/>
                                        </p:tgtEl>
                                        <p:attrNameLst>
                                          <p:attrName>ppt_h</p:attrName>
                                        </p:attrNameLst>
                                      </p:cBhvr>
                                      <p:tavLst>
                                        <p:tav tm="0">
                                          <p:val>
                                            <p:fltVal val="0"/>
                                          </p:val>
                                        </p:tav>
                                        <p:tav tm="100000">
                                          <p:val>
                                            <p:strVal val="#ppt_h"/>
                                          </p:val>
                                        </p:tav>
                                      </p:tavLst>
                                    </p:anim>
                                    <p:animEffect transition="in" filter="fade">
                                      <p:cBhvr>
                                        <p:cTn id="33" dur="500"/>
                                        <p:tgtEl>
                                          <p:spTgt spid="63"/>
                                        </p:tgtEl>
                                      </p:cBhvr>
                                    </p:animEffect>
                                  </p:childTnLst>
                                </p:cTn>
                              </p:par>
                            </p:childTnLst>
                          </p:cTn>
                        </p:par>
                        <p:par>
                          <p:cTn id="34" fill="hold">
                            <p:stCondLst>
                              <p:cond delay="3500"/>
                            </p:stCondLst>
                            <p:childTnLst>
                              <p:par>
                                <p:cTn id="35" presetID="22" presetClass="entr" presetSubtype="8" fill="hold" grpId="0" nodeType="afterEffect">
                                  <p:stCondLst>
                                    <p:cond delay="0"/>
                                  </p:stCondLst>
                                  <p:childTnLst>
                                    <p:set>
                                      <p:cBhvr>
                                        <p:cTn id="36" dur="1" fill="hold">
                                          <p:stCondLst>
                                            <p:cond delay="0"/>
                                          </p:stCondLst>
                                        </p:cTn>
                                        <p:tgtEl>
                                          <p:spTgt spid="55"/>
                                        </p:tgtEl>
                                        <p:attrNameLst>
                                          <p:attrName>style.visibility</p:attrName>
                                        </p:attrNameLst>
                                      </p:cBhvr>
                                      <p:to>
                                        <p:strVal val="visible"/>
                                      </p:to>
                                    </p:set>
                                    <p:animEffect transition="in" filter="wipe(left)">
                                      <p:cBhvr>
                                        <p:cTn id="37" dur="500"/>
                                        <p:tgtEl>
                                          <p:spTgt spid="55"/>
                                        </p:tgtEl>
                                      </p:cBhvr>
                                    </p:animEffect>
                                  </p:childTnLst>
                                </p:cTn>
                              </p:par>
                            </p:childTnLst>
                          </p:cTn>
                        </p:par>
                        <p:par>
                          <p:cTn id="38" fill="hold">
                            <p:stCondLst>
                              <p:cond delay="4000"/>
                            </p:stCondLst>
                            <p:childTnLst>
                              <p:par>
                                <p:cTn id="39" presetID="31" presetClass="entr" presetSubtype="0" fill="hold" nodeType="afterEffect">
                                  <p:stCondLst>
                                    <p:cond delay="0"/>
                                  </p:stCondLst>
                                  <p:childTnLst>
                                    <p:set>
                                      <p:cBhvr>
                                        <p:cTn id="40" dur="1" fill="hold">
                                          <p:stCondLst>
                                            <p:cond delay="0"/>
                                          </p:stCondLst>
                                        </p:cTn>
                                        <p:tgtEl>
                                          <p:spTgt spid="67"/>
                                        </p:tgtEl>
                                        <p:attrNameLst>
                                          <p:attrName>style.visibility</p:attrName>
                                        </p:attrNameLst>
                                      </p:cBhvr>
                                      <p:to>
                                        <p:strVal val="visible"/>
                                      </p:to>
                                    </p:set>
                                    <p:anim calcmode="lin" valueType="num">
                                      <p:cBhvr>
                                        <p:cTn id="41" dur="1000" fill="hold"/>
                                        <p:tgtEl>
                                          <p:spTgt spid="67"/>
                                        </p:tgtEl>
                                        <p:attrNameLst>
                                          <p:attrName>ppt_w</p:attrName>
                                        </p:attrNameLst>
                                      </p:cBhvr>
                                      <p:tavLst>
                                        <p:tav tm="0">
                                          <p:val>
                                            <p:fltVal val="0"/>
                                          </p:val>
                                        </p:tav>
                                        <p:tav tm="100000">
                                          <p:val>
                                            <p:strVal val="#ppt_w"/>
                                          </p:val>
                                        </p:tav>
                                      </p:tavLst>
                                    </p:anim>
                                    <p:anim calcmode="lin" valueType="num">
                                      <p:cBhvr>
                                        <p:cTn id="42" dur="1000" fill="hold"/>
                                        <p:tgtEl>
                                          <p:spTgt spid="67"/>
                                        </p:tgtEl>
                                        <p:attrNameLst>
                                          <p:attrName>ppt_h</p:attrName>
                                        </p:attrNameLst>
                                      </p:cBhvr>
                                      <p:tavLst>
                                        <p:tav tm="0">
                                          <p:val>
                                            <p:fltVal val="0"/>
                                          </p:val>
                                        </p:tav>
                                        <p:tav tm="100000">
                                          <p:val>
                                            <p:strVal val="#ppt_h"/>
                                          </p:val>
                                        </p:tav>
                                      </p:tavLst>
                                    </p:anim>
                                    <p:anim calcmode="lin" valueType="num">
                                      <p:cBhvr>
                                        <p:cTn id="43" dur="1000" fill="hold"/>
                                        <p:tgtEl>
                                          <p:spTgt spid="67"/>
                                        </p:tgtEl>
                                        <p:attrNameLst>
                                          <p:attrName>style.rotation</p:attrName>
                                        </p:attrNameLst>
                                      </p:cBhvr>
                                      <p:tavLst>
                                        <p:tav tm="0">
                                          <p:val>
                                            <p:fltVal val="90"/>
                                          </p:val>
                                        </p:tav>
                                        <p:tav tm="100000">
                                          <p:val>
                                            <p:fltVal val="0"/>
                                          </p:val>
                                        </p:tav>
                                      </p:tavLst>
                                    </p:anim>
                                    <p:animEffect transition="in" filter="fade">
                                      <p:cBhvr>
                                        <p:cTn id="44" dur="1000"/>
                                        <p:tgtEl>
                                          <p:spTgt spid="67"/>
                                        </p:tgtEl>
                                      </p:cBhvr>
                                    </p:animEffect>
                                  </p:childTnLst>
                                </p:cTn>
                              </p:par>
                            </p:childTnLst>
                          </p:cTn>
                        </p:par>
                        <p:par>
                          <p:cTn id="45" fill="hold">
                            <p:stCondLst>
                              <p:cond delay="5000"/>
                            </p:stCondLst>
                            <p:childTnLst>
                              <p:par>
                                <p:cTn id="46" presetID="53" presetClass="entr" presetSubtype="16" fill="hold" grpId="0" nodeType="afterEffect">
                                  <p:stCondLst>
                                    <p:cond delay="0"/>
                                  </p:stCondLst>
                                  <p:childTnLst>
                                    <p:set>
                                      <p:cBhvr>
                                        <p:cTn id="47" dur="1" fill="hold">
                                          <p:stCondLst>
                                            <p:cond delay="0"/>
                                          </p:stCondLst>
                                        </p:cTn>
                                        <p:tgtEl>
                                          <p:spTgt spid="62"/>
                                        </p:tgtEl>
                                        <p:attrNameLst>
                                          <p:attrName>style.visibility</p:attrName>
                                        </p:attrNameLst>
                                      </p:cBhvr>
                                      <p:to>
                                        <p:strVal val="visible"/>
                                      </p:to>
                                    </p:set>
                                    <p:anim calcmode="lin" valueType="num">
                                      <p:cBhvr>
                                        <p:cTn id="48" dur="500" fill="hold"/>
                                        <p:tgtEl>
                                          <p:spTgt spid="62"/>
                                        </p:tgtEl>
                                        <p:attrNameLst>
                                          <p:attrName>ppt_w</p:attrName>
                                        </p:attrNameLst>
                                      </p:cBhvr>
                                      <p:tavLst>
                                        <p:tav tm="0">
                                          <p:val>
                                            <p:fltVal val="0"/>
                                          </p:val>
                                        </p:tav>
                                        <p:tav tm="100000">
                                          <p:val>
                                            <p:strVal val="#ppt_w"/>
                                          </p:val>
                                        </p:tav>
                                      </p:tavLst>
                                    </p:anim>
                                    <p:anim calcmode="lin" valueType="num">
                                      <p:cBhvr>
                                        <p:cTn id="49" dur="500" fill="hold"/>
                                        <p:tgtEl>
                                          <p:spTgt spid="62"/>
                                        </p:tgtEl>
                                        <p:attrNameLst>
                                          <p:attrName>ppt_h</p:attrName>
                                        </p:attrNameLst>
                                      </p:cBhvr>
                                      <p:tavLst>
                                        <p:tav tm="0">
                                          <p:val>
                                            <p:fltVal val="0"/>
                                          </p:val>
                                        </p:tav>
                                        <p:tav tm="100000">
                                          <p:val>
                                            <p:strVal val="#ppt_h"/>
                                          </p:val>
                                        </p:tav>
                                      </p:tavLst>
                                    </p:anim>
                                    <p:animEffect transition="in" filter="fade">
                                      <p:cBhvr>
                                        <p:cTn id="50" dur="500"/>
                                        <p:tgtEl>
                                          <p:spTgt spid="62"/>
                                        </p:tgtEl>
                                      </p:cBhvr>
                                    </p:animEffect>
                                  </p:childTnLst>
                                </p:cTn>
                              </p:par>
                            </p:childTnLst>
                          </p:cTn>
                        </p:par>
                        <p:par>
                          <p:cTn id="51" fill="hold">
                            <p:stCondLst>
                              <p:cond delay="5500"/>
                            </p:stCondLst>
                            <p:childTnLst>
                              <p:par>
                                <p:cTn id="52" presetID="22" presetClass="entr" presetSubtype="8" fill="hold" grpId="0" nodeType="afterEffect">
                                  <p:stCondLst>
                                    <p:cond delay="0"/>
                                  </p:stCondLst>
                                  <p:childTnLst>
                                    <p:set>
                                      <p:cBhvr>
                                        <p:cTn id="53" dur="1" fill="hold">
                                          <p:stCondLst>
                                            <p:cond delay="0"/>
                                          </p:stCondLst>
                                        </p:cTn>
                                        <p:tgtEl>
                                          <p:spTgt spid="60"/>
                                        </p:tgtEl>
                                        <p:attrNameLst>
                                          <p:attrName>style.visibility</p:attrName>
                                        </p:attrNameLst>
                                      </p:cBhvr>
                                      <p:to>
                                        <p:strVal val="visible"/>
                                      </p:to>
                                    </p:set>
                                    <p:animEffect transition="in" filter="wipe(left)">
                                      <p:cBhvr>
                                        <p:cTn id="54" dur="500"/>
                                        <p:tgtEl>
                                          <p:spTgt spid="60"/>
                                        </p:tgtEl>
                                      </p:cBhvr>
                                    </p:animEffect>
                                  </p:childTnLst>
                                </p:cTn>
                              </p:par>
                            </p:childTnLst>
                          </p:cTn>
                        </p:par>
                        <p:par>
                          <p:cTn id="55" fill="hold">
                            <p:stCondLst>
                              <p:cond delay="6000"/>
                            </p:stCondLst>
                            <p:childTnLst>
                              <p:par>
                                <p:cTn id="56" presetID="31" presetClass="entr" presetSubtype="0" fill="hold" nodeType="afterEffect">
                                  <p:stCondLst>
                                    <p:cond delay="0"/>
                                  </p:stCondLst>
                                  <p:childTnLst>
                                    <p:set>
                                      <p:cBhvr>
                                        <p:cTn id="57" dur="1" fill="hold">
                                          <p:stCondLst>
                                            <p:cond delay="0"/>
                                          </p:stCondLst>
                                        </p:cTn>
                                        <p:tgtEl>
                                          <p:spTgt spid="65"/>
                                        </p:tgtEl>
                                        <p:attrNameLst>
                                          <p:attrName>style.visibility</p:attrName>
                                        </p:attrNameLst>
                                      </p:cBhvr>
                                      <p:to>
                                        <p:strVal val="visible"/>
                                      </p:to>
                                    </p:set>
                                    <p:anim calcmode="lin" valueType="num">
                                      <p:cBhvr>
                                        <p:cTn id="58" dur="1000" fill="hold"/>
                                        <p:tgtEl>
                                          <p:spTgt spid="65"/>
                                        </p:tgtEl>
                                        <p:attrNameLst>
                                          <p:attrName>ppt_w</p:attrName>
                                        </p:attrNameLst>
                                      </p:cBhvr>
                                      <p:tavLst>
                                        <p:tav tm="0">
                                          <p:val>
                                            <p:fltVal val="0"/>
                                          </p:val>
                                        </p:tav>
                                        <p:tav tm="100000">
                                          <p:val>
                                            <p:strVal val="#ppt_w"/>
                                          </p:val>
                                        </p:tav>
                                      </p:tavLst>
                                    </p:anim>
                                    <p:anim calcmode="lin" valueType="num">
                                      <p:cBhvr>
                                        <p:cTn id="59" dur="1000" fill="hold"/>
                                        <p:tgtEl>
                                          <p:spTgt spid="65"/>
                                        </p:tgtEl>
                                        <p:attrNameLst>
                                          <p:attrName>ppt_h</p:attrName>
                                        </p:attrNameLst>
                                      </p:cBhvr>
                                      <p:tavLst>
                                        <p:tav tm="0">
                                          <p:val>
                                            <p:fltVal val="0"/>
                                          </p:val>
                                        </p:tav>
                                        <p:tav tm="100000">
                                          <p:val>
                                            <p:strVal val="#ppt_h"/>
                                          </p:val>
                                        </p:tav>
                                      </p:tavLst>
                                    </p:anim>
                                    <p:anim calcmode="lin" valueType="num">
                                      <p:cBhvr>
                                        <p:cTn id="60" dur="1000" fill="hold"/>
                                        <p:tgtEl>
                                          <p:spTgt spid="65"/>
                                        </p:tgtEl>
                                        <p:attrNameLst>
                                          <p:attrName>style.rotation</p:attrName>
                                        </p:attrNameLst>
                                      </p:cBhvr>
                                      <p:tavLst>
                                        <p:tav tm="0">
                                          <p:val>
                                            <p:fltVal val="90"/>
                                          </p:val>
                                        </p:tav>
                                        <p:tav tm="100000">
                                          <p:val>
                                            <p:fltVal val="0"/>
                                          </p:val>
                                        </p:tav>
                                      </p:tavLst>
                                    </p:anim>
                                    <p:animEffect transition="in" filter="fade">
                                      <p:cBhvr>
                                        <p:cTn id="61" dur="1000"/>
                                        <p:tgtEl>
                                          <p:spTgt spid="65"/>
                                        </p:tgtEl>
                                      </p:cBhvr>
                                    </p:animEffect>
                                  </p:childTnLst>
                                </p:cTn>
                              </p:par>
                            </p:childTnLst>
                          </p:cTn>
                        </p:par>
                        <p:par>
                          <p:cTn id="62" fill="hold">
                            <p:stCondLst>
                              <p:cond delay="7000"/>
                            </p:stCondLst>
                            <p:childTnLst>
                              <p:par>
                                <p:cTn id="63" presetID="53" presetClass="entr" presetSubtype="16" fill="hold" grpId="0" nodeType="afterEffect">
                                  <p:stCondLst>
                                    <p:cond delay="0"/>
                                  </p:stCondLst>
                                  <p:childTnLst>
                                    <p:set>
                                      <p:cBhvr>
                                        <p:cTn id="64" dur="1" fill="hold">
                                          <p:stCondLst>
                                            <p:cond delay="0"/>
                                          </p:stCondLst>
                                        </p:cTn>
                                        <p:tgtEl>
                                          <p:spTgt spid="64"/>
                                        </p:tgtEl>
                                        <p:attrNameLst>
                                          <p:attrName>style.visibility</p:attrName>
                                        </p:attrNameLst>
                                      </p:cBhvr>
                                      <p:to>
                                        <p:strVal val="visible"/>
                                      </p:to>
                                    </p:set>
                                    <p:anim calcmode="lin" valueType="num">
                                      <p:cBhvr>
                                        <p:cTn id="65" dur="500" fill="hold"/>
                                        <p:tgtEl>
                                          <p:spTgt spid="64"/>
                                        </p:tgtEl>
                                        <p:attrNameLst>
                                          <p:attrName>ppt_w</p:attrName>
                                        </p:attrNameLst>
                                      </p:cBhvr>
                                      <p:tavLst>
                                        <p:tav tm="0">
                                          <p:val>
                                            <p:fltVal val="0"/>
                                          </p:val>
                                        </p:tav>
                                        <p:tav tm="100000">
                                          <p:val>
                                            <p:strVal val="#ppt_w"/>
                                          </p:val>
                                        </p:tav>
                                      </p:tavLst>
                                    </p:anim>
                                    <p:anim calcmode="lin" valueType="num">
                                      <p:cBhvr>
                                        <p:cTn id="66" dur="500" fill="hold"/>
                                        <p:tgtEl>
                                          <p:spTgt spid="64"/>
                                        </p:tgtEl>
                                        <p:attrNameLst>
                                          <p:attrName>ppt_h</p:attrName>
                                        </p:attrNameLst>
                                      </p:cBhvr>
                                      <p:tavLst>
                                        <p:tav tm="0">
                                          <p:val>
                                            <p:fltVal val="0"/>
                                          </p:val>
                                        </p:tav>
                                        <p:tav tm="100000">
                                          <p:val>
                                            <p:strVal val="#ppt_h"/>
                                          </p:val>
                                        </p:tav>
                                      </p:tavLst>
                                    </p:anim>
                                    <p:animEffect transition="in" filter="fade">
                                      <p:cBhvr>
                                        <p:cTn id="67" dur="500"/>
                                        <p:tgtEl>
                                          <p:spTgt spid="64"/>
                                        </p:tgtEl>
                                      </p:cBhvr>
                                    </p:animEffect>
                                  </p:childTnLst>
                                </p:cTn>
                              </p:par>
                            </p:childTnLst>
                          </p:cTn>
                        </p:par>
                        <p:par>
                          <p:cTn id="68" fill="hold">
                            <p:stCondLst>
                              <p:cond delay="7500"/>
                            </p:stCondLst>
                            <p:childTnLst>
                              <p:par>
                                <p:cTn id="69" presetID="22" presetClass="entr" presetSubtype="8" fill="hold" grpId="0" nodeType="afterEffect">
                                  <p:stCondLst>
                                    <p:cond delay="0"/>
                                  </p:stCondLst>
                                  <p:childTnLst>
                                    <p:set>
                                      <p:cBhvr>
                                        <p:cTn id="70" dur="1" fill="hold">
                                          <p:stCondLst>
                                            <p:cond delay="0"/>
                                          </p:stCondLst>
                                        </p:cTn>
                                        <p:tgtEl>
                                          <p:spTgt spid="58"/>
                                        </p:tgtEl>
                                        <p:attrNameLst>
                                          <p:attrName>style.visibility</p:attrName>
                                        </p:attrNameLst>
                                      </p:cBhvr>
                                      <p:to>
                                        <p:strVal val="visible"/>
                                      </p:to>
                                    </p:set>
                                    <p:animEffect transition="in" filter="wipe(left)">
                                      <p:cBhvr>
                                        <p:cTn id="71" dur="5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p:bldP spid="58" grpId="0"/>
      <p:bldP spid="59" grpId="0"/>
      <p:bldP spid="60" grpId="0"/>
      <p:bldP spid="61" grpId="0" animBg="1"/>
      <p:bldP spid="63" grpId="0" animBg="1"/>
      <p:bldP spid="64" grpId="0" animBg="1"/>
      <p:bldP spid="62"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2943</TotalTime>
  <Words>1212</Words>
  <Application>Microsoft Office PowerPoint</Application>
  <PresentationFormat>Widescreen</PresentationFormat>
  <Paragraphs>53</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591</cp:revision>
  <dcterms:created xsi:type="dcterms:W3CDTF">2015-12-31T02:20:12Z</dcterms:created>
  <dcterms:modified xsi:type="dcterms:W3CDTF">2016-09-18T17:15:58Z</dcterms:modified>
</cp:coreProperties>
</file>