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hyperlink" Target="http://slides.sage-fox.com/"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Box 10"/>
          <p:cNvSpPr txBox="1">
            <a:spLocks noChangeArrowheads="1"/>
          </p:cNvSpPr>
          <p:nvPr/>
        </p:nvSpPr>
        <p:spPr bwMode="auto">
          <a:xfrm>
            <a:off x="8565715" y="1936954"/>
            <a:ext cx="2482851"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 dolore exercitation</a:t>
            </a:r>
          </a:p>
        </p:txBody>
      </p:sp>
      <p:pic>
        <p:nvPicPr>
          <p:cNvPr id="56" name="Picture 5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229" y="1823595"/>
            <a:ext cx="1914310" cy="1938696"/>
          </a:xfrm>
          <a:prstGeom prst="rect">
            <a:avLst/>
          </a:prstGeom>
          <a:effectLst>
            <a:outerShdw blurRad="50800" dist="38100" dir="13500000" algn="br" rotWithShape="0">
              <a:prstClr val="black">
                <a:alpha val="40000"/>
              </a:prstClr>
            </a:outerShdw>
          </a:effectLst>
        </p:spPr>
      </p:pic>
      <p:sp>
        <p:nvSpPr>
          <p:cNvPr id="58" name="Text Box 10"/>
          <p:cNvSpPr txBox="1">
            <a:spLocks noChangeArrowheads="1"/>
          </p:cNvSpPr>
          <p:nvPr/>
        </p:nvSpPr>
        <p:spPr bwMode="auto">
          <a:xfrm>
            <a:off x="8565714" y="4275983"/>
            <a:ext cx="2482851"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 dolore exercitation</a:t>
            </a:r>
          </a:p>
        </p:txBody>
      </p:sp>
      <p:sp>
        <p:nvSpPr>
          <p:cNvPr id="59" name="Text Box 10"/>
          <p:cNvSpPr txBox="1">
            <a:spLocks noChangeArrowheads="1"/>
          </p:cNvSpPr>
          <p:nvPr/>
        </p:nvSpPr>
        <p:spPr bwMode="auto">
          <a:xfrm>
            <a:off x="3253332" y="1936954"/>
            <a:ext cx="2482851"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 dolore exercitation</a:t>
            </a:r>
          </a:p>
        </p:txBody>
      </p:sp>
      <p:sp>
        <p:nvSpPr>
          <p:cNvPr id="60" name="Text Box 10"/>
          <p:cNvSpPr txBox="1">
            <a:spLocks noChangeArrowheads="1"/>
          </p:cNvSpPr>
          <p:nvPr/>
        </p:nvSpPr>
        <p:spPr bwMode="auto">
          <a:xfrm>
            <a:off x="3253331" y="4275983"/>
            <a:ext cx="2482851"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 dolore exercitation</a:t>
            </a:r>
          </a:p>
        </p:txBody>
      </p:sp>
      <p:sp>
        <p:nvSpPr>
          <p:cNvPr id="61" name="Oval 60"/>
          <p:cNvSpPr>
            <a:spLocks noChangeAspect="1"/>
          </p:cNvSpPr>
          <p:nvPr/>
        </p:nvSpPr>
        <p:spPr>
          <a:xfrm>
            <a:off x="1605904" y="2381463"/>
            <a:ext cx="822960" cy="82296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mj-lt"/>
              </a:rPr>
              <a:t>01</a:t>
            </a:r>
          </a:p>
        </p:txBody>
      </p:sp>
      <p:pic>
        <p:nvPicPr>
          <p:cNvPr id="65" name="Picture 6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323043" y="4051306"/>
            <a:ext cx="1944793" cy="1908213"/>
          </a:xfrm>
          <a:prstGeom prst="rect">
            <a:avLst/>
          </a:prstGeom>
          <a:effectLst>
            <a:outerShdw blurRad="50800" dist="38100" dir="13500000" algn="br" rotWithShape="0">
              <a:prstClr val="black">
                <a:alpha val="40000"/>
              </a:prstClr>
            </a:outerShdw>
          </a:effectLst>
        </p:spPr>
      </p:pic>
      <p:pic>
        <p:nvPicPr>
          <p:cNvPr id="66" name="Picture 6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6335236" y="1823595"/>
            <a:ext cx="1914310" cy="1938696"/>
          </a:xfrm>
          <a:prstGeom prst="rect">
            <a:avLst/>
          </a:prstGeom>
          <a:effectLst>
            <a:outerShdw blurRad="50800" dist="38100" dir="13500000" algn="br" rotWithShape="0">
              <a:prstClr val="black">
                <a:alpha val="40000"/>
              </a:prstClr>
            </a:outerShdw>
          </a:effectLst>
        </p:spPr>
      </p:pic>
      <p:pic>
        <p:nvPicPr>
          <p:cNvPr id="67" name="Picture 6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1048036" y="4009817"/>
            <a:ext cx="1938696" cy="1914310"/>
          </a:xfrm>
          <a:prstGeom prst="rect">
            <a:avLst/>
          </a:prstGeom>
          <a:effectLst>
            <a:outerShdw blurRad="50800" dist="38100" dir="13500000" algn="br" rotWithShape="0">
              <a:prstClr val="black">
                <a:alpha val="40000"/>
              </a:prstClr>
            </a:outerShdw>
          </a:effectLst>
        </p:spPr>
      </p:pic>
      <p:sp>
        <p:nvSpPr>
          <p:cNvPr id="63" name="Oval 62"/>
          <p:cNvSpPr>
            <a:spLocks noChangeAspect="1"/>
          </p:cNvSpPr>
          <p:nvPr/>
        </p:nvSpPr>
        <p:spPr>
          <a:xfrm>
            <a:off x="6884449" y="2381463"/>
            <a:ext cx="822960" cy="82296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mj-lt"/>
              </a:rPr>
              <a:t>02</a:t>
            </a:r>
          </a:p>
        </p:txBody>
      </p:sp>
      <p:sp>
        <p:nvSpPr>
          <p:cNvPr id="64" name="Oval 63"/>
          <p:cNvSpPr>
            <a:spLocks noChangeAspect="1"/>
          </p:cNvSpPr>
          <p:nvPr/>
        </p:nvSpPr>
        <p:spPr>
          <a:xfrm>
            <a:off x="6884449" y="4549313"/>
            <a:ext cx="822960" cy="82296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mj-lt"/>
              </a:rPr>
              <a:t>04</a:t>
            </a:r>
          </a:p>
        </p:txBody>
      </p:sp>
      <p:sp>
        <p:nvSpPr>
          <p:cNvPr id="62" name="Oval 61"/>
          <p:cNvSpPr>
            <a:spLocks noChangeAspect="1"/>
          </p:cNvSpPr>
          <p:nvPr/>
        </p:nvSpPr>
        <p:spPr>
          <a:xfrm>
            <a:off x="1605904" y="4549313"/>
            <a:ext cx="822960" cy="82296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mj-lt"/>
              </a:rPr>
              <a:t>03</a:t>
            </a:r>
          </a:p>
        </p:txBody>
      </p:sp>
      <p:grpSp>
        <p:nvGrpSpPr>
          <p:cNvPr id="18" name="Group 17"/>
          <p:cNvGrpSpPr/>
          <p:nvPr/>
        </p:nvGrpSpPr>
        <p:grpSpPr>
          <a:xfrm>
            <a:off x="754150" y="295106"/>
            <a:ext cx="4364195" cy="665324"/>
            <a:chOff x="754150" y="295106"/>
            <a:chExt cx="4364195" cy="665324"/>
          </a:xfrm>
        </p:grpSpPr>
        <p:sp>
          <p:nvSpPr>
            <p:cNvPr id="19"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0"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1" name="Picture 20">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3240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 calcmode="lin" valueType="num">
                                      <p:cBhvr>
                                        <p:cTn id="7" dur="1000" fill="hold"/>
                                        <p:tgtEl>
                                          <p:spTgt spid="56"/>
                                        </p:tgtEl>
                                        <p:attrNameLst>
                                          <p:attrName>ppt_w</p:attrName>
                                        </p:attrNameLst>
                                      </p:cBhvr>
                                      <p:tavLst>
                                        <p:tav tm="0">
                                          <p:val>
                                            <p:fltVal val="0"/>
                                          </p:val>
                                        </p:tav>
                                        <p:tav tm="100000">
                                          <p:val>
                                            <p:strVal val="#ppt_w"/>
                                          </p:val>
                                        </p:tav>
                                      </p:tavLst>
                                    </p:anim>
                                    <p:anim calcmode="lin" valueType="num">
                                      <p:cBhvr>
                                        <p:cTn id="8" dur="1000" fill="hold"/>
                                        <p:tgtEl>
                                          <p:spTgt spid="56"/>
                                        </p:tgtEl>
                                        <p:attrNameLst>
                                          <p:attrName>ppt_h</p:attrName>
                                        </p:attrNameLst>
                                      </p:cBhvr>
                                      <p:tavLst>
                                        <p:tav tm="0">
                                          <p:val>
                                            <p:fltVal val="0"/>
                                          </p:val>
                                        </p:tav>
                                        <p:tav tm="100000">
                                          <p:val>
                                            <p:strVal val="#ppt_h"/>
                                          </p:val>
                                        </p:tav>
                                      </p:tavLst>
                                    </p:anim>
                                    <p:anim calcmode="lin" valueType="num">
                                      <p:cBhvr>
                                        <p:cTn id="9" dur="1000" fill="hold"/>
                                        <p:tgtEl>
                                          <p:spTgt spid="56"/>
                                        </p:tgtEl>
                                        <p:attrNameLst>
                                          <p:attrName>style.rotation</p:attrName>
                                        </p:attrNameLst>
                                      </p:cBhvr>
                                      <p:tavLst>
                                        <p:tav tm="0">
                                          <p:val>
                                            <p:fltVal val="90"/>
                                          </p:val>
                                        </p:tav>
                                        <p:tav tm="100000">
                                          <p:val>
                                            <p:fltVal val="0"/>
                                          </p:val>
                                        </p:tav>
                                      </p:tavLst>
                                    </p:anim>
                                    <p:animEffect transition="in" filter="fade">
                                      <p:cBhvr>
                                        <p:cTn id="10" dur="1000"/>
                                        <p:tgtEl>
                                          <p:spTgt spid="56"/>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61"/>
                                        </p:tgtEl>
                                        <p:attrNameLst>
                                          <p:attrName>style.visibility</p:attrName>
                                        </p:attrNameLst>
                                      </p:cBhvr>
                                      <p:to>
                                        <p:strVal val="visible"/>
                                      </p:to>
                                    </p:set>
                                    <p:anim calcmode="lin" valueType="num">
                                      <p:cBhvr>
                                        <p:cTn id="14" dur="500" fill="hold"/>
                                        <p:tgtEl>
                                          <p:spTgt spid="61"/>
                                        </p:tgtEl>
                                        <p:attrNameLst>
                                          <p:attrName>ppt_w</p:attrName>
                                        </p:attrNameLst>
                                      </p:cBhvr>
                                      <p:tavLst>
                                        <p:tav tm="0">
                                          <p:val>
                                            <p:fltVal val="0"/>
                                          </p:val>
                                        </p:tav>
                                        <p:tav tm="100000">
                                          <p:val>
                                            <p:strVal val="#ppt_w"/>
                                          </p:val>
                                        </p:tav>
                                      </p:tavLst>
                                    </p:anim>
                                    <p:anim calcmode="lin" valueType="num">
                                      <p:cBhvr>
                                        <p:cTn id="15" dur="500" fill="hold"/>
                                        <p:tgtEl>
                                          <p:spTgt spid="61"/>
                                        </p:tgtEl>
                                        <p:attrNameLst>
                                          <p:attrName>ppt_h</p:attrName>
                                        </p:attrNameLst>
                                      </p:cBhvr>
                                      <p:tavLst>
                                        <p:tav tm="0">
                                          <p:val>
                                            <p:fltVal val="0"/>
                                          </p:val>
                                        </p:tav>
                                        <p:tav tm="100000">
                                          <p:val>
                                            <p:strVal val="#ppt_h"/>
                                          </p:val>
                                        </p:tav>
                                      </p:tavLst>
                                    </p:anim>
                                    <p:animEffect transition="in" filter="fade">
                                      <p:cBhvr>
                                        <p:cTn id="16" dur="500"/>
                                        <p:tgtEl>
                                          <p:spTgt spid="61"/>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59"/>
                                        </p:tgtEl>
                                        <p:attrNameLst>
                                          <p:attrName>style.visibility</p:attrName>
                                        </p:attrNameLst>
                                      </p:cBhvr>
                                      <p:to>
                                        <p:strVal val="visible"/>
                                      </p:to>
                                    </p:set>
                                    <p:animEffect transition="in" filter="wipe(left)">
                                      <p:cBhvr>
                                        <p:cTn id="20" dur="500"/>
                                        <p:tgtEl>
                                          <p:spTgt spid="59"/>
                                        </p:tgtEl>
                                      </p:cBhvr>
                                    </p:animEffect>
                                  </p:childTnLst>
                                </p:cTn>
                              </p:par>
                            </p:childTnLst>
                          </p:cTn>
                        </p:par>
                        <p:par>
                          <p:cTn id="21" fill="hold">
                            <p:stCondLst>
                              <p:cond delay="2000"/>
                            </p:stCondLst>
                            <p:childTnLst>
                              <p:par>
                                <p:cTn id="22" presetID="31" presetClass="entr" presetSubtype="0" fill="hold" nodeType="afterEffect">
                                  <p:stCondLst>
                                    <p:cond delay="0"/>
                                  </p:stCondLst>
                                  <p:childTnLst>
                                    <p:set>
                                      <p:cBhvr>
                                        <p:cTn id="23" dur="1" fill="hold">
                                          <p:stCondLst>
                                            <p:cond delay="0"/>
                                          </p:stCondLst>
                                        </p:cTn>
                                        <p:tgtEl>
                                          <p:spTgt spid="66"/>
                                        </p:tgtEl>
                                        <p:attrNameLst>
                                          <p:attrName>style.visibility</p:attrName>
                                        </p:attrNameLst>
                                      </p:cBhvr>
                                      <p:to>
                                        <p:strVal val="visible"/>
                                      </p:to>
                                    </p:set>
                                    <p:anim calcmode="lin" valueType="num">
                                      <p:cBhvr>
                                        <p:cTn id="24" dur="1000" fill="hold"/>
                                        <p:tgtEl>
                                          <p:spTgt spid="66"/>
                                        </p:tgtEl>
                                        <p:attrNameLst>
                                          <p:attrName>ppt_w</p:attrName>
                                        </p:attrNameLst>
                                      </p:cBhvr>
                                      <p:tavLst>
                                        <p:tav tm="0">
                                          <p:val>
                                            <p:fltVal val="0"/>
                                          </p:val>
                                        </p:tav>
                                        <p:tav tm="100000">
                                          <p:val>
                                            <p:strVal val="#ppt_w"/>
                                          </p:val>
                                        </p:tav>
                                      </p:tavLst>
                                    </p:anim>
                                    <p:anim calcmode="lin" valueType="num">
                                      <p:cBhvr>
                                        <p:cTn id="25" dur="1000" fill="hold"/>
                                        <p:tgtEl>
                                          <p:spTgt spid="66"/>
                                        </p:tgtEl>
                                        <p:attrNameLst>
                                          <p:attrName>ppt_h</p:attrName>
                                        </p:attrNameLst>
                                      </p:cBhvr>
                                      <p:tavLst>
                                        <p:tav tm="0">
                                          <p:val>
                                            <p:fltVal val="0"/>
                                          </p:val>
                                        </p:tav>
                                        <p:tav tm="100000">
                                          <p:val>
                                            <p:strVal val="#ppt_h"/>
                                          </p:val>
                                        </p:tav>
                                      </p:tavLst>
                                    </p:anim>
                                    <p:anim calcmode="lin" valueType="num">
                                      <p:cBhvr>
                                        <p:cTn id="26" dur="1000" fill="hold"/>
                                        <p:tgtEl>
                                          <p:spTgt spid="66"/>
                                        </p:tgtEl>
                                        <p:attrNameLst>
                                          <p:attrName>style.rotation</p:attrName>
                                        </p:attrNameLst>
                                      </p:cBhvr>
                                      <p:tavLst>
                                        <p:tav tm="0">
                                          <p:val>
                                            <p:fltVal val="90"/>
                                          </p:val>
                                        </p:tav>
                                        <p:tav tm="100000">
                                          <p:val>
                                            <p:fltVal val="0"/>
                                          </p:val>
                                        </p:tav>
                                      </p:tavLst>
                                    </p:anim>
                                    <p:animEffect transition="in" filter="fade">
                                      <p:cBhvr>
                                        <p:cTn id="27" dur="1000"/>
                                        <p:tgtEl>
                                          <p:spTgt spid="66"/>
                                        </p:tgtEl>
                                      </p:cBhvr>
                                    </p:animEffect>
                                  </p:childTnLst>
                                </p:cTn>
                              </p:par>
                            </p:childTnLst>
                          </p:cTn>
                        </p:par>
                        <p:par>
                          <p:cTn id="28" fill="hold">
                            <p:stCondLst>
                              <p:cond delay="3000"/>
                            </p:stCondLst>
                            <p:childTnLst>
                              <p:par>
                                <p:cTn id="29" presetID="53" presetClass="entr" presetSubtype="16" fill="hold" grpId="0" nodeType="afterEffect">
                                  <p:stCondLst>
                                    <p:cond delay="0"/>
                                  </p:stCondLst>
                                  <p:childTnLst>
                                    <p:set>
                                      <p:cBhvr>
                                        <p:cTn id="30" dur="1" fill="hold">
                                          <p:stCondLst>
                                            <p:cond delay="0"/>
                                          </p:stCondLst>
                                        </p:cTn>
                                        <p:tgtEl>
                                          <p:spTgt spid="63"/>
                                        </p:tgtEl>
                                        <p:attrNameLst>
                                          <p:attrName>style.visibility</p:attrName>
                                        </p:attrNameLst>
                                      </p:cBhvr>
                                      <p:to>
                                        <p:strVal val="visible"/>
                                      </p:to>
                                    </p:set>
                                    <p:anim calcmode="lin" valueType="num">
                                      <p:cBhvr>
                                        <p:cTn id="31" dur="500" fill="hold"/>
                                        <p:tgtEl>
                                          <p:spTgt spid="63"/>
                                        </p:tgtEl>
                                        <p:attrNameLst>
                                          <p:attrName>ppt_w</p:attrName>
                                        </p:attrNameLst>
                                      </p:cBhvr>
                                      <p:tavLst>
                                        <p:tav tm="0">
                                          <p:val>
                                            <p:fltVal val="0"/>
                                          </p:val>
                                        </p:tav>
                                        <p:tav tm="100000">
                                          <p:val>
                                            <p:strVal val="#ppt_w"/>
                                          </p:val>
                                        </p:tav>
                                      </p:tavLst>
                                    </p:anim>
                                    <p:anim calcmode="lin" valueType="num">
                                      <p:cBhvr>
                                        <p:cTn id="32" dur="500" fill="hold"/>
                                        <p:tgtEl>
                                          <p:spTgt spid="63"/>
                                        </p:tgtEl>
                                        <p:attrNameLst>
                                          <p:attrName>ppt_h</p:attrName>
                                        </p:attrNameLst>
                                      </p:cBhvr>
                                      <p:tavLst>
                                        <p:tav tm="0">
                                          <p:val>
                                            <p:fltVal val="0"/>
                                          </p:val>
                                        </p:tav>
                                        <p:tav tm="100000">
                                          <p:val>
                                            <p:strVal val="#ppt_h"/>
                                          </p:val>
                                        </p:tav>
                                      </p:tavLst>
                                    </p:anim>
                                    <p:animEffect transition="in" filter="fade">
                                      <p:cBhvr>
                                        <p:cTn id="33" dur="500"/>
                                        <p:tgtEl>
                                          <p:spTgt spid="63"/>
                                        </p:tgtEl>
                                      </p:cBhvr>
                                    </p:animEffect>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55"/>
                                        </p:tgtEl>
                                        <p:attrNameLst>
                                          <p:attrName>style.visibility</p:attrName>
                                        </p:attrNameLst>
                                      </p:cBhvr>
                                      <p:to>
                                        <p:strVal val="visible"/>
                                      </p:to>
                                    </p:set>
                                    <p:animEffect transition="in" filter="wipe(left)">
                                      <p:cBhvr>
                                        <p:cTn id="37" dur="500"/>
                                        <p:tgtEl>
                                          <p:spTgt spid="55"/>
                                        </p:tgtEl>
                                      </p:cBhvr>
                                    </p:animEffect>
                                  </p:childTnLst>
                                </p:cTn>
                              </p:par>
                            </p:childTnLst>
                          </p:cTn>
                        </p:par>
                        <p:par>
                          <p:cTn id="38" fill="hold">
                            <p:stCondLst>
                              <p:cond delay="4000"/>
                            </p:stCondLst>
                            <p:childTnLst>
                              <p:par>
                                <p:cTn id="39" presetID="31" presetClass="entr" presetSubtype="0" fill="hold" nodeType="afterEffect">
                                  <p:stCondLst>
                                    <p:cond delay="0"/>
                                  </p:stCondLst>
                                  <p:childTnLst>
                                    <p:set>
                                      <p:cBhvr>
                                        <p:cTn id="40" dur="1" fill="hold">
                                          <p:stCondLst>
                                            <p:cond delay="0"/>
                                          </p:stCondLst>
                                        </p:cTn>
                                        <p:tgtEl>
                                          <p:spTgt spid="67"/>
                                        </p:tgtEl>
                                        <p:attrNameLst>
                                          <p:attrName>style.visibility</p:attrName>
                                        </p:attrNameLst>
                                      </p:cBhvr>
                                      <p:to>
                                        <p:strVal val="visible"/>
                                      </p:to>
                                    </p:set>
                                    <p:anim calcmode="lin" valueType="num">
                                      <p:cBhvr>
                                        <p:cTn id="41" dur="1000" fill="hold"/>
                                        <p:tgtEl>
                                          <p:spTgt spid="67"/>
                                        </p:tgtEl>
                                        <p:attrNameLst>
                                          <p:attrName>ppt_w</p:attrName>
                                        </p:attrNameLst>
                                      </p:cBhvr>
                                      <p:tavLst>
                                        <p:tav tm="0">
                                          <p:val>
                                            <p:fltVal val="0"/>
                                          </p:val>
                                        </p:tav>
                                        <p:tav tm="100000">
                                          <p:val>
                                            <p:strVal val="#ppt_w"/>
                                          </p:val>
                                        </p:tav>
                                      </p:tavLst>
                                    </p:anim>
                                    <p:anim calcmode="lin" valueType="num">
                                      <p:cBhvr>
                                        <p:cTn id="42" dur="1000" fill="hold"/>
                                        <p:tgtEl>
                                          <p:spTgt spid="67"/>
                                        </p:tgtEl>
                                        <p:attrNameLst>
                                          <p:attrName>ppt_h</p:attrName>
                                        </p:attrNameLst>
                                      </p:cBhvr>
                                      <p:tavLst>
                                        <p:tav tm="0">
                                          <p:val>
                                            <p:fltVal val="0"/>
                                          </p:val>
                                        </p:tav>
                                        <p:tav tm="100000">
                                          <p:val>
                                            <p:strVal val="#ppt_h"/>
                                          </p:val>
                                        </p:tav>
                                      </p:tavLst>
                                    </p:anim>
                                    <p:anim calcmode="lin" valueType="num">
                                      <p:cBhvr>
                                        <p:cTn id="43" dur="1000" fill="hold"/>
                                        <p:tgtEl>
                                          <p:spTgt spid="67"/>
                                        </p:tgtEl>
                                        <p:attrNameLst>
                                          <p:attrName>style.rotation</p:attrName>
                                        </p:attrNameLst>
                                      </p:cBhvr>
                                      <p:tavLst>
                                        <p:tav tm="0">
                                          <p:val>
                                            <p:fltVal val="90"/>
                                          </p:val>
                                        </p:tav>
                                        <p:tav tm="100000">
                                          <p:val>
                                            <p:fltVal val="0"/>
                                          </p:val>
                                        </p:tav>
                                      </p:tavLst>
                                    </p:anim>
                                    <p:animEffect transition="in" filter="fade">
                                      <p:cBhvr>
                                        <p:cTn id="44" dur="1000"/>
                                        <p:tgtEl>
                                          <p:spTgt spid="67"/>
                                        </p:tgtEl>
                                      </p:cBhvr>
                                    </p:animEffect>
                                  </p:childTnLst>
                                </p:cTn>
                              </p:par>
                            </p:childTnLst>
                          </p:cTn>
                        </p:par>
                        <p:par>
                          <p:cTn id="45" fill="hold">
                            <p:stCondLst>
                              <p:cond delay="5000"/>
                            </p:stCondLst>
                            <p:childTnLst>
                              <p:par>
                                <p:cTn id="46" presetID="53" presetClass="entr" presetSubtype="16" fill="hold" grpId="0" nodeType="afterEffect">
                                  <p:stCondLst>
                                    <p:cond delay="0"/>
                                  </p:stCondLst>
                                  <p:childTnLst>
                                    <p:set>
                                      <p:cBhvr>
                                        <p:cTn id="47" dur="1" fill="hold">
                                          <p:stCondLst>
                                            <p:cond delay="0"/>
                                          </p:stCondLst>
                                        </p:cTn>
                                        <p:tgtEl>
                                          <p:spTgt spid="62"/>
                                        </p:tgtEl>
                                        <p:attrNameLst>
                                          <p:attrName>style.visibility</p:attrName>
                                        </p:attrNameLst>
                                      </p:cBhvr>
                                      <p:to>
                                        <p:strVal val="visible"/>
                                      </p:to>
                                    </p:set>
                                    <p:anim calcmode="lin" valueType="num">
                                      <p:cBhvr>
                                        <p:cTn id="48" dur="500" fill="hold"/>
                                        <p:tgtEl>
                                          <p:spTgt spid="62"/>
                                        </p:tgtEl>
                                        <p:attrNameLst>
                                          <p:attrName>ppt_w</p:attrName>
                                        </p:attrNameLst>
                                      </p:cBhvr>
                                      <p:tavLst>
                                        <p:tav tm="0">
                                          <p:val>
                                            <p:fltVal val="0"/>
                                          </p:val>
                                        </p:tav>
                                        <p:tav tm="100000">
                                          <p:val>
                                            <p:strVal val="#ppt_w"/>
                                          </p:val>
                                        </p:tav>
                                      </p:tavLst>
                                    </p:anim>
                                    <p:anim calcmode="lin" valueType="num">
                                      <p:cBhvr>
                                        <p:cTn id="49" dur="500" fill="hold"/>
                                        <p:tgtEl>
                                          <p:spTgt spid="62"/>
                                        </p:tgtEl>
                                        <p:attrNameLst>
                                          <p:attrName>ppt_h</p:attrName>
                                        </p:attrNameLst>
                                      </p:cBhvr>
                                      <p:tavLst>
                                        <p:tav tm="0">
                                          <p:val>
                                            <p:fltVal val="0"/>
                                          </p:val>
                                        </p:tav>
                                        <p:tav tm="100000">
                                          <p:val>
                                            <p:strVal val="#ppt_h"/>
                                          </p:val>
                                        </p:tav>
                                      </p:tavLst>
                                    </p:anim>
                                    <p:animEffect transition="in" filter="fade">
                                      <p:cBhvr>
                                        <p:cTn id="50" dur="500"/>
                                        <p:tgtEl>
                                          <p:spTgt spid="62"/>
                                        </p:tgtEl>
                                      </p:cBhvr>
                                    </p:animEffect>
                                  </p:childTnLst>
                                </p:cTn>
                              </p:par>
                            </p:childTnLst>
                          </p:cTn>
                        </p:par>
                        <p:par>
                          <p:cTn id="51" fill="hold">
                            <p:stCondLst>
                              <p:cond delay="5500"/>
                            </p:stCondLst>
                            <p:childTnLst>
                              <p:par>
                                <p:cTn id="52" presetID="22" presetClass="entr" presetSubtype="8" fill="hold" grpId="0" nodeType="afterEffect">
                                  <p:stCondLst>
                                    <p:cond delay="0"/>
                                  </p:stCondLst>
                                  <p:childTnLst>
                                    <p:set>
                                      <p:cBhvr>
                                        <p:cTn id="53" dur="1" fill="hold">
                                          <p:stCondLst>
                                            <p:cond delay="0"/>
                                          </p:stCondLst>
                                        </p:cTn>
                                        <p:tgtEl>
                                          <p:spTgt spid="60"/>
                                        </p:tgtEl>
                                        <p:attrNameLst>
                                          <p:attrName>style.visibility</p:attrName>
                                        </p:attrNameLst>
                                      </p:cBhvr>
                                      <p:to>
                                        <p:strVal val="visible"/>
                                      </p:to>
                                    </p:set>
                                    <p:animEffect transition="in" filter="wipe(left)">
                                      <p:cBhvr>
                                        <p:cTn id="54" dur="500"/>
                                        <p:tgtEl>
                                          <p:spTgt spid="60"/>
                                        </p:tgtEl>
                                      </p:cBhvr>
                                    </p:animEffect>
                                  </p:childTnLst>
                                </p:cTn>
                              </p:par>
                            </p:childTnLst>
                          </p:cTn>
                        </p:par>
                        <p:par>
                          <p:cTn id="55" fill="hold">
                            <p:stCondLst>
                              <p:cond delay="6000"/>
                            </p:stCondLst>
                            <p:childTnLst>
                              <p:par>
                                <p:cTn id="56" presetID="31" presetClass="entr" presetSubtype="0" fill="hold" nodeType="afterEffect">
                                  <p:stCondLst>
                                    <p:cond delay="0"/>
                                  </p:stCondLst>
                                  <p:childTnLst>
                                    <p:set>
                                      <p:cBhvr>
                                        <p:cTn id="57" dur="1" fill="hold">
                                          <p:stCondLst>
                                            <p:cond delay="0"/>
                                          </p:stCondLst>
                                        </p:cTn>
                                        <p:tgtEl>
                                          <p:spTgt spid="65"/>
                                        </p:tgtEl>
                                        <p:attrNameLst>
                                          <p:attrName>style.visibility</p:attrName>
                                        </p:attrNameLst>
                                      </p:cBhvr>
                                      <p:to>
                                        <p:strVal val="visible"/>
                                      </p:to>
                                    </p:set>
                                    <p:anim calcmode="lin" valueType="num">
                                      <p:cBhvr>
                                        <p:cTn id="58" dur="1000" fill="hold"/>
                                        <p:tgtEl>
                                          <p:spTgt spid="65"/>
                                        </p:tgtEl>
                                        <p:attrNameLst>
                                          <p:attrName>ppt_w</p:attrName>
                                        </p:attrNameLst>
                                      </p:cBhvr>
                                      <p:tavLst>
                                        <p:tav tm="0">
                                          <p:val>
                                            <p:fltVal val="0"/>
                                          </p:val>
                                        </p:tav>
                                        <p:tav tm="100000">
                                          <p:val>
                                            <p:strVal val="#ppt_w"/>
                                          </p:val>
                                        </p:tav>
                                      </p:tavLst>
                                    </p:anim>
                                    <p:anim calcmode="lin" valueType="num">
                                      <p:cBhvr>
                                        <p:cTn id="59" dur="1000" fill="hold"/>
                                        <p:tgtEl>
                                          <p:spTgt spid="65"/>
                                        </p:tgtEl>
                                        <p:attrNameLst>
                                          <p:attrName>ppt_h</p:attrName>
                                        </p:attrNameLst>
                                      </p:cBhvr>
                                      <p:tavLst>
                                        <p:tav tm="0">
                                          <p:val>
                                            <p:fltVal val="0"/>
                                          </p:val>
                                        </p:tav>
                                        <p:tav tm="100000">
                                          <p:val>
                                            <p:strVal val="#ppt_h"/>
                                          </p:val>
                                        </p:tav>
                                      </p:tavLst>
                                    </p:anim>
                                    <p:anim calcmode="lin" valueType="num">
                                      <p:cBhvr>
                                        <p:cTn id="60" dur="1000" fill="hold"/>
                                        <p:tgtEl>
                                          <p:spTgt spid="65"/>
                                        </p:tgtEl>
                                        <p:attrNameLst>
                                          <p:attrName>style.rotation</p:attrName>
                                        </p:attrNameLst>
                                      </p:cBhvr>
                                      <p:tavLst>
                                        <p:tav tm="0">
                                          <p:val>
                                            <p:fltVal val="90"/>
                                          </p:val>
                                        </p:tav>
                                        <p:tav tm="100000">
                                          <p:val>
                                            <p:fltVal val="0"/>
                                          </p:val>
                                        </p:tav>
                                      </p:tavLst>
                                    </p:anim>
                                    <p:animEffect transition="in" filter="fade">
                                      <p:cBhvr>
                                        <p:cTn id="61" dur="1000"/>
                                        <p:tgtEl>
                                          <p:spTgt spid="65"/>
                                        </p:tgtEl>
                                      </p:cBhvr>
                                    </p:animEffect>
                                  </p:childTnLst>
                                </p:cTn>
                              </p:par>
                            </p:childTnLst>
                          </p:cTn>
                        </p:par>
                        <p:par>
                          <p:cTn id="62" fill="hold">
                            <p:stCondLst>
                              <p:cond delay="7000"/>
                            </p:stCondLst>
                            <p:childTnLst>
                              <p:par>
                                <p:cTn id="63" presetID="53" presetClass="entr" presetSubtype="16" fill="hold" grpId="0" nodeType="afterEffect">
                                  <p:stCondLst>
                                    <p:cond delay="0"/>
                                  </p:stCondLst>
                                  <p:childTnLst>
                                    <p:set>
                                      <p:cBhvr>
                                        <p:cTn id="64" dur="1" fill="hold">
                                          <p:stCondLst>
                                            <p:cond delay="0"/>
                                          </p:stCondLst>
                                        </p:cTn>
                                        <p:tgtEl>
                                          <p:spTgt spid="64"/>
                                        </p:tgtEl>
                                        <p:attrNameLst>
                                          <p:attrName>style.visibility</p:attrName>
                                        </p:attrNameLst>
                                      </p:cBhvr>
                                      <p:to>
                                        <p:strVal val="visible"/>
                                      </p:to>
                                    </p:set>
                                    <p:anim calcmode="lin" valueType="num">
                                      <p:cBhvr>
                                        <p:cTn id="65" dur="500" fill="hold"/>
                                        <p:tgtEl>
                                          <p:spTgt spid="64"/>
                                        </p:tgtEl>
                                        <p:attrNameLst>
                                          <p:attrName>ppt_w</p:attrName>
                                        </p:attrNameLst>
                                      </p:cBhvr>
                                      <p:tavLst>
                                        <p:tav tm="0">
                                          <p:val>
                                            <p:fltVal val="0"/>
                                          </p:val>
                                        </p:tav>
                                        <p:tav tm="100000">
                                          <p:val>
                                            <p:strVal val="#ppt_w"/>
                                          </p:val>
                                        </p:tav>
                                      </p:tavLst>
                                    </p:anim>
                                    <p:anim calcmode="lin" valueType="num">
                                      <p:cBhvr>
                                        <p:cTn id="66" dur="500" fill="hold"/>
                                        <p:tgtEl>
                                          <p:spTgt spid="64"/>
                                        </p:tgtEl>
                                        <p:attrNameLst>
                                          <p:attrName>ppt_h</p:attrName>
                                        </p:attrNameLst>
                                      </p:cBhvr>
                                      <p:tavLst>
                                        <p:tav tm="0">
                                          <p:val>
                                            <p:fltVal val="0"/>
                                          </p:val>
                                        </p:tav>
                                        <p:tav tm="100000">
                                          <p:val>
                                            <p:strVal val="#ppt_h"/>
                                          </p:val>
                                        </p:tav>
                                      </p:tavLst>
                                    </p:anim>
                                    <p:animEffect transition="in" filter="fade">
                                      <p:cBhvr>
                                        <p:cTn id="67" dur="500"/>
                                        <p:tgtEl>
                                          <p:spTgt spid="64"/>
                                        </p:tgtEl>
                                      </p:cBhvr>
                                    </p:animEffect>
                                  </p:childTnLst>
                                </p:cTn>
                              </p:par>
                            </p:childTnLst>
                          </p:cTn>
                        </p:par>
                        <p:par>
                          <p:cTn id="68" fill="hold">
                            <p:stCondLst>
                              <p:cond delay="7500"/>
                            </p:stCondLst>
                            <p:childTnLst>
                              <p:par>
                                <p:cTn id="69" presetID="22" presetClass="entr" presetSubtype="8" fill="hold" grpId="0" nodeType="afterEffect">
                                  <p:stCondLst>
                                    <p:cond delay="0"/>
                                  </p:stCondLst>
                                  <p:childTnLst>
                                    <p:set>
                                      <p:cBhvr>
                                        <p:cTn id="70" dur="1" fill="hold">
                                          <p:stCondLst>
                                            <p:cond delay="0"/>
                                          </p:stCondLst>
                                        </p:cTn>
                                        <p:tgtEl>
                                          <p:spTgt spid="58"/>
                                        </p:tgtEl>
                                        <p:attrNameLst>
                                          <p:attrName>style.visibility</p:attrName>
                                        </p:attrNameLst>
                                      </p:cBhvr>
                                      <p:to>
                                        <p:strVal val="visible"/>
                                      </p:to>
                                    </p:set>
                                    <p:animEffect transition="in" filter="wipe(left)">
                                      <p:cBhvr>
                                        <p:cTn id="71"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8" grpId="0"/>
      <p:bldP spid="59" grpId="0"/>
      <p:bldP spid="60" grpId="0"/>
      <p:bldP spid="61" grpId="0" animBg="1"/>
      <p:bldP spid="63" grpId="0" animBg="1"/>
      <p:bldP spid="64" grpId="0" animBg="1"/>
      <p:bldP spid="6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2943</TotalTime>
  <Words>1212</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591</cp:revision>
  <dcterms:created xsi:type="dcterms:W3CDTF">2015-12-31T02:20:12Z</dcterms:created>
  <dcterms:modified xsi:type="dcterms:W3CDTF">2016-09-18T17:15:58Z</dcterms:modified>
</cp:coreProperties>
</file>