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5"/>
          <p:cNvSpPr>
            <a:spLocks/>
          </p:cNvSpPr>
          <p:nvPr/>
        </p:nvSpPr>
        <p:spPr bwMode="auto">
          <a:xfrm>
            <a:off x="2544349" y="1814676"/>
            <a:ext cx="2230965" cy="4379419"/>
          </a:xfrm>
          <a:custGeom>
            <a:avLst/>
            <a:gdLst>
              <a:gd name="T0" fmla="*/ 0 w 1594"/>
              <a:gd name="T1" fmla="*/ 3017 h 3017"/>
              <a:gd name="T2" fmla="*/ 1594 w 1594"/>
              <a:gd name="T3" fmla="*/ 1509 h 3017"/>
              <a:gd name="T4" fmla="*/ 0 w 1594"/>
              <a:gd name="T5" fmla="*/ 0 h 3017"/>
            </a:gdLst>
            <a:ahLst/>
            <a:cxnLst>
              <a:cxn ang="0">
                <a:pos x="T0" y="T1"/>
              </a:cxn>
              <a:cxn ang="0">
                <a:pos x="T2" y="T3"/>
              </a:cxn>
              <a:cxn ang="0">
                <a:pos x="T4" y="T5"/>
              </a:cxn>
            </a:cxnLst>
            <a:rect l="0" t="0" r="r" b="b"/>
            <a:pathLst>
              <a:path w="1594" h="3017">
                <a:moveTo>
                  <a:pt x="0" y="3017"/>
                </a:moveTo>
                <a:cubicBezTo>
                  <a:pt x="880" y="3017"/>
                  <a:pt x="1594" y="2342"/>
                  <a:pt x="1594" y="1509"/>
                </a:cubicBezTo>
                <a:cubicBezTo>
                  <a:pt x="1594" y="676"/>
                  <a:pt x="880" y="0"/>
                  <a:pt x="0" y="0"/>
                </a:cubicBezTo>
              </a:path>
            </a:pathLst>
          </a:custGeom>
          <a:noFill/>
          <a:ln w="57150"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cxnSp>
        <p:nvCxnSpPr>
          <p:cNvPr id="28" name="Straight Arrow Connector 27"/>
          <p:cNvCxnSpPr>
            <a:stCxn id="10" idx="6"/>
          </p:cNvCxnSpPr>
          <p:nvPr/>
        </p:nvCxnSpPr>
        <p:spPr>
          <a:xfrm flipV="1">
            <a:off x="4151244" y="2257712"/>
            <a:ext cx="1411355" cy="1"/>
          </a:xfrm>
          <a:prstGeom prst="straightConnector1">
            <a:avLst/>
          </a:prstGeom>
          <a:ln>
            <a:solidFill>
              <a:schemeClr val="bg1">
                <a:lumMod val="8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1" idx="6"/>
          </p:cNvCxnSpPr>
          <p:nvPr/>
        </p:nvCxnSpPr>
        <p:spPr>
          <a:xfrm flipV="1">
            <a:off x="4851399" y="3307721"/>
            <a:ext cx="2103120" cy="1"/>
          </a:xfrm>
          <a:prstGeom prst="straightConnector1">
            <a:avLst/>
          </a:prstGeom>
          <a:ln>
            <a:solidFill>
              <a:schemeClr val="bg1">
                <a:lumMod val="8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20" name="Straight Arrow Connector 5119"/>
          <p:cNvCxnSpPr>
            <a:stCxn id="12" idx="6"/>
          </p:cNvCxnSpPr>
          <p:nvPr/>
        </p:nvCxnSpPr>
        <p:spPr>
          <a:xfrm flipV="1">
            <a:off x="4851399" y="4649705"/>
            <a:ext cx="2103120" cy="1"/>
          </a:xfrm>
          <a:prstGeom prst="straightConnector1">
            <a:avLst/>
          </a:prstGeom>
          <a:ln>
            <a:solidFill>
              <a:schemeClr val="bg1">
                <a:lumMod val="8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23" name="Straight Arrow Connector 5122"/>
          <p:cNvCxnSpPr>
            <a:stCxn id="13" idx="6"/>
          </p:cNvCxnSpPr>
          <p:nvPr/>
        </p:nvCxnSpPr>
        <p:spPr>
          <a:xfrm flipV="1">
            <a:off x="4151244" y="5781685"/>
            <a:ext cx="1411355" cy="1"/>
          </a:xfrm>
          <a:prstGeom prst="straightConnector1">
            <a:avLst/>
          </a:prstGeom>
          <a:ln>
            <a:solidFill>
              <a:schemeClr val="bg1">
                <a:lumMod val="85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850899" y="2367996"/>
            <a:ext cx="3252368" cy="3272780"/>
          </a:xfrm>
          <a:prstGeom prst="ellipse">
            <a:avLst/>
          </a:prstGeom>
          <a:solidFill>
            <a:srgbClr val="F49D15"/>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pic>
        <p:nvPicPr>
          <p:cNvPr id="47" name="Picture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2416" y="1689278"/>
            <a:ext cx="1097280" cy="1097280"/>
          </a:xfrm>
          <a:prstGeom prst="ellipse">
            <a:avLst/>
          </a:prstGeom>
          <a:ln w="19050">
            <a:solidFill>
              <a:schemeClr val="bg1"/>
            </a:solidFill>
          </a:ln>
          <a:effectLst>
            <a:outerShdw blurRad="50800" dist="38100" dir="2700000" algn="tl" rotWithShape="0">
              <a:prstClr val="black">
                <a:alpha val="40000"/>
              </a:prstClr>
            </a:outerShdw>
          </a:effectLst>
        </p:spPr>
      </p:pic>
      <p:grpSp>
        <p:nvGrpSpPr>
          <p:cNvPr id="2" name="Group 1"/>
          <p:cNvGrpSpPr/>
          <p:nvPr/>
        </p:nvGrpSpPr>
        <p:grpSpPr>
          <a:xfrm>
            <a:off x="6928197" y="1637532"/>
            <a:ext cx="3840858" cy="1124542"/>
            <a:chOff x="6928197" y="1637532"/>
            <a:chExt cx="3840858" cy="1124542"/>
          </a:xfrm>
        </p:grpSpPr>
        <p:sp>
          <p:nvSpPr>
            <p:cNvPr id="45" name="Text Placeholder 17"/>
            <p:cNvSpPr txBox="1">
              <a:spLocks/>
            </p:cNvSpPr>
            <p:nvPr/>
          </p:nvSpPr>
          <p:spPr>
            <a:xfrm>
              <a:off x="6928197" y="1996102"/>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lumMod val="85000"/>
                    </a:schemeClr>
                  </a:solidFill>
                </a:rPr>
                <a:t>Lorem ipsum dolor sit amet, consectetur adipiscing elit, sed do eiusmod tempor incididunt ut labore et dolore</a:t>
              </a:r>
            </a:p>
          </p:txBody>
        </p:sp>
        <p:sp>
          <p:nvSpPr>
            <p:cNvPr id="48" name="Rectangle 47"/>
            <p:cNvSpPr/>
            <p:nvPr/>
          </p:nvSpPr>
          <p:spPr>
            <a:xfrm>
              <a:off x="7008378" y="1637532"/>
              <a:ext cx="1426481" cy="365760"/>
            </a:xfrm>
            <a:prstGeom prst="rect">
              <a:avLst/>
            </a:prstGeom>
            <a:solidFill>
              <a:srgbClr val="00B0F0"/>
            </a:solidFill>
            <a:ln>
              <a:solidFill>
                <a:schemeClr val="bg1">
                  <a:lumMod val="85000"/>
                </a:schemeClr>
              </a:solidFill>
            </a:ln>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50" name="Picture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5361" y="2851079"/>
            <a:ext cx="1097280" cy="1097280"/>
          </a:xfrm>
          <a:prstGeom prst="ellipse">
            <a:avLst/>
          </a:prstGeom>
          <a:ln w="19050">
            <a:solidFill>
              <a:schemeClr val="bg1"/>
            </a:solidFill>
          </a:ln>
          <a:effectLst>
            <a:outerShdw blurRad="50800" dist="38100" dir="2700000" algn="tl" rotWithShape="0">
              <a:prstClr val="black">
                <a:alpha val="40000"/>
              </a:prstClr>
            </a:outerShdw>
          </a:effectLst>
        </p:spPr>
      </p:pic>
      <p:grpSp>
        <p:nvGrpSpPr>
          <p:cNvPr id="51" name="Group 50"/>
          <p:cNvGrpSpPr/>
          <p:nvPr/>
        </p:nvGrpSpPr>
        <p:grpSpPr>
          <a:xfrm>
            <a:off x="8351142" y="2799333"/>
            <a:ext cx="3840858" cy="1124542"/>
            <a:chOff x="6928197" y="1637532"/>
            <a:chExt cx="3840858" cy="1124542"/>
          </a:xfrm>
        </p:grpSpPr>
        <p:sp>
          <p:nvSpPr>
            <p:cNvPr id="52" name="Text Placeholder 17"/>
            <p:cNvSpPr txBox="1">
              <a:spLocks/>
            </p:cNvSpPr>
            <p:nvPr/>
          </p:nvSpPr>
          <p:spPr>
            <a:xfrm>
              <a:off x="6928197" y="1996102"/>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lumMod val="85000"/>
                    </a:schemeClr>
                  </a:solidFill>
                </a:rPr>
                <a:t>Lorem ipsum dolor sit amet, consectetur adipiscing elit, sed do eiusmod tempor incididunt ut labore et dolore</a:t>
              </a:r>
            </a:p>
          </p:txBody>
        </p:sp>
        <p:sp>
          <p:nvSpPr>
            <p:cNvPr id="53" name="Rectangle 52"/>
            <p:cNvSpPr/>
            <p:nvPr/>
          </p:nvSpPr>
          <p:spPr>
            <a:xfrm>
              <a:off x="7008378" y="1637532"/>
              <a:ext cx="1426481" cy="365760"/>
            </a:xfrm>
            <a:prstGeom prst="rect">
              <a:avLst/>
            </a:prstGeom>
            <a:solidFill>
              <a:srgbClr val="ED7D31"/>
            </a:solidFill>
            <a:ln>
              <a:solidFill>
                <a:schemeClr val="bg1">
                  <a:lumMod val="85000"/>
                </a:schemeClr>
              </a:solidFill>
            </a:ln>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54" name="Picture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5361" y="4094575"/>
            <a:ext cx="1097280" cy="1097280"/>
          </a:xfrm>
          <a:prstGeom prst="ellipse">
            <a:avLst/>
          </a:prstGeom>
          <a:ln w="19050">
            <a:solidFill>
              <a:schemeClr val="bg1"/>
            </a:solidFill>
          </a:ln>
          <a:effectLst>
            <a:outerShdw blurRad="50800" dist="38100" dir="2700000" algn="tl" rotWithShape="0">
              <a:prstClr val="black">
                <a:alpha val="40000"/>
              </a:prstClr>
            </a:outerShdw>
          </a:effectLst>
        </p:spPr>
      </p:pic>
      <p:grpSp>
        <p:nvGrpSpPr>
          <p:cNvPr id="55" name="Group 54"/>
          <p:cNvGrpSpPr/>
          <p:nvPr/>
        </p:nvGrpSpPr>
        <p:grpSpPr>
          <a:xfrm>
            <a:off x="8351142" y="4075487"/>
            <a:ext cx="3840858" cy="1124542"/>
            <a:chOff x="6928197" y="1637532"/>
            <a:chExt cx="3840858" cy="1124542"/>
          </a:xfrm>
        </p:grpSpPr>
        <p:sp>
          <p:nvSpPr>
            <p:cNvPr id="56" name="Text Placeholder 17"/>
            <p:cNvSpPr txBox="1">
              <a:spLocks/>
            </p:cNvSpPr>
            <p:nvPr/>
          </p:nvSpPr>
          <p:spPr>
            <a:xfrm>
              <a:off x="6928197" y="1996102"/>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lumMod val="85000"/>
                    </a:schemeClr>
                  </a:solidFill>
                </a:rPr>
                <a:t>Lorem ipsum dolor sit amet, consectetur adipiscing elit, sed do eiusmod tempor incididunt ut labore et dolore</a:t>
              </a:r>
            </a:p>
          </p:txBody>
        </p:sp>
        <p:sp>
          <p:nvSpPr>
            <p:cNvPr id="57" name="Rectangle 56"/>
            <p:cNvSpPr/>
            <p:nvPr/>
          </p:nvSpPr>
          <p:spPr>
            <a:xfrm>
              <a:off x="7008378" y="1637532"/>
              <a:ext cx="1426481" cy="365760"/>
            </a:xfrm>
            <a:prstGeom prst="rect">
              <a:avLst/>
            </a:prstGeom>
            <a:solidFill>
              <a:srgbClr val="A5A5A5"/>
            </a:solidFill>
            <a:ln>
              <a:solidFill>
                <a:schemeClr val="bg1">
                  <a:lumMod val="85000"/>
                </a:schemeClr>
              </a:solidFill>
            </a:ln>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58" name="Picture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82416" y="5333324"/>
            <a:ext cx="1097280" cy="1097280"/>
          </a:xfrm>
          <a:prstGeom prst="ellipse">
            <a:avLst/>
          </a:prstGeom>
          <a:ln w="19050">
            <a:solidFill>
              <a:schemeClr val="bg1"/>
            </a:solidFill>
          </a:ln>
          <a:effectLst>
            <a:outerShdw blurRad="50800" dist="38100" dir="2700000" algn="tl" rotWithShape="0">
              <a:prstClr val="black">
                <a:alpha val="40000"/>
              </a:prstClr>
            </a:outerShdw>
          </a:effectLst>
        </p:spPr>
      </p:pic>
      <p:grpSp>
        <p:nvGrpSpPr>
          <p:cNvPr id="76" name="Group 75"/>
          <p:cNvGrpSpPr/>
          <p:nvPr/>
        </p:nvGrpSpPr>
        <p:grpSpPr>
          <a:xfrm>
            <a:off x="6928197" y="5357780"/>
            <a:ext cx="3840858" cy="1124542"/>
            <a:chOff x="6928197" y="1637532"/>
            <a:chExt cx="3840858" cy="1124542"/>
          </a:xfrm>
        </p:grpSpPr>
        <p:sp>
          <p:nvSpPr>
            <p:cNvPr id="77" name="Text Placeholder 17"/>
            <p:cNvSpPr txBox="1">
              <a:spLocks/>
            </p:cNvSpPr>
            <p:nvPr/>
          </p:nvSpPr>
          <p:spPr>
            <a:xfrm>
              <a:off x="6928197" y="1996102"/>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lumMod val="85000"/>
                    </a:schemeClr>
                  </a:solidFill>
                </a:rPr>
                <a:t>Lorem ipsum dolor sit amet, consectetur adipiscing elit, sed do eiusmod tempor incididunt ut labore et dolore</a:t>
              </a:r>
            </a:p>
          </p:txBody>
        </p:sp>
        <p:sp>
          <p:nvSpPr>
            <p:cNvPr id="78" name="Rectangle 77"/>
            <p:cNvSpPr/>
            <p:nvPr/>
          </p:nvSpPr>
          <p:spPr>
            <a:xfrm>
              <a:off x="7008378" y="1637532"/>
              <a:ext cx="1426481" cy="365760"/>
            </a:xfrm>
            <a:prstGeom prst="rect">
              <a:avLst/>
            </a:prstGeom>
            <a:solidFill>
              <a:srgbClr val="FFC000"/>
            </a:solidFill>
            <a:ln>
              <a:solidFill>
                <a:schemeClr val="bg1">
                  <a:lumMod val="85000"/>
                </a:schemeClr>
              </a:solidFill>
            </a:ln>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grpSp>
        <p:nvGrpSpPr>
          <p:cNvPr id="79" name="Group 78"/>
          <p:cNvGrpSpPr/>
          <p:nvPr/>
        </p:nvGrpSpPr>
        <p:grpSpPr>
          <a:xfrm>
            <a:off x="1524624" y="3836395"/>
            <a:ext cx="1780184" cy="1330976"/>
            <a:chOff x="1156263" y="4638938"/>
            <a:chExt cx="2150661" cy="1330976"/>
          </a:xfrm>
        </p:grpSpPr>
        <p:sp>
          <p:nvSpPr>
            <p:cNvPr id="80" name="TextBox 79"/>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a:t>
              </a:r>
            </a:p>
          </p:txBody>
        </p:sp>
        <p:sp>
          <p:nvSpPr>
            <p:cNvPr id="81" name="Rectangle 80"/>
            <p:cNvSpPr/>
            <p:nvPr/>
          </p:nvSpPr>
          <p:spPr>
            <a:xfrm>
              <a:off x="1447541" y="4638938"/>
              <a:ext cx="1657046" cy="369332"/>
            </a:xfrm>
            <a:prstGeom prst="rect">
              <a:avLst/>
            </a:prstGeom>
            <a:noFill/>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82" name="Freeform 178"/>
          <p:cNvSpPr>
            <a:spLocks noChangeAspect="1" noEditPoints="1"/>
          </p:cNvSpPr>
          <p:nvPr/>
        </p:nvSpPr>
        <p:spPr bwMode="auto">
          <a:xfrm>
            <a:off x="2087303" y="2947780"/>
            <a:ext cx="728446" cy="548640"/>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 name="Oval 9"/>
          <p:cNvSpPr/>
          <p:nvPr/>
        </p:nvSpPr>
        <p:spPr>
          <a:xfrm>
            <a:off x="3688087" y="2024680"/>
            <a:ext cx="463157" cy="466065"/>
          </a:xfrm>
          <a:prstGeom prst="ellipse">
            <a:avLst/>
          </a:prstGeom>
          <a:solidFill>
            <a:schemeClr val="bg1"/>
          </a:solidFill>
          <a:ln w="76200">
            <a:solidFill>
              <a:srgbClr val="00B0F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1" name="Oval 10"/>
          <p:cNvSpPr/>
          <p:nvPr/>
        </p:nvSpPr>
        <p:spPr>
          <a:xfrm>
            <a:off x="4388242" y="3074689"/>
            <a:ext cx="463157" cy="466065"/>
          </a:xfrm>
          <a:prstGeom prst="ellipse">
            <a:avLst/>
          </a:prstGeom>
          <a:solidFill>
            <a:schemeClr val="bg1"/>
          </a:solidFill>
          <a:ln w="76200">
            <a:solidFill>
              <a:srgbClr val="ED7D3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2" name="Oval 11"/>
          <p:cNvSpPr/>
          <p:nvPr/>
        </p:nvSpPr>
        <p:spPr>
          <a:xfrm>
            <a:off x="4388242" y="4416673"/>
            <a:ext cx="463157" cy="466065"/>
          </a:xfrm>
          <a:prstGeom prst="ellipse">
            <a:avLst/>
          </a:prstGeom>
          <a:solidFill>
            <a:schemeClr val="bg1"/>
          </a:solidFill>
          <a:ln w="76200">
            <a:solidFill>
              <a:srgbClr val="A5A5A5"/>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3" name="Oval 12"/>
          <p:cNvSpPr/>
          <p:nvPr/>
        </p:nvSpPr>
        <p:spPr>
          <a:xfrm>
            <a:off x="3688087" y="5548653"/>
            <a:ext cx="463157" cy="466065"/>
          </a:xfrm>
          <a:prstGeom prst="ellipse">
            <a:avLst/>
          </a:prstGeom>
          <a:solidFill>
            <a:schemeClr val="bg1"/>
          </a:solidFill>
          <a:ln w="76200">
            <a:solidFill>
              <a:srgbClr val="FFC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grpSp>
        <p:nvGrpSpPr>
          <p:cNvPr id="37" name="Group 36"/>
          <p:cNvGrpSpPr/>
          <p:nvPr/>
        </p:nvGrpSpPr>
        <p:grpSpPr>
          <a:xfrm>
            <a:off x="754150" y="295106"/>
            <a:ext cx="4364195" cy="665324"/>
            <a:chOff x="754150" y="295106"/>
            <a:chExt cx="4364195" cy="665324"/>
          </a:xfrm>
        </p:grpSpPr>
        <p:sp>
          <p:nvSpPr>
            <p:cNvPr id="38"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9"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40" name="Picture 3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30520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2"/>
                                        </p:tgtEl>
                                        <p:attrNameLst>
                                          <p:attrName>style.visibility</p:attrName>
                                        </p:attrNameLst>
                                      </p:cBhvr>
                                      <p:to>
                                        <p:strVal val="visible"/>
                                      </p:to>
                                    </p:set>
                                    <p:anim calcmode="lin" valueType="num">
                                      <p:cBhvr>
                                        <p:cTn id="13" dur="500" fill="hold"/>
                                        <p:tgtEl>
                                          <p:spTgt spid="82"/>
                                        </p:tgtEl>
                                        <p:attrNameLst>
                                          <p:attrName>ppt_w</p:attrName>
                                        </p:attrNameLst>
                                      </p:cBhvr>
                                      <p:tavLst>
                                        <p:tav tm="0">
                                          <p:val>
                                            <p:fltVal val="0"/>
                                          </p:val>
                                        </p:tav>
                                        <p:tav tm="100000">
                                          <p:val>
                                            <p:strVal val="#ppt_w"/>
                                          </p:val>
                                        </p:tav>
                                      </p:tavLst>
                                    </p:anim>
                                    <p:anim calcmode="lin" valueType="num">
                                      <p:cBhvr>
                                        <p:cTn id="14" dur="500" fill="hold"/>
                                        <p:tgtEl>
                                          <p:spTgt spid="82"/>
                                        </p:tgtEl>
                                        <p:attrNameLst>
                                          <p:attrName>ppt_h</p:attrName>
                                        </p:attrNameLst>
                                      </p:cBhvr>
                                      <p:tavLst>
                                        <p:tav tm="0">
                                          <p:val>
                                            <p:fltVal val="0"/>
                                          </p:val>
                                        </p:tav>
                                        <p:tav tm="100000">
                                          <p:val>
                                            <p:strVal val="#ppt_h"/>
                                          </p:val>
                                        </p:tav>
                                      </p:tavLst>
                                    </p:anim>
                                    <p:animEffect transition="in" filter="fade">
                                      <p:cBhvr>
                                        <p:cTn id="15" dur="500"/>
                                        <p:tgtEl>
                                          <p:spTgt spid="82"/>
                                        </p:tgtEl>
                                      </p:cBhvr>
                                    </p:animEffect>
                                  </p:childTnLst>
                                </p:cTn>
                              </p:par>
                            </p:childTnLst>
                          </p:cTn>
                        </p:par>
                        <p:par>
                          <p:cTn id="16" fill="hold">
                            <p:stCondLst>
                              <p:cond delay="1000"/>
                            </p:stCondLst>
                            <p:childTnLst>
                              <p:par>
                                <p:cTn id="17" presetID="22" presetClass="entr" presetSubtype="1" fill="hold" nodeType="afterEffect">
                                  <p:stCondLst>
                                    <p:cond delay="0"/>
                                  </p:stCondLst>
                                  <p:childTnLst>
                                    <p:set>
                                      <p:cBhvr>
                                        <p:cTn id="18" dur="1" fill="hold">
                                          <p:stCondLst>
                                            <p:cond delay="0"/>
                                          </p:stCondLst>
                                        </p:cTn>
                                        <p:tgtEl>
                                          <p:spTgt spid="79"/>
                                        </p:tgtEl>
                                        <p:attrNameLst>
                                          <p:attrName>style.visibility</p:attrName>
                                        </p:attrNameLst>
                                      </p:cBhvr>
                                      <p:to>
                                        <p:strVal val="visible"/>
                                      </p:to>
                                    </p:set>
                                    <p:animEffect transition="in" filter="wipe(up)">
                                      <p:cBhvr>
                                        <p:cTn id="19" dur="500"/>
                                        <p:tgtEl>
                                          <p:spTgt spid="79"/>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Effect transition="in" filter="fade">
                                      <p:cBhvr>
                                        <p:cTn id="25" dur="1000"/>
                                        <p:tgtEl>
                                          <p:spTgt spid="8"/>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p:cTn id="39" dur="500" fill="hold"/>
                                        <p:tgtEl>
                                          <p:spTgt spid="47"/>
                                        </p:tgtEl>
                                        <p:attrNameLst>
                                          <p:attrName>ppt_w</p:attrName>
                                        </p:attrNameLst>
                                      </p:cBhvr>
                                      <p:tavLst>
                                        <p:tav tm="0">
                                          <p:val>
                                            <p:fltVal val="0"/>
                                          </p:val>
                                        </p:tav>
                                        <p:tav tm="100000">
                                          <p:val>
                                            <p:strVal val="#ppt_w"/>
                                          </p:val>
                                        </p:tav>
                                      </p:tavLst>
                                    </p:anim>
                                    <p:anim calcmode="lin" valueType="num">
                                      <p:cBhvr>
                                        <p:cTn id="40" dur="500" fill="hold"/>
                                        <p:tgtEl>
                                          <p:spTgt spid="47"/>
                                        </p:tgtEl>
                                        <p:attrNameLst>
                                          <p:attrName>ppt_h</p:attrName>
                                        </p:attrNameLst>
                                      </p:cBhvr>
                                      <p:tavLst>
                                        <p:tav tm="0">
                                          <p:val>
                                            <p:fltVal val="0"/>
                                          </p:val>
                                        </p:tav>
                                        <p:tav tm="100000">
                                          <p:val>
                                            <p:strVal val="#ppt_h"/>
                                          </p:val>
                                        </p:tav>
                                      </p:tavLst>
                                    </p:anim>
                                    <p:animEffect transition="in" filter="fade">
                                      <p:cBhvr>
                                        <p:cTn id="41" dur="500"/>
                                        <p:tgtEl>
                                          <p:spTgt spid="47"/>
                                        </p:tgtEl>
                                      </p:cBhvr>
                                    </p:animEffect>
                                  </p:childTnLst>
                                </p:cTn>
                              </p:par>
                            </p:childTnLst>
                          </p:cTn>
                        </p:par>
                        <p:par>
                          <p:cTn id="42" fill="hold">
                            <p:stCondLst>
                              <p:cond delay="4000"/>
                            </p:stCondLst>
                            <p:childTnLst>
                              <p:par>
                                <p:cTn id="43" presetID="22" presetClass="entr" presetSubtype="8" fill="hold" nodeType="after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wipe(left)">
                                      <p:cBhvr>
                                        <p:cTn id="45" dur="500"/>
                                        <p:tgtEl>
                                          <p:spTgt spid="2"/>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5000"/>
                            </p:stCondLst>
                            <p:childTnLst>
                              <p:par>
                                <p:cTn id="53" presetID="22" presetClass="entr" presetSubtype="8" fill="hold"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wipe(left)">
                                      <p:cBhvr>
                                        <p:cTn id="55" dur="500"/>
                                        <p:tgtEl>
                                          <p:spTgt spid="30"/>
                                        </p:tgtEl>
                                      </p:cBhvr>
                                    </p:animEffect>
                                  </p:childTnLst>
                                </p:cTn>
                              </p:par>
                            </p:childTnLst>
                          </p:cTn>
                        </p:par>
                        <p:par>
                          <p:cTn id="56" fill="hold">
                            <p:stCondLst>
                              <p:cond delay="5500"/>
                            </p:stCondLst>
                            <p:childTnLst>
                              <p:par>
                                <p:cTn id="57" presetID="53" presetClass="entr" presetSubtype="16" fill="hold" nodeType="afterEffect">
                                  <p:stCondLst>
                                    <p:cond delay="0"/>
                                  </p:stCondLst>
                                  <p:childTnLst>
                                    <p:set>
                                      <p:cBhvr>
                                        <p:cTn id="58" dur="1" fill="hold">
                                          <p:stCondLst>
                                            <p:cond delay="0"/>
                                          </p:stCondLst>
                                        </p:cTn>
                                        <p:tgtEl>
                                          <p:spTgt spid="50"/>
                                        </p:tgtEl>
                                        <p:attrNameLst>
                                          <p:attrName>style.visibility</p:attrName>
                                        </p:attrNameLst>
                                      </p:cBhvr>
                                      <p:to>
                                        <p:strVal val="visible"/>
                                      </p:to>
                                    </p:set>
                                    <p:anim calcmode="lin" valueType="num">
                                      <p:cBhvr>
                                        <p:cTn id="59" dur="500" fill="hold"/>
                                        <p:tgtEl>
                                          <p:spTgt spid="50"/>
                                        </p:tgtEl>
                                        <p:attrNameLst>
                                          <p:attrName>ppt_w</p:attrName>
                                        </p:attrNameLst>
                                      </p:cBhvr>
                                      <p:tavLst>
                                        <p:tav tm="0">
                                          <p:val>
                                            <p:fltVal val="0"/>
                                          </p:val>
                                        </p:tav>
                                        <p:tav tm="100000">
                                          <p:val>
                                            <p:strVal val="#ppt_w"/>
                                          </p:val>
                                        </p:tav>
                                      </p:tavLst>
                                    </p:anim>
                                    <p:anim calcmode="lin" valueType="num">
                                      <p:cBhvr>
                                        <p:cTn id="60" dur="500" fill="hold"/>
                                        <p:tgtEl>
                                          <p:spTgt spid="50"/>
                                        </p:tgtEl>
                                        <p:attrNameLst>
                                          <p:attrName>ppt_h</p:attrName>
                                        </p:attrNameLst>
                                      </p:cBhvr>
                                      <p:tavLst>
                                        <p:tav tm="0">
                                          <p:val>
                                            <p:fltVal val="0"/>
                                          </p:val>
                                        </p:tav>
                                        <p:tav tm="100000">
                                          <p:val>
                                            <p:strVal val="#ppt_h"/>
                                          </p:val>
                                        </p:tav>
                                      </p:tavLst>
                                    </p:anim>
                                    <p:animEffect transition="in" filter="fade">
                                      <p:cBhvr>
                                        <p:cTn id="61" dur="500"/>
                                        <p:tgtEl>
                                          <p:spTgt spid="50"/>
                                        </p:tgtEl>
                                      </p:cBhvr>
                                    </p:animEffect>
                                  </p:childTnLst>
                                </p:cTn>
                              </p:par>
                            </p:childTnLst>
                          </p:cTn>
                        </p:par>
                        <p:par>
                          <p:cTn id="62" fill="hold">
                            <p:stCondLst>
                              <p:cond delay="6000"/>
                            </p:stCondLst>
                            <p:childTnLst>
                              <p:par>
                                <p:cTn id="63" presetID="22" presetClass="entr" presetSubtype="8" fill="hold" nodeType="after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wipe(left)">
                                      <p:cBhvr>
                                        <p:cTn id="65" dur="500"/>
                                        <p:tgtEl>
                                          <p:spTgt spid="51"/>
                                        </p:tgtEl>
                                      </p:cBhvr>
                                    </p:animEffect>
                                  </p:childTnLst>
                                </p:cTn>
                              </p:par>
                            </p:childTnLst>
                          </p:cTn>
                        </p:par>
                        <p:par>
                          <p:cTn id="66" fill="hold">
                            <p:stCondLst>
                              <p:cond delay="6500"/>
                            </p:stCondLst>
                            <p:childTnLst>
                              <p:par>
                                <p:cTn id="67" presetID="53" presetClass="entr" presetSubtype="16" fill="hold" grpId="0" nodeType="after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500" fill="hold"/>
                                        <p:tgtEl>
                                          <p:spTgt spid="12"/>
                                        </p:tgtEl>
                                        <p:attrNameLst>
                                          <p:attrName>ppt_w</p:attrName>
                                        </p:attrNameLst>
                                      </p:cBhvr>
                                      <p:tavLst>
                                        <p:tav tm="0">
                                          <p:val>
                                            <p:fltVal val="0"/>
                                          </p:val>
                                        </p:tav>
                                        <p:tav tm="100000">
                                          <p:val>
                                            <p:strVal val="#ppt_w"/>
                                          </p:val>
                                        </p:tav>
                                      </p:tavLst>
                                    </p:anim>
                                    <p:anim calcmode="lin" valueType="num">
                                      <p:cBhvr>
                                        <p:cTn id="70" dur="500" fill="hold"/>
                                        <p:tgtEl>
                                          <p:spTgt spid="12"/>
                                        </p:tgtEl>
                                        <p:attrNameLst>
                                          <p:attrName>ppt_h</p:attrName>
                                        </p:attrNameLst>
                                      </p:cBhvr>
                                      <p:tavLst>
                                        <p:tav tm="0">
                                          <p:val>
                                            <p:fltVal val="0"/>
                                          </p:val>
                                        </p:tav>
                                        <p:tav tm="100000">
                                          <p:val>
                                            <p:strVal val="#ppt_h"/>
                                          </p:val>
                                        </p:tav>
                                      </p:tavLst>
                                    </p:anim>
                                    <p:animEffect transition="in" filter="fade">
                                      <p:cBhvr>
                                        <p:cTn id="71" dur="500"/>
                                        <p:tgtEl>
                                          <p:spTgt spid="12"/>
                                        </p:tgtEl>
                                      </p:cBhvr>
                                    </p:animEffect>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5120"/>
                                        </p:tgtEl>
                                        <p:attrNameLst>
                                          <p:attrName>style.visibility</p:attrName>
                                        </p:attrNameLst>
                                      </p:cBhvr>
                                      <p:to>
                                        <p:strVal val="visible"/>
                                      </p:to>
                                    </p:set>
                                    <p:animEffect transition="in" filter="wipe(left)">
                                      <p:cBhvr>
                                        <p:cTn id="75" dur="500"/>
                                        <p:tgtEl>
                                          <p:spTgt spid="5120"/>
                                        </p:tgtEl>
                                      </p:cBhvr>
                                    </p:animEffect>
                                  </p:childTnLst>
                                </p:cTn>
                              </p:par>
                            </p:childTnLst>
                          </p:cTn>
                        </p:par>
                        <p:par>
                          <p:cTn id="76" fill="hold">
                            <p:stCondLst>
                              <p:cond delay="7500"/>
                            </p:stCondLst>
                            <p:childTnLst>
                              <p:par>
                                <p:cTn id="77" presetID="53" presetClass="entr" presetSubtype="16" fill="hold" nodeType="afterEffect">
                                  <p:stCondLst>
                                    <p:cond delay="0"/>
                                  </p:stCondLst>
                                  <p:childTnLst>
                                    <p:set>
                                      <p:cBhvr>
                                        <p:cTn id="78" dur="1" fill="hold">
                                          <p:stCondLst>
                                            <p:cond delay="0"/>
                                          </p:stCondLst>
                                        </p:cTn>
                                        <p:tgtEl>
                                          <p:spTgt spid="54"/>
                                        </p:tgtEl>
                                        <p:attrNameLst>
                                          <p:attrName>style.visibility</p:attrName>
                                        </p:attrNameLst>
                                      </p:cBhvr>
                                      <p:to>
                                        <p:strVal val="visible"/>
                                      </p:to>
                                    </p:set>
                                    <p:anim calcmode="lin" valueType="num">
                                      <p:cBhvr>
                                        <p:cTn id="79" dur="500" fill="hold"/>
                                        <p:tgtEl>
                                          <p:spTgt spid="54"/>
                                        </p:tgtEl>
                                        <p:attrNameLst>
                                          <p:attrName>ppt_w</p:attrName>
                                        </p:attrNameLst>
                                      </p:cBhvr>
                                      <p:tavLst>
                                        <p:tav tm="0">
                                          <p:val>
                                            <p:fltVal val="0"/>
                                          </p:val>
                                        </p:tav>
                                        <p:tav tm="100000">
                                          <p:val>
                                            <p:strVal val="#ppt_w"/>
                                          </p:val>
                                        </p:tav>
                                      </p:tavLst>
                                    </p:anim>
                                    <p:anim calcmode="lin" valueType="num">
                                      <p:cBhvr>
                                        <p:cTn id="80" dur="500" fill="hold"/>
                                        <p:tgtEl>
                                          <p:spTgt spid="54"/>
                                        </p:tgtEl>
                                        <p:attrNameLst>
                                          <p:attrName>ppt_h</p:attrName>
                                        </p:attrNameLst>
                                      </p:cBhvr>
                                      <p:tavLst>
                                        <p:tav tm="0">
                                          <p:val>
                                            <p:fltVal val="0"/>
                                          </p:val>
                                        </p:tav>
                                        <p:tav tm="100000">
                                          <p:val>
                                            <p:strVal val="#ppt_h"/>
                                          </p:val>
                                        </p:tav>
                                      </p:tavLst>
                                    </p:anim>
                                    <p:animEffect transition="in" filter="fade">
                                      <p:cBhvr>
                                        <p:cTn id="81" dur="500"/>
                                        <p:tgtEl>
                                          <p:spTgt spid="54"/>
                                        </p:tgtEl>
                                      </p:cBhvr>
                                    </p:animEffect>
                                  </p:childTnLst>
                                </p:cTn>
                              </p:par>
                            </p:childTnLst>
                          </p:cTn>
                        </p:par>
                        <p:par>
                          <p:cTn id="82" fill="hold">
                            <p:stCondLst>
                              <p:cond delay="8000"/>
                            </p:stCondLst>
                            <p:childTnLst>
                              <p:par>
                                <p:cTn id="83" presetID="22" presetClass="entr" presetSubtype="8" fill="hold" nodeType="afterEffect">
                                  <p:stCondLst>
                                    <p:cond delay="0"/>
                                  </p:stCondLst>
                                  <p:childTnLst>
                                    <p:set>
                                      <p:cBhvr>
                                        <p:cTn id="84" dur="1" fill="hold">
                                          <p:stCondLst>
                                            <p:cond delay="0"/>
                                          </p:stCondLst>
                                        </p:cTn>
                                        <p:tgtEl>
                                          <p:spTgt spid="55"/>
                                        </p:tgtEl>
                                        <p:attrNameLst>
                                          <p:attrName>style.visibility</p:attrName>
                                        </p:attrNameLst>
                                      </p:cBhvr>
                                      <p:to>
                                        <p:strVal val="visible"/>
                                      </p:to>
                                    </p:set>
                                    <p:animEffect transition="in" filter="wipe(left)">
                                      <p:cBhvr>
                                        <p:cTn id="85" dur="500"/>
                                        <p:tgtEl>
                                          <p:spTgt spid="55"/>
                                        </p:tgtEl>
                                      </p:cBhvr>
                                    </p:animEffect>
                                  </p:childTnLst>
                                </p:cTn>
                              </p:par>
                            </p:childTnLst>
                          </p:cTn>
                        </p:par>
                        <p:par>
                          <p:cTn id="86" fill="hold">
                            <p:stCondLst>
                              <p:cond delay="8500"/>
                            </p:stCondLst>
                            <p:childTnLst>
                              <p:par>
                                <p:cTn id="87" presetID="53" presetClass="entr" presetSubtype="16" fill="hold" grpId="0" nodeType="afterEffect">
                                  <p:stCondLst>
                                    <p:cond delay="0"/>
                                  </p:stCondLst>
                                  <p:childTnLst>
                                    <p:set>
                                      <p:cBhvr>
                                        <p:cTn id="88" dur="1" fill="hold">
                                          <p:stCondLst>
                                            <p:cond delay="0"/>
                                          </p:stCondLst>
                                        </p:cTn>
                                        <p:tgtEl>
                                          <p:spTgt spid="13"/>
                                        </p:tgtEl>
                                        <p:attrNameLst>
                                          <p:attrName>style.visibility</p:attrName>
                                        </p:attrNameLst>
                                      </p:cBhvr>
                                      <p:to>
                                        <p:strVal val="visible"/>
                                      </p:to>
                                    </p:set>
                                    <p:anim calcmode="lin" valueType="num">
                                      <p:cBhvr>
                                        <p:cTn id="89" dur="500" fill="hold"/>
                                        <p:tgtEl>
                                          <p:spTgt spid="13"/>
                                        </p:tgtEl>
                                        <p:attrNameLst>
                                          <p:attrName>ppt_w</p:attrName>
                                        </p:attrNameLst>
                                      </p:cBhvr>
                                      <p:tavLst>
                                        <p:tav tm="0">
                                          <p:val>
                                            <p:fltVal val="0"/>
                                          </p:val>
                                        </p:tav>
                                        <p:tav tm="100000">
                                          <p:val>
                                            <p:strVal val="#ppt_w"/>
                                          </p:val>
                                        </p:tav>
                                      </p:tavLst>
                                    </p:anim>
                                    <p:anim calcmode="lin" valueType="num">
                                      <p:cBhvr>
                                        <p:cTn id="90" dur="500" fill="hold"/>
                                        <p:tgtEl>
                                          <p:spTgt spid="13"/>
                                        </p:tgtEl>
                                        <p:attrNameLst>
                                          <p:attrName>ppt_h</p:attrName>
                                        </p:attrNameLst>
                                      </p:cBhvr>
                                      <p:tavLst>
                                        <p:tav tm="0">
                                          <p:val>
                                            <p:fltVal val="0"/>
                                          </p:val>
                                        </p:tav>
                                        <p:tav tm="100000">
                                          <p:val>
                                            <p:strVal val="#ppt_h"/>
                                          </p:val>
                                        </p:tav>
                                      </p:tavLst>
                                    </p:anim>
                                    <p:animEffect transition="in" filter="fade">
                                      <p:cBhvr>
                                        <p:cTn id="91" dur="500"/>
                                        <p:tgtEl>
                                          <p:spTgt spid="13"/>
                                        </p:tgtEl>
                                      </p:cBhvr>
                                    </p:animEffect>
                                  </p:childTnLst>
                                </p:cTn>
                              </p:par>
                            </p:childTnLst>
                          </p:cTn>
                        </p:par>
                        <p:par>
                          <p:cTn id="92" fill="hold">
                            <p:stCondLst>
                              <p:cond delay="9000"/>
                            </p:stCondLst>
                            <p:childTnLst>
                              <p:par>
                                <p:cTn id="93" presetID="22" presetClass="entr" presetSubtype="8" fill="hold" nodeType="afterEffect">
                                  <p:stCondLst>
                                    <p:cond delay="0"/>
                                  </p:stCondLst>
                                  <p:childTnLst>
                                    <p:set>
                                      <p:cBhvr>
                                        <p:cTn id="94" dur="1" fill="hold">
                                          <p:stCondLst>
                                            <p:cond delay="0"/>
                                          </p:stCondLst>
                                        </p:cTn>
                                        <p:tgtEl>
                                          <p:spTgt spid="5123"/>
                                        </p:tgtEl>
                                        <p:attrNameLst>
                                          <p:attrName>style.visibility</p:attrName>
                                        </p:attrNameLst>
                                      </p:cBhvr>
                                      <p:to>
                                        <p:strVal val="visible"/>
                                      </p:to>
                                    </p:set>
                                    <p:animEffect transition="in" filter="wipe(left)">
                                      <p:cBhvr>
                                        <p:cTn id="95" dur="500"/>
                                        <p:tgtEl>
                                          <p:spTgt spid="5123"/>
                                        </p:tgtEl>
                                      </p:cBhvr>
                                    </p:animEffect>
                                  </p:childTnLst>
                                </p:cTn>
                              </p:par>
                            </p:childTnLst>
                          </p:cTn>
                        </p:par>
                        <p:par>
                          <p:cTn id="96" fill="hold">
                            <p:stCondLst>
                              <p:cond delay="9500"/>
                            </p:stCondLst>
                            <p:childTnLst>
                              <p:par>
                                <p:cTn id="97" presetID="53" presetClass="entr" presetSubtype="16" fill="hold" nodeType="afterEffect">
                                  <p:stCondLst>
                                    <p:cond delay="0"/>
                                  </p:stCondLst>
                                  <p:childTnLst>
                                    <p:set>
                                      <p:cBhvr>
                                        <p:cTn id="98" dur="1" fill="hold">
                                          <p:stCondLst>
                                            <p:cond delay="0"/>
                                          </p:stCondLst>
                                        </p:cTn>
                                        <p:tgtEl>
                                          <p:spTgt spid="58"/>
                                        </p:tgtEl>
                                        <p:attrNameLst>
                                          <p:attrName>style.visibility</p:attrName>
                                        </p:attrNameLst>
                                      </p:cBhvr>
                                      <p:to>
                                        <p:strVal val="visible"/>
                                      </p:to>
                                    </p:set>
                                    <p:anim calcmode="lin" valueType="num">
                                      <p:cBhvr>
                                        <p:cTn id="99" dur="500" fill="hold"/>
                                        <p:tgtEl>
                                          <p:spTgt spid="58"/>
                                        </p:tgtEl>
                                        <p:attrNameLst>
                                          <p:attrName>ppt_w</p:attrName>
                                        </p:attrNameLst>
                                      </p:cBhvr>
                                      <p:tavLst>
                                        <p:tav tm="0">
                                          <p:val>
                                            <p:fltVal val="0"/>
                                          </p:val>
                                        </p:tav>
                                        <p:tav tm="100000">
                                          <p:val>
                                            <p:strVal val="#ppt_w"/>
                                          </p:val>
                                        </p:tav>
                                      </p:tavLst>
                                    </p:anim>
                                    <p:anim calcmode="lin" valueType="num">
                                      <p:cBhvr>
                                        <p:cTn id="100" dur="500" fill="hold"/>
                                        <p:tgtEl>
                                          <p:spTgt spid="58"/>
                                        </p:tgtEl>
                                        <p:attrNameLst>
                                          <p:attrName>ppt_h</p:attrName>
                                        </p:attrNameLst>
                                      </p:cBhvr>
                                      <p:tavLst>
                                        <p:tav tm="0">
                                          <p:val>
                                            <p:fltVal val="0"/>
                                          </p:val>
                                        </p:tav>
                                        <p:tav tm="100000">
                                          <p:val>
                                            <p:strVal val="#ppt_h"/>
                                          </p:val>
                                        </p:tav>
                                      </p:tavLst>
                                    </p:anim>
                                    <p:animEffect transition="in" filter="fade">
                                      <p:cBhvr>
                                        <p:cTn id="101" dur="500"/>
                                        <p:tgtEl>
                                          <p:spTgt spid="58"/>
                                        </p:tgtEl>
                                      </p:cBhvr>
                                    </p:animEffect>
                                  </p:childTnLst>
                                </p:cTn>
                              </p:par>
                            </p:childTnLst>
                          </p:cTn>
                        </p:par>
                        <p:par>
                          <p:cTn id="102" fill="hold">
                            <p:stCondLst>
                              <p:cond delay="10000"/>
                            </p:stCondLst>
                            <p:childTnLst>
                              <p:par>
                                <p:cTn id="103" presetID="22" presetClass="entr" presetSubtype="8" fill="hold" nodeType="afterEffect">
                                  <p:stCondLst>
                                    <p:cond delay="0"/>
                                  </p:stCondLst>
                                  <p:childTnLst>
                                    <p:set>
                                      <p:cBhvr>
                                        <p:cTn id="104" dur="1" fill="hold">
                                          <p:stCondLst>
                                            <p:cond delay="0"/>
                                          </p:stCondLst>
                                        </p:cTn>
                                        <p:tgtEl>
                                          <p:spTgt spid="76"/>
                                        </p:tgtEl>
                                        <p:attrNameLst>
                                          <p:attrName>style.visibility</p:attrName>
                                        </p:attrNameLst>
                                      </p:cBhvr>
                                      <p:to>
                                        <p:strVal val="visible"/>
                                      </p:to>
                                    </p:set>
                                    <p:animEffect transition="in" filter="wipe(left)">
                                      <p:cBhvr>
                                        <p:cTn id="105"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82" grpId="0" animBg="1"/>
      <p:bldP spid="10" grpId="0" animBg="1"/>
      <p:bldP spid="11"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2940</TotalTime>
  <Words>1215</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590</cp:revision>
  <dcterms:created xsi:type="dcterms:W3CDTF">2015-12-31T02:20:12Z</dcterms:created>
  <dcterms:modified xsi:type="dcterms:W3CDTF">2016-09-18T17:13:45Z</dcterms:modified>
</cp:coreProperties>
</file>