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304"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5"/>
          <p:cNvSpPr>
            <a:spLocks/>
          </p:cNvSpPr>
          <p:nvPr/>
        </p:nvSpPr>
        <p:spPr bwMode="auto">
          <a:xfrm>
            <a:off x="2544349" y="1814676"/>
            <a:ext cx="2230965" cy="4379419"/>
          </a:xfrm>
          <a:custGeom>
            <a:avLst/>
            <a:gdLst>
              <a:gd name="T0" fmla="*/ 0 w 1594"/>
              <a:gd name="T1" fmla="*/ 3017 h 3017"/>
              <a:gd name="T2" fmla="*/ 1594 w 1594"/>
              <a:gd name="T3" fmla="*/ 1509 h 3017"/>
              <a:gd name="T4" fmla="*/ 0 w 1594"/>
              <a:gd name="T5" fmla="*/ 0 h 3017"/>
            </a:gdLst>
            <a:ahLst/>
            <a:cxnLst>
              <a:cxn ang="0">
                <a:pos x="T0" y="T1"/>
              </a:cxn>
              <a:cxn ang="0">
                <a:pos x="T2" y="T3"/>
              </a:cxn>
              <a:cxn ang="0">
                <a:pos x="T4" y="T5"/>
              </a:cxn>
            </a:cxnLst>
            <a:rect l="0" t="0" r="r" b="b"/>
            <a:pathLst>
              <a:path w="1594" h="3017">
                <a:moveTo>
                  <a:pt x="0" y="3017"/>
                </a:moveTo>
                <a:cubicBezTo>
                  <a:pt x="880" y="3017"/>
                  <a:pt x="1594" y="2342"/>
                  <a:pt x="1594" y="1509"/>
                </a:cubicBezTo>
                <a:cubicBezTo>
                  <a:pt x="1594" y="676"/>
                  <a:pt x="880" y="0"/>
                  <a:pt x="0" y="0"/>
                </a:cubicBezTo>
              </a:path>
            </a:pathLst>
          </a:custGeom>
          <a:noFill/>
          <a:ln w="57150" cap="flat">
            <a:solidFill>
              <a:schemeClr val="bg1">
                <a:lumMod val="7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cxnSp>
        <p:nvCxnSpPr>
          <p:cNvPr id="28" name="Straight Arrow Connector 27"/>
          <p:cNvCxnSpPr>
            <a:stCxn id="10" idx="6"/>
          </p:cNvCxnSpPr>
          <p:nvPr/>
        </p:nvCxnSpPr>
        <p:spPr>
          <a:xfrm flipV="1">
            <a:off x="4151244" y="2257712"/>
            <a:ext cx="1411355" cy="1"/>
          </a:xfrm>
          <a:prstGeom prst="straightConnector1">
            <a:avLst/>
          </a:prstGeom>
          <a:ln>
            <a:solidFill>
              <a:schemeClr val="bg1">
                <a:lumMod val="8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11" idx="6"/>
          </p:cNvCxnSpPr>
          <p:nvPr/>
        </p:nvCxnSpPr>
        <p:spPr>
          <a:xfrm flipV="1">
            <a:off x="4851399" y="3307721"/>
            <a:ext cx="2103120" cy="1"/>
          </a:xfrm>
          <a:prstGeom prst="straightConnector1">
            <a:avLst/>
          </a:prstGeom>
          <a:ln>
            <a:solidFill>
              <a:schemeClr val="bg1">
                <a:lumMod val="8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120" name="Straight Arrow Connector 5119"/>
          <p:cNvCxnSpPr>
            <a:stCxn id="12" idx="6"/>
          </p:cNvCxnSpPr>
          <p:nvPr/>
        </p:nvCxnSpPr>
        <p:spPr>
          <a:xfrm flipV="1">
            <a:off x="4851399" y="4649705"/>
            <a:ext cx="2103120" cy="1"/>
          </a:xfrm>
          <a:prstGeom prst="straightConnector1">
            <a:avLst/>
          </a:prstGeom>
          <a:ln>
            <a:solidFill>
              <a:schemeClr val="bg1">
                <a:lumMod val="8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123" name="Straight Arrow Connector 5122"/>
          <p:cNvCxnSpPr>
            <a:stCxn id="13" idx="6"/>
          </p:cNvCxnSpPr>
          <p:nvPr/>
        </p:nvCxnSpPr>
        <p:spPr>
          <a:xfrm flipV="1">
            <a:off x="4151244" y="5781685"/>
            <a:ext cx="1411355" cy="1"/>
          </a:xfrm>
          <a:prstGeom prst="straightConnector1">
            <a:avLst/>
          </a:prstGeom>
          <a:ln>
            <a:solidFill>
              <a:schemeClr val="bg1">
                <a:lumMod val="85000"/>
              </a:schemeClr>
            </a:solidFill>
            <a:tailEnd type="arrow"/>
          </a:ln>
        </p:spPr>
        <p:style>
          <a:lnRef idx="1">
            <a:schemeClr val="accent1"/>
          </a:lnRef>
          <a:fillRef idx="0">
            <a:schemeClr val="accent1"/>
          </a:fillRef>
          <a:effectRef idx="0">
            <a:schemeClr val="accent1"/>
          </a:effectRef>
          <a:fontRef idx="minor">
            <a:schemeClr val="tx1"/>
          </a:fontRef>
        </p:style>
      </p:cxnSp>
      <p:sp>
        <p:nvSpPr>
          <p:cNvPr id="5" name="Oval 4"/>
          <p:cNvSpPr/>
          <p:nvPr/>
        </p:nvSpPr>
        <p:spPr>
          <a:xfrm>
            <a:off x="850899" y="2367996"/>
            <a:ext cx="3252368" cy="3272780"/>
          </a:xfrm>
          <a:prstGeom prst="ellipse">
            <a:avLst/>
          </a:prstGeom>
          <a:solidFill>
            <a:srgbClr val="F49D15"/>
          </a:solidFill>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pic>
        <p:nvPicPr>
          <p:cNvPr id="47" name="Picture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82416" y="1689278"/>
            <a:ext cx="1097280" cy="1097280"/>
          </a:xfrm>
          <a:prstGeom prst="ellipse">
            <a:avLst/>
          </a:prstGeom>
          <a:ln w="19050">
            <a:solidFill>
              <a:schemeClr val="bg1"/>
            </a:solidFill>
          </a:ln>
          <a:effectLst>
            <a:outerShdw blurRad="50800" dist="38100" dir="2700000" algn="tl" rotWithShape="0">
              <a:prstClr val="black">
                <a:alpha val="40000"/>
              </a:prstClr>
            </a:outerShdw>
          </a:effectLst>
        </p:spPr>
      </p:pic>
      <p:grpSp>
        <p:nvGrpSpPr>
          <p:cNvPr id="2" name="Group 1"/>
          <p:cNvGrpSpPr/>
          <p:nvPr/>
        </p:nvGrpSpPr>
        <p:grpSpPr>
          <a:xfrm>
            <a:off x="6928197" y="1637532"/>
            <a:ext cx="3840858" cy="1124542"/>
            <a:chOff x="6928197" y="1637532"/>
            <a:chExt cx="3840858" cy="1124542"/>
          </a:xfrm>
        </p:grpSpPr>
        <p:sp>
          <p:nvSpPr>
            <p:cNvPr id="45" name="Text Placeholder 17"/>
            <p:cNvSpPr txBox="1">
              <a:spLocks/>
            </p:cNvSpPr>
            <p:nvPr/>
          </p:nvSpPr>
          <p:spPr>
            <a:xfrm>
              <a:off x="6928197" y="1996102"/>
              <a:ext cx="3840858" cy="76597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dirty="0">
                  <a:solidFill>
                    <a:schemeClr val="bg1">
                      <a:lumMod val="85000"/>
                    </a:schemeClr>
                  </a:solidFill>
                </a:rPr>
                <a:t>Lorem ipsum dolor sit amet, consectetur adipiscing elit, sed do eiusmod tempor incididunt ut labore et dolore</a:t>
              </a:r>
            </a:p>
          </p:txBody>
        </p:sp>
        <p:sp>
          <p:nvSpPr>
            <p:cNvPr id="48" name="Rectangle 47"/>
            <p:cNvSpPr/>
            <p:nvPr/>
          </p:nvSpPr>
          <p:spPr>
            <a:xfrm>
              <a:off x="7008378" y="1637532"/>
              <a:ext cx="1426481" cy="365760"/>
            </a:xfrm>
            <a:prstGeom prst="rect">
              <a:avLst/>
            </a:prstGeom>
            <a:solidFill>
              <a:srgbClr val="00B0F0"/>
            </a:solidFill>
            <a:ln>
              <a:solidFill>
                <a:schemeClr val="bg1">
                  <a:lumMod val="85000"/>
                </a:schemeClr>
              </a:solidFill>
            </a:ln>
          </p:spPr>
          <p:txBody>
            <a:bodyPr wrap="none">
              <a:spAutoFit/>
            </a:bodyPr>
            <a:lstStyle/>
            <a:p>
              <a:pPr defTabSz="1450940"/>
              <a:r>
                <a:rPr lang="en-US" b="1" dirty="0">
                  <a:solidFill>
                    <a:schemeClr val="bg1"/>
                  </a:solidFill>
                  <a:latin typeface="Calibri" panose="020F0502020204030204" pitchFamily="34" charset="0"/>
                  <a:ea typeface="Open Sans" pitchFamily="34" charset="0"/>
                  <a:cs typeface="Open Sans" pitchFamily="34" charset="0"/>
                </a:rPr>
                <a:t>Lorem Ipsum</a:t>
              </a:r>
            </a:p>
          </p:txBody>
        </p:sp>
      </p:grpSp>
      <p:pic>
        <p:nvPicPr>
          <p:cNvPr id="50" name="Picture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05361" y="2851079"/>
            <a:ext cx="1097280" cy="1097280"/>
          </a:xfrm>
          <a:prstGeom prst="ellipse">
            <a:avLst/>
          </a:prstGeom>
          <a:ln w="19050">
            <a:solidFill>
              <a:schemeClr val="bg1"/>
            </a:solidFill>
          </a:ln>
          <a:effectLst>
            <a:outerShdw blurRad="50800" dist="38100" dir="2700000" algn="tl" rotWithShape="0">
              <a:prstClr val="black">
                <a:alpha val="40000"/>
              </a:prstClr>
            </a:outerShdw>
          </a:effectLst>
        </p:spPr>
      </p:pic>
      <p:grpSp>
        <p:nvGrpSpPr>
          <p:cNvPr id="51" name="Group 50"/>
          <p:cNvGrpSpPr/>
          <p:nvPr/>
        </p:nvGrpSpPr>
        <p:grpSpPr>
          <a:xfrm>
            <a:off x="8351142" y="2799333"/>
            <a:ext cx="3840858" cy="1124542"/>
            <a:chOff x="6928197" y="1637532"/>
            <a:chExt cx="3840858" cy="1124542"/>
          </a:xfrm>
        </p:grpSpPr>
        <p:sp>
          <p:nvSpPr>
            <p:cNvPr id="52" name="Text Placeholder 17"/>
            <p:cNvSpPr txBox="1">
              <a:spLocks/>
            </p:cNvSpPr>
            <p:nvPr/>
          </p:nvSpPr>
          <p:spPr>
            <a:xfrm>
              <a:off x="6928197" y="1996102"/>
              <a:ext cx="3840858" cy="76597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dirty="0">
                  <a:solidFill>
                    <a:schemeClr val="bg1">
                      <a:lumMod val="85000"/>
                    </a:schemeClr>
                  </a:solidFill>
                </a:rPr>
                <a:t>Lorem ipsum dolor sit amet, consectetur adipiscing elit, sed do eiusmod tempor incididunt ut labore et dolore</a:t>
              </a:r>
            </a:p>
          </p:txBody>
        </p:sp>
        <p:sp>
          <p:nvSpPr>
            <p:cNvPr id="53" name="Rectangle 52"/>
            <p:cNvSpPr/>
            <p:nvPr/>
          </p:nvSpPr>
          <p:spPr>
            <a:xfrm>
              <a:off x="7008378" y="1637532"/>
              <a:ext cx="1426481" cy="365760"/>
            </a:xfrm>
            <a:prstGeom prst="rect">
              <a:avLst/>
            </a:prstGeom>
            <a:solidFill>
              <a:srgbClr val="ED7D31"/>
            </a:solidFill>
            <a:ln>
              <a:solidFill>
                <a:schemeClr val="bg1">
                  <a:lumMod val="85000"/>
                </a:schemeClr>
              </a:solidFill>
            </a:ln>
          </p:spPr>
          <p:txBody>
            <a:bodyPr wrap="none">
              <a:spAutoFit/>
            </a:bodyPr>
            <a:lstStyle/>
            <a:p>
              <a:pPr defTabSz="1450940"/>
              <a:r>
                <a:rPr lang="en-US" b="1" dirty="0">
                  <a:solidFill>
                    <a:schemeClr val="bg1"/>
                  </a:solidFill>
                  <a:latin typeface="Calibri" panose="020F0502020204030204" pitchFamily="34" charset="0"/>
                  <a:ea typeface="Open Sans" pitchFamily="34" charset="0"/>
                  <a:cs typeface="Open Sans" pitchFamily="34" charset="0"/>
                </a:rPr>
                <a:t>Lorem Ipsum</a:t>
              </a:r>
            </a:p>
          </p:txBody>
        </p:sp>
      </p:grpSp>
      <p:pic>
        <p:nvPicPr>
          <p:cNvPr id="54" name="Picture Placeholder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05361" y="4094575"/>
            <a:ext cx="1097280" cy="1097280"/>
          </a:xfrm>
          <a:prstGeom prst="ellipse">
            <a:avLst/>
          </a:prstGeom>
          <a:ln w="19050">
            <a:solidFill>
              <a:schemeClr val="bg1"/>
            </a:solidFill>
          </a:ln>
          <a:effectLst>
            <a:outerShdw blurRad="50800" dist="38100" dir="2700000" algn="tl" rotWithShape="0">
              <a:prstClr val="black">
                <a:alpha val="40000"/>
              </a:prstClr>
            </a:outerShdw>
          </a:effectLst>
        </p:spPr>
      </p:pic>
      <p:grpSp>
        <p:nvGrpSpPr>
          <p:cNvPr id="55" name="Group 54"/>
          <p:cNvGrpSpPr/>
          <p:nvPr/>
        </p:nvGrpSpPr>
        <p:grpSpPr>
          <a:xfrm>
            <a:off x="8351142" y="4075487"/>
            <a:ext cx="3840858" cy="1124542"/>
            <a:chOff x="6928197" y="1637532"/>
            <a:chExt cx="3840858" cy="1124542"/>
          </a:xfrm>
        </p:grpSpPr>
        <p:sp>
          <p:nvSpPr>
            <p:cNvPr id="56" name="Text Placeholder 17"/>
            <p:cNvSpPr txBox="1">
              <a:spLocks/>
            </p:cNvSpPr>
            <p:nvPr/>
          </p:nvSpPr>
          <p:spPr>
            <a:xfrm>
              <a:off x="6928197" y="1996102"/>
              <a:ext cx="3840858" cy="76597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dirty="0">
                  <a:solidFill>
                    <a:schemeClr val="bg1">
                      <a:lumMod val="85000"/>
                    </a:schemeClr>
                  </a:solidFill>
                </a:rPr>
                <a:t>Lorem ipsum dolor sit amet, consectetur adipiscing elit, sed do eiusmod tempor incididunt ut labore et dolore</a:t>
              </a:r>
            </a:p>
          </p:txBody>
        </p:sp>
        <p:sp>
          <p:nvSpPr>
            <p:cNvPr id="57" name="Rectangle 56"/>
            <p:cNvSpPr/>
            <p:nvPr/>
          </p:nvSpPr>
          <p:spPr>
            <a:xfrm>
              <a:off x="7008378" y="1637532"/>
              <a:ext cx="1426481" cy="365760"/>
            </a:xfrm>
            <a:prstGeom prst="rect">
              <a:avLst/>
            </a:prstGeom>
            <a:solidFill>
              <a:srgbClr val="A5A5A5"/>
            </a:solidFill>
            <a:ln>
              <a:solidFill>
                <a:schemeClr val="bg1">
                  <a:lumMod val="85000"/>
                </a:schemeClr>
              </a:solidFill>
            </a:ln>
          </p:spPr>
          <p:txBody>
            <a:bodyPr wrap="none">
              <a:spAutoFit/>
            </a:bodyPr>
            <a:lstStyle/>
            <a:p>
              <a:pPr defTabSz="1450940"/>
              <a:r>
                <a:rPr lang="en-US" b="1" dirty="0">
                  <a:solidFill>
                    <a:schemeClr val="bg1"/>
                  </a:solidFill>
                  <a:latin typeface="Calibri" panose="020F0502020204030204" pitchFamily="34" charset="0"/>
                  <a:ea typeface="Open Sans" pitchFamily="34" charset="0"/>
                  <a:cs typeface="Open Sans" pitchFamily="34" charset="0"/>
                </a:rPr>
                <a:t>Lorem Ipsum</a:t>
              </a:r>
            </a:p>
          </p:txBody>
        </p:sp>
      </p:grpSp>
      <p:pic>
        <p:nvPicPr>
          <p:cNvPr id="58" name="Picture Placeholder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682416" y="5333324"/>
            <a:ext cx="1097280" cy="1097280"/>
          </a:xfrm>
          <a:prstGeom prst="ellipse">
            <a:avLst/>
          </a:prstGeom>
          <a:ln w="19050">
            <a:solidFill>
              <a:schemeClr val="bg1"/>
            </a:solidFill>
          </a:ln>
          <a:effectLst>
            <a:outerShdw blurRad="50800" dist="38100" dir="2700000" algn="tl" rotWithShape="0">
              <a:prstClr val="black">
                <a:alpha val="40000"/>
              </a:prstClr>
            </a:outerShdw>
          </a:effectLst>
        </p:spPr>
      </p:pic>
      <p:grpSp>
        <p:nvGrpSpPr>
          <p:cNvPr id="76" name="Group 75"/>
          <p:cNvGrpSpPr/>
          <p:nvPr/>
        </p:nvGrpSpPr>
        <p:grpSpPr>
          <a:xfrm>
            <a:off x="6928197" y="5357780"/>
            <a:ext cx="3840858" cy="1124542"/>
            <a:chOff x="6928197" y="1637532"/>
            <a:chExt cx="3840858" cy="1124542"/>
          </a:xfrm>
        </p:grpSpPr>
        <p:sp>
          <p:nvSpPr>
            <p:cNvPr id="77" name="Text Placeholder 17"/>
            <p:cNvSpPr txBox="1">
              <a:spLocks/>
            </p:cNvSpPr>
            <p:nvPr/>
          </p:nvSpPr>
          <p:spPr>
            <a:xfrm>
              <a:off x="6928197" y="1996102"/>
              <a:ext cx="3840858" cy="76597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dirty="0">
                  <a:solidFill>
                    <a:schemeClr val="bg1">
                      <a:lumMod val="85000"/>
                    </a:schemeClr>
                  </a:solidFill>
                </a:rPr>
                <a:t>Lorem ipsum dolor sit amet, consectetur adipiscing elit, sed do eiusmod tempor incididunt ut labore et dolore</a:t>
              </a:r>
            </a:p>
          </p:txBody>
        </p:sp>
        <p:sp>
          <p:nvSpPr>
            <p:cNvPr id="78" name="Rectangle 77"/>
            <p:cNvSpPr/>
            <p:nvPr/>
          </p:nvSpPr>
          <p:spPr>
            <a:xfrm>
              <a:off x="7008378" y="1637532"/>
              <a:ext cx="1426481" cy="365760"/>
            </a:xfrm>
            <a:prstGeom prst="rect">
              <a:avLst/>
            </a:prstGeom>
            <a:solidFill>
              <a:srgbClr val="FFC000"/>
            </a:solidFill>
            <a:ln>
              <a:solidFill>
                <a:schemeClr val="bg1">
                  <a:lumMod val="85000"/>
                </a:schemeClr>
              </a:solidFill>
            </a:ln>
          </p:spPr>
          <p:txBody>
            <a:bodyPr wrap="none">
              <a:spAutoFit/>
            </a:bodyPr>
            <a:lstStyle/>
            <a:p>
              <a:pPr defTabSz="1450940"/>
              <a:r>
                <a:rPr lang="en-US" b="1" dirty="0">
                  <a:solidFill>
                    <a:schemeClr val="bg1"/>
                  </a:solidFill>
                  <a:latin typeface="Calibri" panose="020F0502020204030204" pitchFamily="34" charset="0"/>
                  <a:ea typeface="Open Sans" pitchFamily="34" charset="0"/>
                  <a:cs typeface="Open Sans" pitchFamily="34" charset="0"/>
                </a:rPr>
                <a:t>Lorem Ipsum</a:t>
              </a:r>
            </a:p>
          </p:txBody>
        </p:sp>
      </p:grpSp>
      <p:grpSp>
        <p:nvGrpSpPr>
          <p:cNvPr id="79" name="Group 78"/>
          <p:cNvGrpSpPr/>
          <p:nvPr/>
        </p:nvGrpSpPr>
        <p:grpSpPr>
          <a:xfrm>
            <a:off x="1524624" y="3836395"/>
            <a:ext cx="1780184" cy="1330976"/>
            <a:chOff x="1156263" y="4638938"/>
            <a:chExt cx="2150661" cy="1330976"/>
          </a:xfrm>
        </p:grpSpPr>
        <p:sp>
          <p:nvSpPr>
            <p:cNvPr id="80" name="TextBox 79"/>
            <p:cNvSpPr txBox="1"/>
            <p:nvPr/>
          </p:nvSpPr>
          <p:spPr>
            <a:xfrm>
              <a:off x="1156263" y="5108140"/>
              <a:ext cx="2150661" cy="861774"/>
            </a:xfrm>
            <a:prstGeom prst="rect">
              <a:avLst/>
            </a:prstGeom>
            <a:noFill/>
          </p:spPr>
          <p:txBody>
            <a:bodyPr wrap="square" lIns="0" tIns="0" rIns="0" bIns="0" rtlCol="0" anchor="t">
              <a:spAutoFit/>
            </a:bodyPr>
            <a:lstStyle/>
            <a:p>
              <a:pPr algn="ctr" defTabSz="1219170">
                <a:spcBef>
                  <a:spcPct val="20000"/>
                </a:spcBef>
                <a:defRPr/>
              </a:pPr>
              <a:r>
                <a:rPr lang="en-US" sz="1400" dirty="0">
                  <a:solidFill>
                    <a:schemeClr val="bg2">
                      <a:lumMod val="25000"/>
                    </a:schemeClr>
                  </a:solidFill>
                </a:rPr>
                <a:t>Lorem ipsum dolor sit amet, consectetur adipiscing elit, sed do eiusmod</a:t>
              </a:r>
            </a:p>
          </p:txBody>
        </p:sp>
        <p:sp>
          <p:nvSpPr>
            <p:cNvPr id="81" name="Rectangle 80"/>
            <p:cNvSpPr/>
            <p:nvPr/>
          </p:nvSpPr>
          <p:spPr>
            <a:xfrm>
              <a:off x="1447541" y="4638938"/>
              <a:ext cx="1657046" cy="369332"/>
            </a:xfrm>
            <a:prstGeom prst="rect">
              <a:avLst/>
            </a:prstGeom>
            <a:noFill/>
            <a:effectLst>
              <a:outerShdw blurRad="63500" sx="102000" sy="102000" algn="ctr" rotWithShape="0">
                <a:prstClr val="black">
                  <a:alpha val="40000"/>
                </a:prstClr>
              </a:outerShdw>
            </a:effectLst>
          </p:spPr>
          <p:txBody>
            <a:bodyPr wrap="none">
              <a:spAutoFit/>
            </a:bodyPr>
            <a:lstStyle/>
            <a:p>
              <a:pPr algn="ctr" defTabSz="1450940"/>
              <a:r>
                <a:rPr lang="en-US" b="1" dirty="0">
                  <a:solidFill>
                    <a:schemeClr val="bg1"/>
                  </a:solidFill>
                  <a:ea typeface="Open Sans" pitchFamily="34" charset="0"/>
                  <a:cs typeface="Open Sans" pitchFamily="34" charset="0"/>
                </a:rPr>
                <a:t>Lorem Ipsum</a:t>
              </a:r>
            </a:p>
          </p:txBody>
        </p:sp>
      </p:grpSp>
      <p:sp>
        <p:nvSpPr>
          <p:cNvPr id="82" name="Freeform 178"/>
          <p:cNvSpPr>
            <a:spLocks noChangeAspect="1" noEditPoints="1"/>
          </p:cNvSpPr>
          <p:nvPr/>
        </p:nvSpPr>
        <p:spPr bwMode="auto">
          <a:xfrm>
            <a:off x="2087303" y="2947780"/>
            <a:ext cx="728446" cy="548640"/>
          </a:xfrm>
          <a:custGeom>
            <a:avLst/>
            <a:gdLst/>
            <a:ahLst/>
            <a:cxnLst>
              <a:cxn ang="0">
                <a:pos x="158" y="119"/>
              </a:cxn>
              <a:cxn ang="0">
                <a:pos x="0" y="119"/>
              </a:cxn>
              <a:cxn ang="0">
                <a:pos x="0" y="0"/>
              </a:cxn>
              <a:cxn ang="0">
                <a:pos x="9" y="0"/>
              </a:cxn>
              <a:cxn ang="0">
                <a:pos x="9" y="108"/>
              </a:cxn>
              <a:cxn ang="0">
                <a:pos x="158" y="108"/>
              </a:cxn>
              <a:cxn ang="0">
                <a:pos x="158" y="119"/>
              </a:cxn>
              <a:cxn ang="0">
                <a:pos x="50" y="99"/>
              </a:cxn>
              <a:cxn ang="0">
                <a:pos x="29" y="99"/>
              </a:cxn>
              <a:cxn ang="0">
                <a:pos x="29" y="60"/>
              </a:cxn>
              <a:cxn ang="0">
                <a:pos x="50" y="60"/>
              </a:cxn>
              <a:cxn ang="0">
                <a:pos x="50" y="99"/>
              </a:cxn>
              <a:cxn ang="0">
                <a:pos x="78" y="99"/>
              </a:cxn>
              <a:cxn ang="0">
                <a:pos x="59" y="99"/>
              </a:cxn>
              <a:cxn ang="0">
                <a:pos x="59" y="19"/>
              </a:cxn>
              <a:cxn ang="0">
                <a:pos x="78" y="19"/>
              </a:cxn>
              <a:cxn ang="0">
                <a:pos x="78" y="99"/>
              </a:cxn>
              <a:cxn ang="0">
                <a:pos x="109" y="99"/>
              </a:cxn>
              <a:cxn ang="0">
                <a:pos x="89" y="99"/>
              </a:cxn>
              <a:cxn ang="0">
                <a:pos x="89" y="39"/>
              </a:cxn>
              <a:cxn ang="0">
                <a:pos x="109" y="39"/>
              </a:cxn>
              <a:cxn ang="0">
                <a:pos x="109" y="99"/>
              </a:cxn>
              <a:cxn ang="0">
                <a:pos x="139" y="99"/>
              </a:cxn>
              <a:cxn ang="0">
                <a:pos x="119" y="99"/>
              </a:cxn>
              <a:cxn ang="0">
                <a:pos x="119" y="11"/>
              </a:cxn>
              <a:cxn ang="0">
                <a:pos x="139" y="11"/>
              </a:cxn>
              <a:cxn ang="0">
                <a:pos x="139" y="99"/>
              </a:cxn>
            </a:cxnLst>
            <a:rect l="0" t="0" r="r" b="b"/>
            <a:pathLst>
              <a:path w="158" h="119">
                <a:moveTo>
                  <a:pt x="158" y="119"/>
                </a:moveTo>
                <a:lnTo>
                  <a:pt x="0" y="119"/>
                </a:lnTo>
                <a:lnTo>
                  <a:pt x="0" y="0"/>
                </a:lnTo>
                <a:lnTo>
                  <a:pt x="9" y="0"/>
                </a:lnTo>
                <a:lnTo>
                  <a:pt x="9" y="108"/>
                </a:lnTo>
                <a:lnTo>
                  <a:pt x="158" y="108"/>
                </a:lnTo>
                <a:lnTo>
                  <a:pt x="158" y="119"/>
                </a:lnTo>
                <a:close/>
                <a:moveTo>
                  <a:pt x="50" y="99"/>
                </a:moveTo>
                <a:lnTo>
                  <a:pt x="29" y="99"/>
                </a:lnTo>
                <a:lnTo>
                  <a:pt x="29" y="60"/>
                </a:lnTo>
                <a:lnTo>
                  <a:pt x="50" y="60"/>
                </a:lnTo>
                <a:lnTo>
                  <a:pt x="50" y="99"/>
                </a:lnTo>
                <a:close/>
                <a:moveTo>
                  <a:pt x="78" y="99"/>
                </a:moveTo>
                <a:lnTo>
                  <a:pt x="59" y="99"/>
                </a:lnTo>
                <a:lnTo>
                  <a:pt x="59" y="19"/>
                </a:lnTo>
                <a:lnTo>
                  <a:pt x="78" y="19"/>
                </a:lnTo>
                <a:lnTo>
                  <a:pt x="78" y="99"/>
                </a:lnTo>
                <a:close/>
                <a:moveTo>
                  <a:pt x="109" y="99"/>
                </a:moveTo>
                <a:lnTo>
                  <a:pt x="89" y="99"/>
                </a:lnTo>
                <a:lnTo>
                  <a:pt x="89" y="39"/>
                </a:lnTo>
                <a:lnTo>
                  <a:pt x="109" y="39"/>
                </a:lnTo>
                <a:lnTo>
                  <a:pt x="109" y="99"/>
                </a:lnTo>
                <a:close/>
                <a:moveTo>
                  <a:pt x="139" y="99"/>
                </a:moveTo>
                <a:lnTo>
                  <a:pt x="119" y="99"/>
                </a:lnTo>
                <a:lnTo>
                  <a:pt x="119" y="11"/>
                </a:lnTo>
                <a:lnTo>
                  <a:pt x="139" y="11"/>
                </a:lnTo>
                <a:lnTo>
                  <a:pt x="139" y="99"/>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 name="Oval 9"/>
          <p:cNvSpPr/>
          <p:nvPr/>
        </p:nvSpPr>
        <p:spPr>
          <a:xfrm>
            <a:off x="3688087" y="2024680"/>
            <a:ext cx="463157" cy="466065"/>
          </a:xfrm>
          <a:prstGeom prst="ellipse">
            <a:avLst/>
          </a:prstGeom>
          <a:solidFill>
            <a:schemeClr val="bg1"/>
          </a:solidFill>
          <a:ln w="76200">
            <a:solidFill>
              <a:srgbClr val="00B0F0"/>
            </a:solid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sp>
        <p:nvSpPr>
          <p:cNvPr id="11" name="Oval 10"/>
          <p:cNvSpPr/>
          <p:nvPr/>
        </p:nvSpPr>
        <p:spPr>
          <a:xfrm>
            <a:off x="4388242" y="3074689"/>
            <a:ext cx="463157" cy="466065"/>
          </a:xfrm>
          <a:prstGeom prst="ellipse">
            <a:avLst/>
          </a:prstGeom>
          <a:solidFill>
            <a:schemeClr val="bg1"/>
          </a:solidFill>
          <a:ln w="76200">
            <a:solidFill>
              <a:srgbClr val="ED7D31"/>
            </a:solid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sp>
        <p:nvSpPr>
          <p:cNvPr id="12" name="Oval 11"/>
          <p:cNvSpPr/>
          <p:nvPr/>
        </p:nvSpPr>
        <p:spPr>
          <a:xfrm>
            <a:off x="4388242" y="4416673"/>
            <a:ext cx="463157" cy="466065"/>
          </a:xfrm>
          <a:prstGeom prst="ellipse">
            <a:avLst/>
          </a:prstGeom>
          <a:solidFill>
            <a:schemeClr val="bg1"/>
          </a:solidFill>
          <a:ln w="76200">
            <a:solidFill>
              <a:srgbClr val="A5A5A5"/>
            </a:solid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sp>
        <p:nvSpPr>
          <p:cNvPr id="13" name="Oval 12"/>
          <p:cNvSpPr/>
          <p:nvPr/>
        </p:nvSpPr>
        <p:spPr>
          <a:xfrm>
            <a:off x="3688087" y="5548653"/>
            <a:ext cx="463157" cy="466065"/>
          </a:xfrm>
          <a:prstGeom prst="ellipse">
            <a:avLst/>
          </a:prstGeom>
          <a:solidFill>
            <a:schemeClr val="bg1"/>
          </a:solidFill>
          <a:ln w="76200">
            <a:solidFill>
              <a:srgbClr val="FFC000"/>
            </a:solid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grpSp>
        <p:nvGrpSpPr>
          <p:cNvPr id="37" name="Group 36"/>
          <p:cNvGrpSpPr/>
          <p:nvPr/>
        </p:nvGrpSpPr>
        <p:grpSpPr>
          <a:xfrm>
            <a:off x="754150" y="295106"/>
            <a:ext cx="4364195" cy="665324"/>
            <a:chOff x="754150" y="295106"/>
            <a:chExt cx="4364195" cy="665324"/>
          </a:xfrm>
        </p:grpSpPr>
        <p:sp>
          <p:nvSpPr>
            <p:cNvPr id="38"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39"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40" name="Picture 39">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330520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82"/>
                                        </p:tgtEl>
                                        <p:attrNameLst>
                                          <p:attrName>style.visibility</p:attrName>
                                        </p:attrNameLst>
                                      </p:cBhvr>
                                      <p:to>
                                        <p:strVal val="visible"/>
                                      </p:to>
                                    </p:set>
                                    <p:anim calcmode="lin" valueType="num">
                                      <p:cBhvr>
                                        <p:cTn id="13" dur="500" fill="hold"/>
                                        <p:tgtEl>
                                          <p:spTgt spid="82"/>
                                        </p:tgtEl>
                                        <p:attrNameLst>
                                          <p:attrName>ppt_w</p:attrName>
                                        </p:attrNameLst>
                                      </p:cBhvr>
                                      <p:tavLst>
                                        <p:tav tm="0">
                                          <p:val>
                                            <p:fltVal val="0"/>
                                          </p:val>
                                        </p:tav>
                                        <p:tav tm="100000">
                                          <p:val>
                                            <p:strVal val="#ppt_w"/>
                                          </p:val>
                                        </p:tav>
                                      </p:tavLst>
                                    </p:anim>
                                    <p:anim calcmode="lin" valueType="num">
                                      <p:cBhvr>
                                        <p:cTn id="14" dur="500" fill="hold"/>
                                        <p:tgtEl>
                                          <p:spTgt spid="82"/>
                                        </p:tgtEl>
                                        <p:attrNameLst>
                                          <p:attrName>ppt_h</p:attrName>
                                        </p:attrNameLst>
                                      </p:cBhvr>
                                      <p:tavLst>
                                        <p:tav tm="0">
                                          <p:val>
                                            <p:fltVal val="0"/>
                                          </p:val>
                                        </p:tav>
                                        <p:tav tm="100000">
                                          <p:val>
                                            <p:strVal val="#ppt_h"/>
                                          </p:val>
                                        </p:tav>
                                      </p:tavLst>
                                    </p:anim>
                                    <p:animEffect transition="in" filter="fade">
                                      <p:cBhvr>
                                        <p:cTn id="15" dur="500"/>
                                        <p:tgtEl>
                                          <p:spTgt spid="82"/>
                                        </p:tgtEl>
                                      </p:cBhvr>
                                    </p:animEffect>
                                  </p:childTnLst>
                                </p:cTn>
                              </p:par>
                            </p:childTnLst>
                          </p:cTn>
                        </p:par>
                        <p:par>
                          <p:cTn id="16" fill="hold">
                            <p:stCondLst>
                              <p:cond delay="1000"/>
                            </p:stCondLst>
                            <p:childTnLst>
                              <p:par>
                                <p:cTn id="17" presetID="22" presetClass="entr" presetSubtype="1" fill="hold" nodeType="afterEffect">
                                  <p:stCondLst>
                                    <p:cond delay="0"/>
                                  </p:stCondLst>
                                  <p:childTnLst>
                                    <p:set>
                                      <p:cBhvr>
                                        <p:cTn id="18" dur="1" fill="hold">
                                          <p:stCondLst>
                                            <p:cond delay="0"/>
                                          </p:stCondLst>
                                        </p:cTn>
                                        <p:tgtEl>
                                          <p:spTgt spid="79"/>
                                        </p:tgtEl>
                                        <p:attrNameLst>
                                          <p:attrName>style.visibility</p:attrName>
                                        </p:attrNameLst>
                                      </p:cBhvr>
                                      <p:to>
                                        <p:strVal val="visible"/>
                                      </p:to>
                                    </p:set>
                                    <p:animEffect transition="in" filter="wipe(up)">
                                      <p:cBhvr>
                                        <p:cTn id="19" dur="500"/>
                                        <p:tgtEl>
                                          <p:spTgt spid="79"/>
                                        </p:tgtEl>
                                      </p:cBhvr>
                                    </p:animEffect>
                                  </p:childTnLst>
                                </p:cTn>
                              </p:par>
                            </p:childTnLst>
                          </p:cTn>
                        </p:par>
                        <p:par>
                          <p:cTn id="20" fill="hold">
                            <p:stCondLst>
                              <p:cond delay="1500"/>
                            </p:stCondLst>
                            <p:childTnLst>
                              <p:par>
                                <p:cTn id="21" presetID="53" presetClass="entr" presetSubtype="16"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p:cTn id="23" dur="1000" fill="hold"/>
                                        <p:tgtEl>
                                          <p:spTgt spid="8"/>
                                        </p:tgtEl>
                                        <p:attrNameLst>
                                          <p:attrName>ppt_w</p:attrName>
                                        </p:attrNameLst>
                                      </p:cBhvr>
                                      <p:tavLst>
                                        <p:tav tm="0">
                                          <p:val>
                                            <p:fltVal val="0"/>
                                          </p:val>
                                        </p:tav>
                                        <p:tav tm="100000">
                                          <p:val>
                                            <p:strVal val="#ppt_w"/>
                                          </p:val>
                                        </p:tav>
                                      </p:tavLst>
                                    </p:anim>
                                    <p:anim calcmode="lin" valueType="num">
                                      <p:cBhvr>
                                        <p:cTn id="24" dur="1000" fill="hold"/>
                                        <p:tgtEl>
                                          <p:spTgt spid="8"/>
                                        </p:tgtEl>
                                        <p:attrNameLst>
                                          <p:attrName>ppt_h</p:attrName>
                                        </p:attrNameLst>
                                      </p:cBhvr>
                                      <p:tavLst>
                                        <p:tav tm="0">
                                          <p:val>
                                            <p:fltVal val="0"/>
                                          </p:val>
                                        </p:tav>
                                        <p:tav tm="100000">
                                          <p:val>
                                            <p:strVal val="#ppt_h"/>
                                          </p:val>
                                        </p:tav>
                                      </p:tavLst>
                                    </p:anim>
                                    <p:animEffect transition="in" filter="fade">
                                      <p:cBhvr>
                                        <p:cTn id="25" dur="1000"/>
                                        <p:tgtEl>
                                          <p:spTgt spid="8"/>
                                        </p:tgtEl>
                                      </p:cBhvr>
                                    </p:animEffect>
                                  </p:childTnLst>
                                </p:cTn>
                              </p:par>
                            </p:childTnLst>
                          </p:cTn>
                        </p:par>
                        <p:par>
                          <p:cTn id="26" fill="hold">
                            <p:stCondLst>
                              <p:cond delay="2500"/>
                            </p:stCondLst>
                            <p:childTnLst>
                              <p:par>
                                <p:cTn id="27" presetID="53" presetClass="entr" presetSubtype="16" fill="hold" grpId="0" nodeType="afterEffect">
                                  <p:stCondLst>
                                    <p:cond delay="0"/>
                                  </p:stCondLst>
                                  <p:childTnLst>
                                    <p:set>
                                      <p:cBhvr>
                                        <p:cTn id="28" dur="1" fill="hold">
                                          <p:stCondLst>
                                            <p:cond delay="0"/>
                                          </p:stCondLst>
                                        </p:cTn>
                                        <p:tgtEl>
                                          <p:spTgt spid="10"/>
                                        </p:tgtEl>
                                        <p:attrNameLst>
                                          <p:attrName>style.visibility</p:attrName>
                                        </p:attrNameLst>
                                      </p:cBhvr>
                                      <p:to>
                                        <p:strVal val="visible"/>
                                      </p:to>
                                    </p:set>
                                    <p:anim calcmode="lin" valueType="num">
                                      <p:cBhvr>
                                        <p:cTn id="29" dur="500" fill="hold"/>
                                        <p:tgtEl>
                                          <p:spTgt spid="10"/>
                                        </p:tgtEl>
                                        <p:attrNameLst>
                                          <p:attrName>ppt_w</p:attrName>
                                        </p:attrNameLst>
                                      </p:cBhvr>
                                      <p:tavLst>
                                        <p:tav tm="0">
                                          <p:val>
                                            <p:fltVal val="0"/>
                                          </p:val>
                                        </p:tav>
                                        <p:tav tm="100000">
                                          <p:val>
                                            <p:strVal val="#ppt_w"/>
                                          </p:val>
                                        </p:tav>
                                      </p:tavLst>
                                    </p:anim>
                                    <p:anim calcmode="lin" valueType="num">
                                      <p:cBhvr>
                                        <p:cTn id="30" dur="500" fill="hold"/>
                                        <p:tgtEl>
                                          <p:spTgt spid="10"/>
                                        </p:tgtEl>
                                        <p:attrNameLst>
                                          <p:attrName>ppt_h</p:attrName>
                                        </p:attrNameLst>
                                      </p:cBhvr>
                                      <p:tavLst>
                                        <p:tav tm="0">
                                          <p:val>
                                            <p:fltVal val="0"/>
                                          </p:val>
                                        </p:tav>
                                        <p:tav tm="100000">
                                          <p:val>
                                            <p:strVal val="#ppt_h"/>
                                          </p:val>
                                        </p:tav>
                                      </p:tavLst>
                                    </p:anim>
                                    <p:animEffect transition="in" filter="fade">
                                      <p:cBhvr>
                                        <p:cTn id="31" dur="500"/>
                                        <p:tgtEl>
                                          <p:spTgt spid="10"/>
                                        </p:tgtEl>
                                      </p:cBhvr>
                                    </p:animEffect>
                                  </p:childTnLst>
                                </p:cTn>
                              </p:par>
                            </p:childTnLst>
                          </p:cTn>
                        </p:par>
                        <p:par>
                          <p:cTn id="32" fill="hold">
                            <p:stCondLst>
                              <p:cond delay="3000"/>
                            </p:stCondLst>
                            <p:childTnLst>
                              <p:par>
                                <p:cTn id="33" presetID="22" presetClass="entr" presetSubtype="8" fill="hold" nodeType="afterEffect">
                                  <p:stCondLst>
                                    <p:cond delay="0"/>
                                  </p:stCondLst>
                                  <p:childTnLst>
                                    <p:set>
                                      <p:cBhvr>
                                        <p:cTn id="34" dur="1" fill="hold">
                                          <p:stCondLst>
                                            <p:cond delay="0"/>
                                          </p:stCondLst>
                                        </p:cTn>
                                        <p:tgtEl>
                                          <p:spTgt spid="28"/>
                                        </p:tgtEl>
                                        <p:attrNameLst>
                                          <p:attrName>style.visibility</p:attrName>
                                        </p:attrNameLst>
                                      </p:cBhvr>
                                      <p:to>
                                        <p:strVal val="visible"/>
                                      </p:to>
                                    </p:set>
                                    <p:animEffect transition="in" filter="wipe(left)">
                                      <p:cBhvr>
                                        <p:cTn id="35" dur="500"/>
                                        <p:tgtEl>
                                          <p:spTgt spid="28"/>
                                        </p:tgtEl>
                                      </p:cBhvr>
                                    </p:animEffect>
                                  </p:childTnLst>
                                </p:cTn>
                              </p:par>
                            </p:childTnLst>
                          </p:cTn>
                        </p:par>
                        <p:par>
                          <p:cTn id="36" fill="hold">
                            <p:stCondLst>
                              <p:cond delay="3500"/>
                            </p:stCondLst>
                            <p:childTnLst>
                              <p:par>
                                <p:cTn id="37" presetID="53" presetClass="entr" presetSubtype="16" fill="hold" nodeType="afterEffect">
                                  <p:stCondLst>
                                    <p:cond delay="0"/>
                                  </p:stCondLst>
                                  <p:childTnLst>
                                    <p:set>
                                      <p:cBhvr>
                                        <p:cTn id="38" dur="1" fill="hold">
                                          <p:stCondLst>
                                            <p:cond delay="0"/>
                                          </p:stCondLst>
                                        </p:cTn>
                                        <p:tgtEl>
                                          <p:spTgt spid="47"/>
                                        </p:tgtEl>
                                        <p:attrNameLst>
                                          <p:attrName>style.visibility</p:attrName>
                                        </p:attrNameLst>
                                      </p:cBhvr>
                                      <p:to>
                                        <p:strVal val="visible"/>
                                      </p:to>
                                    </p:set>
                                    <p:anim calcmode="lin" valueType="num">
                                      <p:cBhvr>
                                        <p:cTn id="39" dur="500" fill="hold"/>
                                        <p:tgtEl>
                                          <p:spTgt spid="47"/>
                                        </p:tgtEl>
                                        <p:attrNameLst>
                                          <p:attrName>ppt_w</p:attrName>
                                        </p:attrNameLst>
                                      </p:cBhvr>
                                      <p:tavLst>
                                        <p:tav tm="0">
                                          <p:val>
                                            <p:fltVal val="0"/>
                                          </p:val>
                                        </p:tav>
                                        <p:tav tm="100000">
                                          <p:val>
                                            <p:strVal val="#ppt_w"/>
                                          </p:val>
                                        </p:tav>
                                      </p:tavLst>
                                    </p:anim>
                                    <p:anim calcmode="lin" valueType="num">
                                      <p:cBhvr>
                                        <p:cTn id="40" dur="500" fill="hold"/>
                                        <p:tgtEl>
                                          <p:spTgt spid="47"/>
                                        </p:tgtEl>
                                        <p:attrNameLst>
                                          <p:attrName>ppt_h</p:attrName>
                                        </p:attrNameLst>
                                      </p:cBhvr>
                                      <p:tavLst>
                                        <p:tav tm="0">
                                          <p:val>
                                            <p:fltVal val="0"/>
                                          </p:val>
                                        </p:tav>
                                        <p:tav tm="100000">
                                          <p:val>
                                            <p:strVal val="#ppt_h"/>
                                          </p:val>
                                        </p:tav>
                                      </p:tavLst>
                                    </p:anim>
                                    <p:animEffect transition="in" filter="fade">
                                      <p:cBhvr>
                                        <p:cTn id="41" dur="500"/>
                                        <p:tgtEl>
                                          <p:spTgt spid="47"/>
                                        </p:tgtEl>
                                      </p:cBhvr>
                                    </p:animEffect>
                                  </p:childTnLst>
                                </p:cTn>
                              </p:par>
                            </p:childTnLst>
                          </p:cTn>
                        </p:par>
                        <p:par>
                          <p:cTn id="42" fill="hold">
                            <p:stCondLst>
                              <p:cond delay="4000"/>
                            </p:stCondLst>
                            <p:childTnLst>
                              <p:par>
                                <p:cTn id="43" presetID="22" presetClass="entr" presetSubtype="8" fill="hold" nodeType="afterEffect">
                                  <p:stCondLst>
                                    <p:cond delay="0"/>
                                  </p:stCondLst>
                                  <p:childTnLst>
                                    <p:set>
                                      <p:cBhvr>
                                        <p:cTn id="44" dur="1" fill="hold">
                                          <p:stCondLst>
                                            <p:cond delay="0"/>
                                          </p:stCondLst>
                                        </p:cTn>
                                        <p:tgtEl>
                                          <p:spTgt spid="2"/>
                                        </p:tgtEl>
                                        <p:attrNameLst>
                                          <p:attrName>style.visibility</p:attrName>
                                        </p:attrNameLst>
                                      </p:cBhvr>
                                      <p:to>
                                        <p:strVal val="visible"/>
                                      </p:to>
                                    </p:set>
                                    <p:animEffect transition="in" filter="wipe(left)">
                                      <p:cBhvr>
                                        <p:cTn id="45" dur="500"/>
                                        <p:tgtEl>
                                          <p:spTgt spid="2"/>
                                        </p:tgtEl>
                                      </p:cBhvr>
                                    </p:animEffect>
                                  </p:childTnLst>
                                </p:cTn>
                              </p:par>
                            </p:childTnLst>
                          </p:cTn>
                        </p:par>
                        <p:par>
                          <p:cTn id="46" fill="hold">
                            <p:stCondLst>
                              <p:cond delay="4500"/>
                            </p:stCondLst>
                            <p:childTnLst>
                              <p:par>
                                <p:cTn id="47" presetID="53" presetClass="entr" presetSubtype="16" fill="hold" grpId="0" nodeType="after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500" fill="hold"/>
                                        <p:tgtEl>
                                          <p:spTgt spid="11"/>
                                        </p:tgtEl>
                                        <p:attrNameLst>
                                          <p:attrName>ppt_w</p:attrName>
                                        </p:attrNameLst>
                                      </p:cBhvr>
                                      <p:tavLst>
                                        <p:tav tm="0">
                                          <p:val>
                                            <p:fltVal val="0"/>
                                          </p:val>
                                        </p:tav>
                                        <p:tav tm="100000">
                                          <p:val>
                                            <p:strVal val="#ppt_w"/>
                                          </p:val>
                                        </p:tav>
                                      </p:tavLst>
                                    </p:anim>
                                    <p:anim calcmode="lin" valueType="num">
                                      <p:cBhvr>
                                        <p:cTn id="50" dur="500" fill="hold"/>
                                        <p:tgtEl>
                                          <p:spTgt spid="11"/>
                                        </p:tgtEl>
                                        <p:attrNameLst>
                                          <p:attrName>ppt_h</p:attrName>
                                        </p:attrNameLst>
                                      </p:cBhvr>
                                      <p:tavLst>
                                        <p:tav tm="0">
                                          <p:val>
                                            <p:fltVal val="0"/>
                                          </p:val>
                                        </p:tav>
                                        <p:tav tm="100000">
                                          <p:val>
                                            <p:strVal val="#ppt_h"/>
                                          </p:val>
                                        </p:tav>
                                      </p:tavLst>
                                    </p:anim>
                                    <p:animEffect transition="in" filter="fade">
                                      <p:cBhvr>
                                        <p:cTn id="51" dur="500"/>
                                        <p:tgtEl>
                                          <p:spTgt spid="11"/>
                                        </p:tgtEl>
                                      </p:cBhvr>
                                    </p:animEffect>
                                  </p:childTnLst>
                                </p:cTn>
                              </p:par>
                            </p:childTnLst>
                          </p:cTn>
                        </p:par>
                        <p:par>
                          <p:cTn id="52" fill="hold">
                            <p:stCondLst>
                              <p:cond delay="5000"/>
                            </p:stCondLst>
                            <p:childTnLst>
                              <p:par>
                                <p:cTn id="53" presetID="22" presetClass="entr" presetSubtype="8" fill="hold" nodeType="afterEffect">
                                  <p:stCondLst>
                                    <p:cond delay="0"/>
                                  </p:stCondLst>
                                  <p:childTnLst>
                                    <p:set>
                                      <p:cBhvr>
                                        <p:cTn id="54" dur="1" fill="hold">
                                          <p:stCondLst>
                                            <p:cond delay="0"/>
                                          </p:stCondLst>
                                        </p:cTn>
                                        <p:tgtEl>
                                          <p:spTgt spid="30"/>
                                        </p:tgtEl>
                                        <p:attrNameLst>
                                          <p:attrName>style.visibility</p:attrName>
                                        </p:attrNameLst>
                                      </p:cBhvr>
                                      <p:to>
                                        <p:strVal val="visible"/>
                                      </p:to>
                                    </p:set>
                                    <p:animEffect transition="in" filter="wipe(left)">
                                      <p:cBhvr>
                                        <p:cTn id="55" dur="500"/>
                                        <p:tgtEl>
                                          <p:spTgt spid="30"/>
                                        </p:tgtEl>
                                      </p:cBhvr>
                                    </p:animEffect>
                                  </p:childTnLst>
                                </p:cTn>
                              </p:par>
                            </p:childTnLst>
                          </p:cTn>
                        </p:par>
                        <p:par>
                          <p:cTn id="56" fill="hold">
                            <p:stCondLst>
                              <p:cond delay="5500"/>
                            </p:stCondLst>
                            <p:childTnLst>
                              <p:par>
                                <p:cTn id="57" presetID="53" presetClass="entr" presetSubtype="16" fill="hold" nodeType="afterEffect">
                                  <p:stCondLst>
                                    <p:cond delay="0"/>
                                  </p:stCondLst>
                                  <p:childTnLst>
                                    <p:set>
                                      <p:cBhvr>
                                        <p:cTn id="58" dur="1" fill="hold">
                                          <p:stCondLst>
                                            <p:cond delay="0"/>
                                          </p:stCondLst>
                                        </p:cTn>
                                        <p:tgtEl>
                                          <p:spTgt spid="50"/>
                                        </p:tgtEl>
                                        <p:attrNameLst>
                                          <p:attrName>style.visibility</p:attrName>
                                        </p:attrNameLst>
                                      </p:cBhvr>
                                      <p:to>
                                        <p:strVal val="visible"/>
                                      </p:to>
                                    </p:set>
                                    <p:anim calcmode="lin" valueType="num">
                                      <p:cBhvr>
                                        <p:cTn id="59" dur="500" fill="hold"/>
                                        <p:tgtEl>
                                          <p:spTgt spid="50"/>
                                        </p:tgtEl>
                                        <p:attrNameLst>
                                          <p:attrName>ppt_w</p:attrName>
                                        </p:attrNameLst>
                                      </p:cBhvr>
                                      <p:tavLst>
                                        <p:tav tm="0">
                                          <p:val>
                                            <p:fltVal val="0"/>
                                          </p:val>
                                        </p:tav>
                                        <p:tav tm="100000">
                                          <p:val>
                                            <p:strVal val="#ppt_w"/>
                                          </p:val>
                                        </p:tav>
                                      </p:tavLst>
                                    </p:anim>
                                    <p:anim calcmode="lin" valueType="num">
                                      <p:cBhvr>
                                        <p:cTn id="60" dur="500" fill="hold"/>
                                        <p:tgtEl>
                                          <p:spTgt spid="50"/>
                                        </p:tgtEl>
                                        <p:attrNameLst>
                                          <p:attrName>ppt_h</p:attrName>
                                        </p:attrNameLst>
                                      </p:cBhvr>
                                      <p:tavLst>
                                        <p:tav tm="0">
                                          <p:val>
                                            <p:fltVal val="0"/>
                                          </p:val>
                                        </p:tav>
                                        <p:tav tm="100000">
                                          <p:val>
                                            <p:strVal val="#ppt_h"/>
                                          </p:val>
                                        </p:tav>
                                      </p:tavLst>
                                    </p:anim>
                                    <p:animEffect transition="in" filter="fade">
                                      <p:cBhvr>
                                        <p:cTn id="61" dur="500"/>
                                        <p:tgtEl>
                                          <p:spTgt spid="50"/>
                                        </p:tgtEl>
                                      </p:cBhvr>
                                    </p:animEffect>
                                  </p:childTnLst>
                                </p:cTn>
                              </p:par>
                            </p:childTnLst>
                          </p:cTn>
                        </p:par>
                        <p:par>
                          <p:cTn id="62" fill="hold">
                            <p:stCondLst>
                              <p:cond delay="6000"/>
                            </p:stCondLst>
                            <p:childTnLst>
                              <p:par>
                                <p:cTn id="63" presetID="22" presetClass="entr" presetSubtype="8" fill="hold" nodeType="afterEffect">
                                  <p:stCondLst>
                                    <p:cond delay="0"/>
                                  </p:stCondLst>
                                  <p:childTnLst>
                                    <p:set>
                                      <p:cBhvr>
                                        <p:cTn id="64" dur="1" fill="hold">
                                          <p:stCondLst>
                                            <p:cond delay="0"/>
                                          </p:stCondLst>
                                        </p:cTn>
                                        <p:tgtEl>
                                          <p:spTgt spid="51"/>
                                        </p:tgtEl>
                                        <p:attrNameLst>
                                          <p:attrName>style.visibility</p:attrName>
                                        </p:attrNameLst>
                                      </p:cBhvr>
                                      <p:to>
                                        <p:strVal val="visible"/>
                                      </p:to>
                                    </p:set>
                                    <p:animEffect transition="in" filter="wipe(left)">
                                      <p:cBhvr>
                                        <p:cTn id="65" dur="500"/>
                                        <p:tgtEl>
                                          <p:spTgt spid="51"/>
                                        </p:tgtEl>
                                      </p:cBhvr>
                                    </p:animEffect>
                                  </p:childTnLst>
                                </p:cTn>
                              </p:par>
                            </p:childTnLst>
                          </p:cTn>
                        </p:par>
                        <p:par>
                          <p:cTn id="66" fill="hold">
                            <p:stCondLst>
                              <p:cond delay="6500"/>
                            </p:stCondLst>
                            <p:childTnLst>
                              <p:par>
                                <p:cTn id="67" presetID="53" presetClass="entr" presetSubtype="16" fill="hold" grpId="0" nodeType="afterEffect">
                                  <p:stCondLst>
                                    <p:cond delay="0"/>
                                  </p:stCondLst>
                                  <p:childTnLst>
                                    <p:set>
                                      <p:cBhvr>
                                        <p:cTn id="68" dur="1" fill="hold">
                                          <p:stCondLst>
                                            <p:cond delay="0"/>
                                          </p:stCondLst>
                                        </p:cTn>
                                        <p:tgtEl>
                                          <p:spTgt spid="12"/>
                                        </p:tgtEl>
                                        <p:attrNameLst>
                                          <p:attrName>style.visibility</p:attrName>
                                        </p:attrNameLst>
                                      </p:cBhvr>
                                      <p:to>
                                        <p:strVal val="visible"/>
                                      </p:to>
                                    </p:set>
                                    <p:anim calcmode="lin" valueType="num">
                                      <p:cBhvr>
                                        <p:cTn id="69" dur="500" fill="hold"/>
                                        <p:tgtEl>
                                          <p:spTgt spid="12"/>
                                        </p:tgtEl>
                                        <p:attrNameLst>
                                          <p:attrName>ppt_w</p:attrName>
                                        </p:attrNameLst>
                                      </p:cBhvr>
                                      <p:tavLst>
                                        <p:tav tm="0">
                                          <p:val>
                                            <p:fltVal val="0"/>
                                          </p:val>
                                        </p:tav>
                                        <p:tav tm="100000">
                                          <p:val>
                                            <p:strVal val="#ppt_w"/>
                                          </p:val>
                                        </p:tav>
                                      </p:tavLst>
                                    </p:anim>
                                    <p:anim calcmode="lin" valueType="num">
                                      <p:cBhvr>
                                        <p:cTn id="70" dur="500" fill="hold"/>
                                        <p:tgtEl>
                                          <p:spTgt spid="12"/>
                                        </p:tgtEl>
                                        <p:attrNameLst>
                                          <p:attrName>ppt_h</p:attrName>
                                        </p:attrNameLst>
                                      </p:cBhvr>
                                      <p:tavLst>
                                        <p:tav tm="0">
                                          <p:val>
                                            <p:fltVal val="0"/>
                                          </p:val>
                                        </p:tav>
                                        <p:tav tm="100000">
                                          <p:val>
                                            <p:strVal val="#ppt_h"/>
                                          </p:val>
                                        </p:tav>
                                      </p:tavLst>
                                    </p:anim>
                                    <p:animEffect transition="in" filter="fade">
                                      <p:cBhvr>
                                        <p:cTn id="71" dur="500"/>
                                        <p:tgtEl>
                                          <p:spTgt spid="12"/>
                                        </p:tgtEl>
                                      </p:cBhvr>
                                    </p:animEffect>
                                  </p:childTnLst>
                                </p:cTn>
                              </p:par>
                            </p:childTnLst>
                          </p:cTn>
                        </p:par>
                        <p:par>
                          <p:cTn id="72" fill="hold">
                            <p:stCondLst>
                              <p:cond delay="7000"/>
                            </p:stCondLst>
                            <p:childTnLst>
                              <p:par>
                                <p:cTn id="73" presetID="22" presetClass="entr" presetSubtype="8" fill="hold" nodeType="afterEffect">
                                  <p:stCondLst>
                                    <p:cond delay="0"/>
                                  </p:stCondLst>
                                  <p:childTnLst>
                                    <p:set>
                                      <p:cBhvr>
                                        <p:cTn id="74" dur="1" fill="hold">
                                          <p:stCondLst>
                                            <p:cond delay="0"/>
                                          </p:stCondLst>
                                        </p:cTn>
                                        <p:tgtEl>
                                          <p:spTgt spid="5120"/>
                                        </p:tgtEl>
                                        <p:attrNameLst>
                                          <p:attrName>style.visibility</p:attrName>
                                        </p:attrNameLst>
                                      </p:cBhvr>
                                      <p:to>
                                        <p:strVal val="visible"/>
                                      </p:to>
                                    </p:set>
                                    <p:animEffect transition="in" filter="wipe(left)">
                                      <p:cBhvr>
                                        <p:cTn id="75" dur="500"/>
                                        <p:tgtEl>
                                          <p:spTgt spid="5120"/>
                                        </p:tgtEl>
                                      </p:cBhvr>
                                    </p:animEffect>
                                  </p:childTnLst>
                                </p:cTn>
                              </p:par>
                            </p:childTnLst>
                          </p:cTn>
                        </p:par>
                        <p:par>
                          <p:cTn id="76" fill="hold">
                            <p:stCondLst>
                              <p:cond delay="7500"/>
                            </p:stCondLst>
                            <p:childTnLst>
                              <p:par>
                                <p:cTn id="77" presetID="53" presetClass="entr" presetSubtype="16" fill="hold" nodeType="afterEffect">
                                  <p:stCondLst>
                                    <p:cond delay="0"/>
                                  </p:stCondLst>
                                  <p:childTnLst>
                                    <p:set>
                                      <p:cBhvr>
                                        <p:cTn id="78" dur="1" fill="hold">
                                          <p:stCondLst>
                                            <p:cond delay="0"/>
                                          </p:stCondLst>
                                        </p:cTn>
                                        <p:tgtEl>
                                          <p:spTgt spid="54"/>
                                        </p:tgtEl>
                                        <p:attrNameLst>
                                          <p:attrName>style.visibility</p:attrName>
                                        </p:attrNameLst>
                                      </p:cBhvr>
                                      <p:to>
                                        <p:strVal val="visible"/>
                                      </p:to>
                                    </p:set>
                                    <p:anim calcmode="lin" valueType="num">
                                      <p:cBhvr>
                                        <p:cTn id="79" dur="500" fill="hold"/>
                                        <p:tgtEl>
                                          <p:spTgt spid="54"/>
                                        </p:tgtEl>
                                        <p:attrNameLst>
                                          <p:attrName>ppt_w</p:attrName>
                                        </p:attrNameLst>
                                      </p:cBhvr>
                                      <p:tavLst>
                                        <p:tav tm="0">
                                          <p:val>
                                            <p:fltVal val="0"/>
                                          </p:val>
                                        </p:tav>
                                        <p:tav tm="100000">
                                          <p:val>
                                            <p:strVal val="#ppt_w"/>
                                          </p:val>
                                        </p:tav>
                                      </p:tavLst>
                                    </p:anim>
                                    <p:anim calcmode="lin" valueType="num">
                                      <p:cBhvr>
                                        <p:cTn id="80" dur="500" fill="hold"/>
                                        <p:tgtEl>
                                          <p:spTgt spid="54"/>
                                        </p:tgtEl>
                                        <p:attrNameLst>
                                          <p:attrName>ppt_h</p:attrName>
                                        </p:attrNameLst>
                                      </p:cBhvr>
                                      <p:tavLst>
                                        <p:tav tm="0">
                                          <p:val>
                                            <p:fltVal val="0"/>
                                          </p:val>
                                        </p:tav>
                                        <p:tav tm="100000">
                                          <p:val>
                                            <p:strVal val="#ppt_h"/>
                                          </p:val>
                                        </p:tav>
                                      </p:tavLst>
                                    </p:anim>
                                    <p:animEffect transition="in" filter="fade">
                                      <p:cBhvr>
                                        <p:cTn id="81" dur="500"/>
                                        <p:tgtEl>
                                          <p:spTgt spid="54"/>
                                        </p:tgtEl>
                                      </p:cBhvr>
                                    </p:animEffect>
                                  </p:childTnLst>
                                </p:cTn>
                              </p:par>
                            </p:childTnLst>
                          </p:cTn>
                        </p:par>
                        <p:par>
                          <p:cTn id="82" fill="hold">
                            <p:stCondLst>
                              <p:cond delay="8000"/>
                            </p:stCondLst>
                            <p:childTnLst>
                              <p:par>
                                <p:cTn id="83" presetID="22" presetClass="entr" presetSubtype="8" fill="hold" nodeType="afterEffect">
                                  <p:stCondLst>
                                    <p:cond delay="0"/>
                                  </p:stCondLst>
                                  <p:childTnLst>
                                    <p:set>
                                      <p:cBhvr>
                                        <p:cTn id="84" dur="1" fill="hold">
                                          <p:stCondLst>
                                            <p:cond delay="0"/>
                                          </p:stCondLst>
                                        </p:cTn>
                                        <p:tgtEl>
                                          <p:spTgt spid="55"/>
                                        </p:tgtEl>
                                        <p:attrNameLst>
                                          <p:attrName>style.visibility</p:attrName>
                                        </p:attrNameLst>
                                      </p:cBhvr>
                                      <p:to>
                                        <p:strVal val="visible"/>
                                      </p:to>
                                    </p:set>
                                    <p:animEffect transition="in" filter="wipe(left)">
                                      <p:cBhvr>
                                        <p:cTn id="85" dur="500"/>
                                        <p:tgtEl>
                                          <p:spTgt spid="55"/>
                                        </p:tgtEl>
                                      </p:cBhvr>
                                    </p:animEffect>
                                  </p:childTnLst>
                                </p:cTn>
                              </p:par>
                            </p:childTnLst>
                          </p:cTn>
                        </p:par>
                        <p:par>
                          <p:cTn id="86" fill="hold">
                            <p:stCondLst>
                              <p:cond delay="8500"/>
                            </p:stCondLst>
                            <p:childTnLst>
                              <p:par>
                                <p:cTn id="87" presetID="53" presetClass="entr" presetSubtype="16" fill="hold" grpId="0" nodeType="afterEffect">
                                  <p:stCondLst>
                                    <p:cond delay="0"/>
                                  </p:stCondLst>
                                  <p:childTnLst>
                                    <p:set>
                                      <p:cBhvr>
                                        <p:cTn id="88" dur="1" fill="hold">
                                          <p:stCondLst>
                                            <p:cond delay="0"/>
                                          </p:stCondLst>
                                        </p:cTn>
                                        <p:tgtEl>
                                          <p:spTgt spid="13"/>
                                        </p:tgtEl>
                                        <p:attrNameLst>
                                          <p:attrName>style.visibility</p:attrName>
                                        </p:attrNameLst>
                                      </p:cBhvr>
                                      <p:to>
                                        <p:strVal val="visible"/>
                                      </p:to>
                                    </p:set>
                                    <p:anim calcmode="lin" valueType="num">
                                      <p:cBhvr>
                                        <p:cTn id="89" dur="500" fill="hold"/>
                                        <p:tgtEl>
                                          <p:spTgt spid="13"/>
                                        </p:tgtEl>
                                        <p:attrNameLst>
                                          <p:attrName>ppt_w</p:attrName>
                                        </p:attrNameLst>
                                      </p:cBhvr>
                                      <p:tavLst>
                                        <p:tav tm="0">
                                          <p:val>
                                            <p:fltVal val="0"/>
                                          </p:val>
                                        </p:tav>
                                        <p:tav tm="100000">
                                          <p:val>
                                            <p:strVal val="#ppt_w"/>
                                          </p:val>
                                        </p:tav>
                                      </p:tavLst>
                                    </p:anim>
                                    <p:anim calcmode="lin" valueType="num">
                                      <p:cBhvr>
                                        <p:cTn id="90" dur="500" fill="hold"/>
                                        <p:tgtEl>
                                          <p:spTgt spid="13"/>
                                        </p:tgtEl>
                                        <p:attrNameLst>
                                          <p:attrName>ppt_h</p:attrName>
                                        </p:attrNameLst>
                                      </p:cBhvr>
                                      <p:tavLst>
                                        <p:tav tm="0">
                                          <p:val>
                                            <p:fltVal val="0"/>
                                          </p:val>
                                        </p:tav>
                                        <p:tav tm="100000">
                                          <p:val>
                                            <p:strVal val="#ppt_h"/>
                                          </p:val>
                                        </p:tav>
                                      </p:tavLst>
                                    </p:anim>
                                    <p:animEffect transition="in" filter="fade">
                                      <p:cBhvr>
                                        <p:cTn id="91" dur="500"/>
                                        <p:tgtEl>
                                          <p:spTgt spid="13"/>
                                        </p:tgtEl>
                                      </p:cBhvr>
                                    </p:animEffect>
                                  </p:childTnLst>
                                </p:cTn>
                              </p:par>
                            </p:childTnLst>
                          </p:cTn>
                        </p:par>
                        <p:par>
                          <p:cTn id="92" fill="hold">
                            <p:stCondLst>
                              <p:cond delay="9000"/>
                            </p:stCondLst>
                            <p:childTnLst>
                              <p:par>
                                <p:cTn id="93" presetID="22" presetClass="entr" presetSubtype="8" fill="hold" nodeType="afterEffect">
                                  <p:stCondLst>
                                    <p:cond delay="0"/>
                                  </p:stCondLst>
                                  <p:childTnLst>
                                    <p:set>
                                      <p:cBhvr>
                                        <p:cTn id="94" dur="1" fill="hold">
                                          <p:stCondLst>
                                            <p:cond delay="0"/>
                                          </p:stCondLst>
                                        </p:cTn>
                                        <p:tgtEl>
                                          <p:spTgt spid="5123"/>
                                        </p:tgtEl>
                                        <p:attrNameLst>
                                          <p:attrName>style.visibility</p:attrName>
                                        </p:attrNameLst>
                                      </p:cBhvr>
                                      <p:to>
                                        <p:strVal val="visible"/>
                                      </p:to>
                                    </p:set>
                                    <p:animEffect transition="in" filter="wipe(left)">
                                      <p:cBhvr>
                                        <p:cTn id="95" dur="500"/>
                                        <p:tgtEl>
                                          <p:spTgt spid="5123"/>
                                        </p:tgtEl>
                                      </p:cBhvr>
                                    </p:animEffect>
                                  </p:childTnLst>
                                </p:cTn>
                              </p:par>
                            </p:childTnLst>
                          </p:cTn>
                        </p:par>
                        <p:par>
                          <p:cTn id="96" fill="hold">
                            <p:stCondLst>
                              <p:cond delay="9500"/>
                            </p:stCondLst>
                            <p:childTnLst>
                              <p:par>
                                <p:cTn id="97" presetID="53" presetClass="entr" presetSubtype="16" fill="hold" nodeType="afterEffect">
                                  <p:stCondLst>
                                    <p:cond delay="0"/>
                                  </p:stCondLst>
                                  <p:childTnLst>
                                    <p:set>
                                      <p:cBhvr>
                                        <p:cTn id="98" dur="1" fill="hold">
                                          <p:stCondLst>
                                            <p:cond delay="0"/>
                                          </p:stCondLst>
                                        </p:cTn>
                                        <p:tgtEl>
                                          <p:spTgt spid="58"/>
                                        </p:tgtEl>
                                        <p:attrNameLst>
                                          <p:attrName>style.visibility</p:attrName>
                                        </p:attrNameLst>
                                      </p:cBhvr>
                                      <p:to>
                                        <p:strVal val="visible"/>
                                      </p:to>
                                    </p:set>
                                    <p:anim calcmode="lin" valueType="num">
                                      <p:cBhvr>
                                        <p:cTn id="99" dur="500" fill="hold"/>
                                        <p:tgtEl>
                                          <p:spTgt spid="58"/>
                                        </p:tgtEl>
                                        <p:attrNameLst>
                                          <p:attrName>ppt_w</p:attrName>
                                        </p:attrNameLst>
                                      </p:cBhvr>
                                      <p:tavLst>
                                        <p:tav tm="0">
                                          <p:val>
                                            <p:fltVal val="0"/>
                                          </p:val>
                                        </p:tav>
                                        <p:tav tm="100000">
                                          <p:val>
                                            <p:strVal val="#ppt_w"/>
                                          </p:val>
                                        </p:tav>
                                      </p:tavLst>
                                    </p:anim>
                                    <p:anim calcmode="lin" valueType="num">
                                      <p:cBhvr>
                                        <p:cTn id="100" dur="500" fill="hold"/>
                                        <p:tgtEl>
                                          <p:spTgt spid="58"/>
                                        </p:tgtEl>
                                        <p:attrNameLst>
                                          <p:attrName>ppt_h</p:attrName>
                                        </p:attrNameLst>
                                      </p:cBhvr>
                                      <p:tavLst>
                                        <p:tav tm="0">
                                          <p:val>
                                            <p:fltVal val="0"/>
                                          </p:val>
                                        </p:tav>
                                        <p:tav tm="100000">
                                          <p:val>
                                            <p:strVal val="#ppt_h"/>
                                          </p:val>
                                        </p:tav>
                                      </p:tavLst>
                                    </p:anim>
                                    <p:animEffect transition="in" filter="fade">
                                      <p:cBhvr>
                                        <p:cTn id="101" dur="500"/>
                                        <p:tgtEl>
                                          <p:spTgt spid="58"/>
                                        </p:tgtEl>
                                      </p:cBhvr>
                                    </p:animEffect>
                                  </p:childTnLst>
                                </p:cTn>
                              </p:par>
                            </p:childTnLst>
                          </p:cTn>
                        </p:par>
                        <p:par>
                          <p:cTn id="102" fill="hold">
                            <p:stCondLst>
                              <p:cond delay="10000"/>
                            </p:stCondLst>
                            <p:childTnLst>
                              <p:par>
                                <p:cTn id="103" presetID="22" presetClass="entr" presetSubtype="8" fill="hold" nodeType="afterEffect">
                                  <p:stCondLst>
                                    <p:cond delay="0"/>
                                  </p:stCondLst>
                                  <p:childTnLst>
                                    <p:set>
                                      <p:cBhvr>
                                        <p:cTn id="104" dur="1" fill="hold">
                                          <p:stCondLst>
                                            <p:cond delay="0"/>
                                          </p:stCondLst>
                                        </p:cTn>
                                        <p:tgtEl>
                                          <p:spTgt spid="76"/>
                                        </p:tgtEl>
                                        <p:attrNameLst>
                                          <p:attrName>style.visibility</p:attrName>
                                        </p:attrNameLst>
                                      </p:cBhvr>
                                      <p:to>
                                        <p:strVal val="visible"/>
                                      </p:to>
                                    </p:set>
                                    <p:animEffect transition="in" filter="wipe(left)">
                                      <p:cBhvr>
                                        <p:cTn id="105" dur="5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5" grpId="0" animBg="1"/>
      <p:bldP spid="82" grpId="0" animBg="1"/>
      <p:bldP spid="10" grpId="0" animBg="1"/>
      <p:bldP spid="11" grpId="0" animBg="1"/>
      <p:bldP spid="12" grpId="0" animBg="1"/>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2940</TotalTime>
  <Words>1215</Words>
  <Application>Microsoft Office PowerPoint</Application>
  <PresentationFormat>Widescreen</PresentationFormat>
  <Paragraphs>51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Open Sans</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590</cp:revision>
  <dcterms:created xsi:type="dcterms:W3CDTF">2015-12-31T02:20:12Z</dcterms:created>
  <dcterms:modified xsi:type="dcterms:W3CDTF">2016-09-18T17:13:45Z</dcterms:modified>
</cp:coreProperties>
</file>