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
        <p:nvSpPr>
          <p:cNvPr id="7" name="Picture Placeholder 7"/>
          <p:cNvSpPr>
            <a:spLocks noGrp="1"/>
          </p:cNvSpPr>
          <p:nvPr>
            <p:ph type="pic" sz="quarter" idx="13" hasCustomPrompt="1"/>
          </p:nvPr>
        </p:nvSpPr>
        <p:spPr>
          <a:xfrm>
            <a:off x="8839200" y="1244600"/>
            <a:ext cx="3352800" cy="4360333"/>
          </a:xfrm>
          <a:custGeom>
            <a:avLst/>
            <a:gdLst>
              <a:gd name="connsiteX0" fmla="*/ 0 w 2514600"/>
              <a:gd name="connsiteY0" fmla="*/ 0 h 4324350"/>
              <a:gd name="connsiteX1" fmla="*/ 2514600 w 2514600"/>
              <a:gd name="connsiteY1" fmla="*/ 0 h 4324350"/>
              <a:gd name="connsiteX2" fmla="*/ 2514600 w 2514600"/>
              <a:gd name="connsiteY2" fmla="*/ 4324350 h 4324350"/>
              <a:gd name="connsiteX3" fmla="*/ 0 w 2514600"/>
              <a:gd name="connsiteY3" fmla="*/ 4324350 h 4324350"/>
              <a:gd name="connsiteX4" fmla="*/ 0 w 2514600"/>
              <a:gd name="connsiteY4" fmla="*/ 0 h 4324350"/>
              <a:gd name="connsiteX0" fmla="*/ 0 w 2514600"/>
              <a:gd name="connsiteY0" fmla="*/ 0 h 4324350"/>
              <a:gd name="connsiteX1" fmla="*/ 2514600 w 2514600"/>
              <a:gd name="connsiteY1" fmla="*/ 0 h 4324350"/>
              <a:gd name="connsiteX2" fmla="*/ 2514600 w 2514600"/>
              <a:gd name="connsiteY2" fmla="*/ 4324350 h 4324350"/>
              <a:gd name="connsiteX3" fmla="*/ 0 w 2514600"/>
              <a:gd name="connsiteY3" fmla="*/ 3543300 h 4324350"/>
              <a:gd name="connsiteX4" fmla="*/ 0 w 2514600"/>
              <a:gd name="connsiteY4" fmla="*/ 0 h 432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4324350">
                <a:moveTo>
                  <a:pt x="0" y="0"/>
                </a:moveTo>
                <a:lnTo>
                  <a:pt x="2514600" y="0"/>
                </a:lnTo>
                <a:lnTo>
                  <a:pt x="2514600" y="4324350"/>
                </a:lnTo>
                <a:lnTo>
                  <a:pt x="0" y="3543300"/>
                </a:lnTo>
                <a:lnTo>
                  <a:pt x="0" y="0"/>
                </a:lnTo>
                <a:close/>
              </a:path>
            </a:pathLst>
          </a:custGeom>
          <a:ln w="3175">
            <a:solidFill>
              <a:schemeClr val="bg1">
                <a:lumMod val="85000"/>
              </a:schemeClr>
            </a:solidFill>
          </a:ln>
        </p:spPr>
        <p:txBody>
          <a:bodyPr bIns="1097280" anchor="b"/>
          <a:lstStyle>
            <a:lvl1pPr algn="ctr">
              <a:buNone/>
              <a:defRPr sz="1867" b="1">
                <a:solidFill>
                  <a:schemeClr val="tx1">
                    <a:lumMod val="50000"/>
                    <a:lumOff val="50000"/>
                  </a:schemeClr>
                </a:solidFill>
              </a:defRPr>
            </a:lvl1pPr>
          </a:lstStyle>
          <a:p>
            <a:r>
              <a:rPr lang="en-US" dirty="0"/>
              <a:t>Click Icon To Add Image</a:t>
            </a:r>
          </a:p>
        </p:txBody>
      </p:sp>
      <p:sp>
        <p:nvSpPr>
          <p:cNvPr id="9" name="Picture Placeholder 7"/>
          <p:cNvSpPr>
            <a:spLocks noGrp="1"/>
          </p:cNvSpPr>
          <p:nvPr>
            <p:ph type="pic" sz="quarter" idx="14" hasCustomPrompt="1"/>
          </p:nvPr>
        </p:nvSpPr>
        <p:spPr>
          <a:xfrm flipH="1">
            <a:off x="0" y="1244600"/>
            <a:ext cx="3352800" cy="4360333"/>
          </a:xfrm>
          <a:custGeom>
            <a:avLst/>
            <a:gdLst>
              <a:gd name="connsiteX0" fmla="*/ 0 w 2514600"/>
              <a:gd name="connsiteY0" fmla="*/ 0 h 4324350"/>
              <a:gd name="connsiteX1" fmla="*/ 2514600 w 2514600"/>
              <a:gd name="connsiteY1" fmla="*/ 0 h 4324350"/>
              <a:gd name="connsiteX2" fmla="*/ 2514600 w 2514600"/>
              <a:gd name="connsiteY2" fmla="*/ 4324350 h 4324350"/>
              <a:gd name="connsiteX3" fmla="*/ 0 w 2514600"/>
              <a:gd name="connsiteY3" fmla="*/ 4324350 h 4324350"/>
              <a:gd name="connsiteX4" fmla="*/ 0 w 2514600"/>
              <a:gd name="connsiteY4" fmla="*/ 0 h 4324350"/>
              <a:gd name="connsiteX0" fmla="*/ 0 w 2514600"/>
              <a:gd name="connsiteY0" fmla="*/ 0 h 4324350"/>
              <a:gd name="connsiteX1" fmla="*/ 2514600 w 2514600"/>
              <a:gd name="connsiteY1" fmla="*/ 0 h 4324350"/>
              <a:gd name="connsiteX2" fmla="*/ 2514600 w 2514600"/>
              <a:gd name="connsiteY2" fmla="*/ 4324350 h 4324350"/>
              <a:gd name="connsiteX3" fmla="*/ 0 w 2514600"/>
              <a:gd name="connsiteY3" fmla="*/ 3543300 h 4324350"/>
              <a:gd name="connsiteX4" fmla="*/ 0 w 2514600"/>
              <a:gd name="connsiteY4" fmla="*/ 0 h 432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4600" h="4324350">
                <a:moveTo>
                  <a:pt x="0" y="0"/>
                </a:moveTo>
                <a:lnTo>
                  <a:pt x="2514600" y="0"/>
                </a:lnTo>
                <a:lnTo>
                  <a:pt x="2514600" y="4324350"/>
                </a:lnTo>
                <a:lnTo>
                  <a:pt x="0" y="3543300"/>
                </a:lnTo>
                <a:lnTo>
                  <a:pt x="0" y="0"/>
                </a:lnTo>
                <a:close/>
              </a:path>
            </a:pathLst>
          </a:custGeom>
          <a:ln w="3175">
            <a:solidFill>
              <a:schemeClr val="bg1">
                <a:lumMod val="85000"/>
              </a:schemeClr>
            </a:solidFill>
          </a:ln>
        </p:spPr>
        <p:txBody>
          <a:bodyPr bIns="1097280" anchor="b"/>
          <a:lstStyle>
            <a:lvl1pPr algn="ctr">
              <a:buNone/>
              <a:defRPr sz="1867"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5806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72"/>
          <p:cNvSpPr>
            <a:spLocks/>
          </p:cNvSpPr>
          <p:nvPr/>
        </p:nvSpPr>
        <p:spPr bwMode="auto">
          <a:xfrm>
            <a:off x="6722264" y="1605954"/>
            <a:ext cx="1079997" cy="1024938"/>
          </a:xfrm>
          <a:custGeom>
            <a:avLst/>
            <a:gdLst/>
            <a:ahLst/>
            <a:cxnLst>
              <a:cxn ang="0">
                <a:pos x="317" y="290"/>
              </a:cxn>
              <a:cxn ang="0">
                <a:pos x="307" y="300"/>
              </a:cxn>
              <a:cxn ang="0">
                <a:pos x="10" y="300"/>
              </a:cxn>
              <a:cxn ang="0">
                <a:pos x="0" y="290"/>
              </a:cxn>
              <a:cxn ang="0">
                <a:pos x="0" y="11"/>
              </a:cxn>
              <a:cxn ang="0">
                <a:pos x="10" y="0"/>
              </a:cxn>
              <a:cxn ang="0">
                <a:pos x="307" y="0"/>
              </a:cxn>
              <a:cxn ang="0">
                <a:pos x="317" y="11"/>
              </a:cxn>
              <a:cxn ang="0">
                <a:pos x="317" y="290"/>
              </a:cxn>
            </a:cxnLst>
            <a:rect l="0" t="0" r="r" b="b"/>
            <a:pathLst>
              <a:path w="317" h="300">
                <a:moveTo>
                  <a:pt x="317" y="290"/>
                </a:moveTo>
                <a:cubicBezTo>
                  <a:pt x="317" y="296"/>
                  <a:pt x="313" y="300"/>
                  <a:pt x="307" y="300"/>
                </a:cubicBezTo>
                <a:cubicBezTo>
                  <a:pt x="10" y="300"/>
                  <a:pt x="10" y="300"/>
                  <a:pt x="10" y="300"/>
                </a:cubicBezTo>
                <a:cubicBezTo>
                  <a:pt x="4" y="300"/>
                  <a:pt x="0" y="296"/>
                  <a:pt x="0" y="290"/>
                </a:cubicBezTo>
                <a:cubicBezTo>
                  <a:pt x="0" y="11"/>
                  <a:pt x="0" y="11"/>
                  <a:pt x="0" y="11"/>
                </a:cubicBezTo>
                <a:cubicBezTo>
                  <a:pt x="0" y="5"/>
                  <a:pt x="4" y="0"/>
                  <a:pt x="10" y="0"/>
                </a:cubicBezTo>
                <a:cubicBezTo>
                  <a:pt x="307" y="0"/>
                  <a:pt x="307" y="0"/>
                  <a:pt x="307" y="0"/>
                </a:cubicBezTo>
                <a:cubicBezTo>
                  <a:pt x="313" y="0"/>
                  <a:pt x="317" y="5"/>
                  <a:pt x="317" y="11"/>
                </a:cubicBezTo>
                <a:lnTo>
                  <a:pt x="317" y="290"/>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92"/>
          <p:cNvSpPr>
            <a:spLocks/>
          </p:cNvSpPr>
          <p:nvPr/>
        </p:nvSpPr>
        <p:spPr bwMode="auto">
          <a:xfrm>
            <a:off x="3898168" y="1605954"/>
            <a:ext cx="1084233" cy="1024938"/>
          </a:xfrm>
          <a:custGeom>
            <a:avLst/>
            <a:gdLst/>
            <a:ahLst/>
            <a:cxnLst>
              <a:cxn ang="0">
                <a:pos x="318" y="290"/>
              </a:cxn>
              <a:cxn ang="0">
                <a:pos x="307" y="300"/>
              </a:cxn>
              <a:cxn ang="0">
                <a:pos x="11" y="300"/>
              </a:cxn>
              <a:cxn ang="0">
                <a:pos x="0" y="290"/>
              </a:cxn>
              <a:cxn ang="0">
                <a:pos x="0" y="11"/>
              </a:cxn>
              <a:cxn ang="0">
                <a:pos x="11" y="0"/>
              </a:cxn>
              <a:cxn ang="0">
                <a:pos x="307" y="0"/>
              </a:cxn>
              <a:cxn ang="0">
                <a:pos x="318" y="11"/>
              </a:cxn>
              <a:cxn ang="0">
                <a:pos x="318" y="290"/>
              </a:cxn>
            </a:cxnLst>
            <a:rect l="0" t="0" r="r" b="b"/>
            <a:pathLst>
              <a:path w="318" h="300">
                <a:moveTo>
                  <a:pt x="318" y="290"/>
                </a:moveTo>
                <a:cubicBezTo>
                  <a:pt x="318" y="296"/>
                  <a:pt x="313" y="300"/>
                  <a:pt x="307" y="300"/>
                </a:cubicBezTo>
                <a:cubicBezTo>
                  <a:pt x="11" y="300"/>
                  <a:pt x="11" y="300"/>
                  <a:pt x="11" y="300"/>
                </a:cubicBezTo>
                <a:cubicBezTo>
                  <a:pt x="5" y="300"/>
                  <a:pt x="0" y="296"/>
                  <a:pt x="0" y="290"/>
                </a:cubicBezTo>
                <a:cubicBezTo>
                  <a:pt x="0" y="11"/>
                  <a:pt x="0" y="11"/>
                  <a:pt x="0" y="11"/>
                </a:cubicBezTo>
                <a:cubicBezTo>
                  <a:pt x="0" y="5"/>
                  <a:pt x="5" y="0"/>
                  <a:pt x="11" y="0"/>
                </a:cubicBezTo>
                <a:cubicBezTo>
                  <a:pt x="307" y="0"/>
                  <a:pt x="307" y="0"/>
                  <a:pt x="307" y="0"/>
                </a:cubicBezTo>
                <a:cubicBezTo>
                  <a:pt x="313" y="0"/>
                  <a:pt x="318" y="5"/>
                  <a:pt x="318" y="11"/>
                </a:cubicBezTo>
                <a:lnTo>
                  <a:pt x="318" y="29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67"/>
          <p:cNvSpPr>
            <a:spLocks noEditPoints="1"/>
          </p:cNvSpPr>
          <p:nvPr/>
        </p:nvSpPr>
        <p:spPr bwMode="auto">
          <a:xfrm>
            <a:off x="3547112" y="3956063"/>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B9BD5"/>
          </a:solidFill>
          <a:ln w="6350">
            <a:solidFill>
              <a:schemeClr val="bg1">
                <a:lumMod val="8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30" name="Group 29"/>
          <p:cNvGrpSpPr/>
          <p:nvPr/>
        </p:nvGrpSpPr>
        <p:grpSpPr>
          <a:xfrm>
            <a:off x="3898168" y="3732208"/>
            <a:ext cx="2073989" cy="2539006"/>
            <a:chOff x="914400" y="1623310"/>
            <a:chExt cx="2850697" cy="704483"/>
          </a:xfrm>
        </p:grpSpPr>
        <p:sp>
          <p:nvSpPr>
            <p:cNvPr id="31" name="TextBox 30"/>
            <p:cNvSpPr txBox="1"/>
            <p:nvPr/>
          </p:nvSpPr>
          <p:spPr>
            <a:xfrm flipH="1">
              <a:off x="945697" y="1704395"/>
              <a:ext cx="2819400" cy="623398"/>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32" name="Rectangle 31"/>
            <p:cNvSpPr/>
            <p:nvPr/>
          </p:nvSpPr>
          <p:spPr>
            <a:xfrm>
              <a:off x="914400" y="1623310"/>
              <a:ext cx="2261936" cy="102476"/>
            </a:xfrm>
            <a:prstGeom prst="rect">
              <a:avLst/>
            </a:prstGeom>
          </p:spPr>
          <p:txBody>
            <a:bodyPr wrap="none">
              <a:spAutoFit/>
            </a:bodyPr>
            <a:lstStyle/>
            <a:p>
              <a:r>
                <a:rPr lang="en-US" b="1" dirty="0">
                  <a:solidFill>
                    <a:srgbClr val="5B9BD5"/>
                  </a:solidFill>
                </a:rPr>
                <a:t>Title Goes Here</a:t>
              </a:r>
            </a:p>
          </p:txBody>
        </p:sp>
      </p:grpSp>
      <p:grpSp>
        <p:nvGrpSpPr>
          <p:cNvPr id="18" name="Group 188"/>
          <p:cNvGrpSpPr/>
          <p:nvPr/>
        </p:nvGrpSpPr>
        <p:grpSpPr>
          <a:xfrm>
            <a:off x="2998034" y="1636568"/>
            <a:ext cx="6192266" cy="631057"/>
            <a:chOff x="1546551" y="1989719"/>
            <a:chExt cx="6050898" cy="359993"/>
          </a:xfrm>
        </p:grpSpPr>
        <p:sp>
          <p:nvSpPr>
            <p:cNvPr id="19" name="Rectangle 93"/>
            <p:cNvSpPr>
              <a:spLocks noChangeArrowheads="1"/>
            </p:cNvSpPr>
            <p:nvPr/>
          </p:nvSpPr>
          <p:spPr bwMode="auto">
            <a:xfrm>
              <a:off x="1546551" y="1989719"/>
              <a:ext cx="6050898" cy="338248"/>
            </a:xfrm>
            <a:prstGeom prst="rect">
              <a:avLst/>
            </a:prstGeom>
            <a:solidFill>
              <a:schemeClr val="bg1">
                <a:lumMod val="65000"/>
              </a:schemeClr>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Rectangle 94"/>
            <p:cNvSpPr>
              <a:spLocks noChangeArrowheads="1"/>
            </p:cNvSpPr>
            <p:nvPr/>
          </p:nvSpPr>
          <p:spPr bwMode="auto">
            <a:xfrm>
              <a:off x="1546551" y="2011464"/>
              <a:ext cx="6050898" cy="338248"/>
            </a:xfrm>
            <a:prstGeom prst="rect">
              <a:avLst/>
            </a:prstGeom>
            <a:gradFill flip="none" rotWithShape="1">
              <a:gsLst>
                <a:gs pos="0">
                  <a:schemeClr val="bg1">
                    <a:lumMod val="75000"/>
                  </a:schemeClr>
                </a:gs>
                <a:gs pos="50000">
                  <a:schemeClr val="bg1">
                    <a:lumMod val="75000"/>
                  </a:schemeClr>
                </a:gs>
                <a:gs pos="100000">
                  <a:schemeClr val="bg1">
                    <a:lumMod val="50000"/>
                  </a:schemeClr>
                </a:gs>
              </a:gsLst>
              <a:lin ang="5400000" scaled="1"/>
              <a:tileRect/>
            </a:gra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p:cNvGrpSpPr/>
          <p:nvPr/>
        </p:nvGrpSpPr>
        <p:grpSpPr>
          <a:xfrm>
            <a:off x="6753323" y="1605954"/>
            <a:ext cx="1554349" cy="1931287"/>
            <a:chOff x="4049389" y="2276379"/>
            <a:chExt cx="1554349" cy="1931287"/>
          </a:xfrm>
        </p:grpSpPr>
        <p:grpSp>
          <p:nvGrpSpPr>
            <p:cNvPr id="64" name="Group 159"/>
            <p:cNvGrpSpPr/>
            <p:nvPr/>
          </p:nvGrpSpPr>
          <p:grpSpPr>
            <a:xfrm>
              <a:off x="4049389" y="3746020"/>
              <a:ext cx="1414584" cy="461646"/>
              <a:chOff x="3357448" y="2469112"/>
              <a:chExt cx="1044171" cy="340763"/>
            </a:xfrm>
            <a:gradFill>
              <a:gsLst>
                <a:gs pos="0">
                  <a:schemeClr val="accent2">
                    <a:lumMod val="50000"/>
                  </a:schemeClr>
                </a:gs>
                <a:gs pos="50000">
                  <a:schemeClr val="accent2"/>
                </a:gs>
                <a:gs pos="100000">
                  <a:schemeClr val="accent2"/>
                </a:gs>
              </a:gsLst>
              <a:lin ang="5400000" scaled="1"/>
            </a:gradFill>
          </p:grpSpPr>
          <p:sp>
            <p:nvSpPr>
              <p:cNvPr id="73" name="Rectangle 97"/>
              <p:cNvSpPr>
                <a:spLocks noChangeArrowheads="1"/>
              </p:cNvSpPr>
              <p:nvPr/>
            </p:nvSpPr>
            <p:spPr bwMode="auto">
              <a:xfrm>
                <a:off x="3360575" y="2469112"/>
                <a:ext cx="1037918"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Oval 98"/>
              <p:cNvSpPr>
                <a:spLocks noChangeArrowheads="1"/>
              </p:cNvSpPr>
              <p:nvPr/>
            </p:nvSpPr>
            <p:spPr bwMode="auto">
              <a:xfrm>
                <a:off x="335744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Oval 99"/>
              <p:cNvSpPr>
                <a:spLocks noChangeArrowheads="1"/>
              </p:cNvSpPr>
              <p:nvPr/>
            </p:nvSpPr>
            <p:spPr bwMode="auto">
              <a:xfrm>
                <a:off x="342622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Oval 100"/>
              <p:cNvSpPr>
                <a:spLocks noChangeArrowheads="1"/>
              </p:cNvSpPr>
              <p:nvPr/>
            </p:nvSpPr>
            <p:spPr bwMode="auto">
              <a:xfrm>
                <a:off x="349187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01"/>
              <p:cNvSpPr>
                <a:spLocks noChangeArrowheads="1"/>
              </p:cNvSpPr>
              <p:nvPr/>
            </p:nvSpPr>
            <p:spPr bwMode="auto">
              <a:xfrm>
                <a:off x="356378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Oval 102"/>
              <p:cNvSpPr>
                <a:spLocks noChangeArrowheads="1"/>
              </p:cNvSpPr>
              <p:nvPr/>
            </p:nvSpPr>
            <p:spPr bwMode="auto">
              <a:xfrm>
                <a:off x="3632559"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Oval 103"/>
              <p:cNvSpPr>
                <a:spLocks noChangeArrowheads="1"/>
              </p:cNvSpPr>
              <p:nvPr/>
            </p:nvSpPr>
            <p:spPr bwMode="auto">
              <a:xfrm>
                <a:off x="369821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104"/>
              <p:cNvSpPr>
                <a:spLocks noChangeArrowheads="1"/>
              </p:cNvSpPr>
              <p:nvPr/>
            </p:nvSpPr>
            <p:spPr bwMode="auto">
              <a:xfrm>
                <a:off x="377011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105"/>
              <p:cNvSpPr>
                <a:spLocks noChangeArrowheads="1"/>
              </p:cNvSpPr>
              <p:nvPr/>
            </p:nvSpPr>
            <p:spPr bwMode="auto">
              <a:xfrm>
                <a:off x="383889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Oval 106"/>
              <p:cNvSpPr>
                <a:spLocks noChangeArrowheads="1"/>
              </p:cNvSpPr>
              <p:nvPr/>
            </p:nvSpPr>
            <p:spPr bwMode="auto">
              <a:xfrm>
                <a:off x="3907670"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Oval 107"/>
              <p:cNvSpPr>
                <a:spLocks noChangeArrowheads="1"/>
              </p:cNvSpPr>
              <p:nvPr/>
            </p:nvSpPr>
            <p:spPr bwMode="auto">
              <a:xfrm>
                <a:off x="397644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108"/>
              <p:cNvSpPr>
                <a:spLocks noChangeArrowheads="1"/>
              </p:cNvSpPr>
              <p:nvPr/>
            </p:nvSpPr>
            <p:spPr bwMode="auto">
              <a:xfrm>
                <a:off x="404522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Oval 109"/>
              <p:cNvSpPr>
                <a:spLocks noChangeArrowheads="1"/>
              </p:cNvSpPr>
              <p:nvPr/>
            </p:nvSpPr>
            <p:spPr bwMode="auto">
              <a:xfrm>
                <a:off x="411400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Oval 110"/>
              <p:cNvSpPr>
                <a:spLocks noChangeArrowheads="1"/>
              </p:cNvSpPr>
              <p:nvPr/>
            </p:nvSpPr>
            <p:spPr bwMode="auto">
              <a:xfrm>
                <a:off x="418278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111"/>
              <p:cNvSpPr>
                <a:spLocks noChangeArrowheads="1"/>
              </p:cNvSpPr>
              <p:nvPr/>
            </p:nvSpPr>
            <p:spPr bwMode="auto">
              <a:xfrm>
                <a:off x="425155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112"/>
              <p:cNvSpPr>
                <a:spLocks noChangeArrowheads="1"/>
              </p:cNvSpPr>
              <p:nvPr/>
            </p:nvSpPr>
            <p:spPr bwMode="auto">
              <a:xfrm>
                <a:off x="432033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5" name="Freeform 113"/>
            <p:cNvSpPr>
              <a:spLocks/>
            </p:cNvSpPr>
            <p:nvPr/>
          </p:nvSpPr>
          <p:spPr bwMode="auto">
            <a:xfrm>
              <a:off x="4053625" y="3652843"/>
              <a:ext cx="288000" cy="186352"/>
            </a:xfrm>
            <a:custGeom>
              <a:avLst/>
              <a:gdLst/>
              <a:ahLst/>
              <a:cxnLst>
                <a:cxn ang="0">
                  <a:pos x="85" y="43"/>
                </a:cxn>
                <a:cxn ang="0">
                  <a:pos x="74" y="54"/>
                </a:cxn>
                <a:cxn ang="0">
                  <a:pos x="10" y="54"/>
                </a:cxn>
                <a:cxn ang="0">
                  <a:pos x="0" y="43"/>
                </a:cxn>
                <a:cxn ang="0">
                  <a:pos x="0" y="10"/>
                </a:cxn>
                <a:cxn ang="0">
                  <a:pos x="10" y="0"/>
                </a:cxn>
                <a:cxn ang="0">
                  <a:pos x="74" y="0"/>
                </a:cxn>
                <a:cxn ang="0">
                  <a:pos x="85" y="10"/>
                </a:cxn>
                <a:cxn ang="0">
                  <a:pos x="85" y="43"/>
                </a:cxn>
              </a:cxnLst>
              <a:rect l="0" t="0" r="r" b="b"/>
              <a:pathLst>
                <a:path w="85" h="54">
                  <a:moveTo>
                    <a:pt x="85" y="43"/>
                  </a:moveTo>
                  <a:cubicBezTo>
                    <a:pt x="85" y="49"/>
                    <a:pt x="80" y="54"/>
                    <a:pt x="74" y="54"/>
                  </a:cubicBezTo>
                  <a:cubicBezTo>
                    <a:pt x="10" y="54"/>
                    <a:pt x="10" y="54"/>
                    <a:pt x="10" y="54"/>
                  </a:cubicBezTo>
                  <a:cubicBezTo>
                    <a:pt x="4" y="54"/>
                    <a:pt x="0" y="49"/>
                    <a:pt x="0" y="43"/>
                  </a:cubicBezTo>
                  <a:cubicBezTo>
                    <a:pt x="0" y="10"/>
                    <a:pt x="0" y="10"/>
                    <a:pt x="0" y="10"/>
                  </a:cubicBezTo>
                  <a:cubicBezTo>
                    <a:pt x="0" y="5"/>
                    <a:pt x="4" y="0"/>
                    <a:pt x="10" y="0"/>
                  </a:cubicBezTo>
                  <a:cubicBezTo>
                    <a:pt x="74" y="0"/>
                    <a:pt x="74" y="0"/>
                    <a:pt x="74" y="0"/>
                  </a:cubicBezTo>
                  <a:cubicBezTo>
                    <a:pt x="80" y="0"/>
                    <a:pt x="85" y="5"/>
                    <a:pt x="85" y="10"/>
                  </a:cubicBezTo>
                  <a:lnTo>
                    <a:pt x="85" y="43"/>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14"/>
            <p:cNvSpPr>
              <a:spLocks/>
            </p:cNvSpPr>
            <p:nvPr/>
          </p:nvSpPr>
          <p:spPr bwMode="auto">
            <a:xfrm>
              <a:off x="4049389" y="2276379"/>
              <a:ext cx="1554349" cy="1562818"/>
            </a:xfrm>
            <a:custGeom>
              <a:avLst/>
              <a:gdLst/>
              <a:ahLst/>
              <a:cxnLst>
                <a:cxn ang="0">
                  <a:pos x="402" y="0"/>
                </a:cxn>
                <a:cxn ang="0">
                  <a:pos x="97" y="0"/>
                </a:cxn>
                <a:cxn ang="0">
                  <a:pos x="93" y="0"/>
                </a:cxn>
                <a:cxn ang="0">
                  <a:pos x="0" y="0"/>
                </a:cxn>
                <a:cxn ang="0">
                  <a:pos x="44" y="34"/>
                </a:cxn>
                <a:cxn ang="0">
                  <a:pos x="44" y="49"/>
                </a:cxn>
                <a:cxn ang="0">
                  <a:pos x="44" y="53"/>
                </a:cxn>
                <a:cxn ang="0">
                  <a:pos x="44" y="404"/>
                </a:cxn>
                <a:cxn ang="0">
                  <a:pos x="44" y="408"/>
                </a:cxn>
                <a:cxn ang="0">
                  <a:pos x="44" y="408"/>
                </a:cxn>
                <a:cxn ang="0">
                  <a:pos x="6" y="457"/>
                </a:cxn>
                <a:cxn ang="0">
                  <a:pos x="130" y="457"/>
                </a:cxn>
                <a:cxn ang="0">
                  <a:pos x="129" y="456"/>
                </a:cxn>
                <a:cxn ang="0">
                  <a:pos x="402" y="456"/>
                </a:cxn>
                <a:cxn ang="0">
                  <a:pos x="455" y="404"/>
                </a:cxn>
                <a:cxn ang="0">
                  <a:pos x="455" y="53"/>
                </a:cxn>
                <a:cxn ang="0">
                  <a:pos x="402" y="0"/>
                </a:cxn>
              </a:cxnLst>
              <a:rect l="0" t="0" r="r" b="b"/>
              <a:pathLst>
                <a:path w="455" h="457">
                  <a:moveTo>
                    <a:pt x="402" y="0"/>
                  </a:moveTo>
                  <a:cubicBezTo>
                    <a:pt x="97" y="0"/>
                    <a:pt x="97" y="0"/>
                    <a:pt x="97" y="0"/>
                  </a:cubicBezTo>
                  <a:cubicBezTo>
                    <a:pt x="96" y="0"/>
                    <a:pt x="94" y="0"/>
                    <a:pt x="93" y="0"/>
                  </a:cubicBezTo>
                  <a:cubicBezTo>
                    <a:pt x="0" y="0"/>
                    <a:pt x="0" y="0"/>
                    <a:pt x="0" y="0"/>
                  </a:cubicBezTo>
                  <a:cubicBezTo>
                    <a:pt x="48" y="1"/>
                    <a:pt x="44" y="34"/>
                    <a:pt x="44" y="34"/>
                  </a:cubicBezTo>
                  <a:cubicBezTo>
                    <a:pt x="44" y="49"/>
                    <a:pt x="44" y="49"/>
                    <a:pt x="44" y="49"/>
                  </a:cubicBezTo>
                  <a:cubicBezTo>
                    <a:pt x="44" y="50"/>
                    <a:pt x="44" y="52"/>
                    <a:pt x="44" y="53"/>
                  </a:cubicBezTo>
                  <a:cubicBezTo>
                    <a:pt x="44" y="404"/>
                    <a:pt x="44" y="404"/>
                    <a:pt x="44" y="404"/>
                  </a:cubicBezTo>
                  <a:cubicBezTo>
                    <a:pt x="44" y="405"/>
                    <a:pt x="44" y="407"/>
                    <a:pt x="44" y="408"/>
                  </a:cubicBezTo>
                  <a:cubicBezTo>
                    <a:pt x="44" y="408"/>
                    <a:pt x="44" y="408"/>
                    <a:pt x="44" y="408"/>
                  </a:cubicBezTo>
                  <a:cubicBezTo>
                    <a:pt x="44" y="408"/>
                    <a:pt x="45" y="457"/>
                    <a:pt x="6" y="457"/>
                  </a:cubicBezTo>
                  <a:cubicBezTo>
                    <a:pt x="130" y="457"/>
                    <a:pt x="130" y="457"/>
                    <a:pt x="130" y="457"/>
                  </a:cubicBezTo>
                  <a:cubicBezTo>
                    <a:pt x="129" y="456"/>
                    <a:pt x="129" y="456"/>
                    <a:pt x="129" y="456"/>
                  </a:cubicBezTo>
                  <a:cubicBezTo>
                    <a:pt x="402" y="456"/>
                    <a:pt x="402" y="456"/>
                    <a:pt x="402" y="456"/>
                  </a:cubicBezTo>
                  <a:cubicBezTo>
                    <a:pt x="431" y="456"/>
                    <a:pt x="455" y="433"/>
                    <a:pt x="455" y="404"/>
                  </a:cubicBezTo>
                  <a:cubicBezTo>
                    <a:pt x="455" y="53"/>
                    <a:pt x="455" y="53"/>
                    <a:pt x="455" y="53"/>
                  </a:cubicBezTo>
                  <a:cubicBezTo>
                    <a:pt x="455" y="24"/>
                    <a:pt x="431" y="0"/>
                    <a:pt x="402" y="0"/>
                  </a:cubicBez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15"/>
            <p:cNvSpPr>
              <a:spLocks/>
            </p:cNvSpPr>
            <p:nvPr/>
          </p:nvSpPr>
          <p:spPr bwMode="auto">
            <a:xfrm>
              <a:off x="4333154" y="2547437"/>
              <a:ext cx="1130821" cy="1130821"/>
            </a:xfrm>
            <a:custGeom>
              <a:avLst/>
              <a:gdLst/>
              <a:ahLst/>
              <a:cxnLst>
                <a:cxn ang="0">
                  <a:pos x="331" y="320"/>
                </a:cxn>
                <a:cxn ang="0">
                  <a:pos x="321" y="331"/>
                </a:cxn>
                <a:cxn ang="0">
                  <a:pos x="11" y="331"/>
                </a:cxn>
                <a:cxn ang="0">
                  <a:pos x="0" y="320"/>
                </a:cxn>
                <a:cxn ang="0">
                  <a:pos x="0" y="10"/>
                </a:cxn>
                <a:cxn ang="0">
                  <a:pos x="11" y="0"/>
                </a:cxn>
                <a:cxn ang="0">
                  <a:pos x="321" y="0"/>
                </a:cxn>
                <a:cxn ang="0">
                  <a:pos x="331" y="10"/>
                </a:cxn>
                <a:cxn ang="0">
                  <a:pos x="331" y="320"/>
                </a:cxn>
              </a:cxnLst>
              <a:rect l="0" t="0" r="r" b="b"/>
              <a:pathLst>
                <a:path w="331" h="331">
                  <a:moveTo>
                    <a:pt x="331" y="320"/>
                  </a:moveTo>
                  <a:cubicBezTo>
                    <a:pt x="331" y="326"/>
                    <a:pt x="327" y="331"/>
                    <a:pt x="321" y="331"/>
                  </a:cubicBezTo>
                  <a:cubicBezTo>
                    <a:pt x="11" y="331"/>
                    <a:pt x="11" y="331"/>
                    <a:pt x="11" y="331"/>
                  </a:cubicBezTo>
                  <a:cubicBezTo>
                    <a:pt x="5" y="331"/>
                    <a:pt x="0" y="326"/>
                    <a:pt x="0" y="320"/>
                  </a:cubicBezTo>
                  <a:cubicBezTo>
                    <a:pt x="0" y="10"/>
                    <a:pt x="0" y="10"/>
                    <a:pt x="0" y="10"/>
                  </a:cubicBezTo>
                  <a:cubicBezTo>
                    <a:pt x="0" y="5"/>
                    <a:pt x="5" y="0"/>
                    <a:pt x="11" y="0"/>
                  </a:cubicBezTo>
                  <a:cubicBezTo>
                    <a:pt x="321" y="0"/>
                    <a:pt x="321" y="0"/>
                    <a:pt x="321" y="0"/>
                  </a:cubicBezTo>
                  <a:cubicBezTo>
                    <a:pt x="327" y="0"/>
                    <a:pt x="331" y="5"/>
                    <a:pt x="331" y="10"/>
                  </a:cubicBezTo>
                  <a:lnTo>
                    <a:pt x="331" y="320"/>
                  </a:lnTo>
                  <a:close/>
                </a:path>
              </a:pathLst>
            </a:custGeom>
            <a:solidFill>
              <a:schemeClr val="bg1">
                <a:lumMod val="9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8" name="Group 347"/>
            <p:cNvGrpSpPr/>
            <p:nvPr/>
          </p:nvGrpSpPr>
          <p:grpSpPr>
            <a:xfrm>
              <a:off x="4474609" y="2775792"/>
              <a:ext cx="820036" cy="652434"/>
              <a:chOff x="4814888" y="1727201"/>
              <a:chExt cx="434975" cy="346075"/>
            </a:xfrm>
            <a:solidFill>
              <a:schemeClr val="accent2"/>
            </a:solidFill>
          </p:grpSpPr>
          <p:sp>
            <p:nvSpPr>
              <p:cNvPr id="69" name="Freeform 275"/>
              <p:cNvSpPr>
                <a:spLocks noEditPoints="1"/>
              </p:cNvSpPr>
              <p:nvPr/>
            </p:nvSpPr>
            <p:spPr bwMode="auto">
              <a:xfrm>
                <a:off x="4814888" y="1727201"/>
                <a:ext cx="434975" cy="346075"/>
              </a:xfrm>
              <a:custGeom>
                <a:avLst/>
                <a:gdLst/>
                <a:ahLst/>
                <a:cxnLst>
                  <a:cxn ang="0">
                    <a:pos x="78" y="17"/>
                  </a:cxn>
                  <a:cxn ang="0">
                    <a:pos x="0" y="30"/>
                  </a:cxn>
                  <a:cxn ang="0">
                    <a:pos x="5" y="72"/>
                  </a:cxn>
                  <a:cxn ang="0">
                    <a:pos x="38" y="60"/>
                  </a:cxn>
                  <a:cxn ang="0">
                    <a:pos x="77" y="77"/>
                  </a:cxn>
                  <a:cxn ang="0">
                    <a:pos x="108" y="91"/>
                  </a:cxn>
                  <a:cxn ang="0">
                    <a:pos x="106" y="66"/>
                  </a:cxn>
                  <a:cxn ang="0">
                    <a:pos x="34" y="47"/>
                  </a:cxn>
                  <a:cxn ang="0">
                    <a:pos x="34" y="48"/>
                  </a:cxn>
                  <a:cxn ang="0">
                    <a:pos x="34" y="48"/>
                  </a:cxn>
                  <a:cxn ang="0">
                    <a:pos x="13" y="47"/>
                  </a:cxn>
                  <a:cxn ang="0">
                    <a:pos x="4" y="30"/>
                  </a:cxn>
                  <a:cxn ang="0">
                    <a:pos x="72" y="17"/>
                  </a:cxn>
                  <a:cxn ang="0">
                    <a:pos x="71" y="17"/>
                  </a:cxn>
                  <a:cxn ang="0">
                    <a:pos x="71" y="17"/>
                  </a:cxn>
                  <a:cxn ang="0">
                    <a:pos x="70" y="17"/>
                  </a:cxn>
                  <a:cxn ang="0">
                    <a:pos x="69" y="17"/>
                  </a:cxn>
                  <a:cxn ang="0">
                    <a:pos x="68" y="17"/>
                  </a:cxn>
                  <a:cxn ang="0">
                    <a:pos x="67" y="17"/>
                  </a:cxn>
                  <a:cxn ang="0">
                    <a:pos x="66" y="17"/>
                  </a:cxn>
                  <a:cxn ang="0">
                    <a:pos x="65" y="17"/>
                  </a:cxn>
                  <a:cxn ang="0">
                    <a:pos x="64" y="18"/>
                  </a:cxn>
                  <a:cxn ang="0">
                    <a:pos x="64" y="18"/>
                  </a:cxn>
                  <a:cxn ang="0">
                    <a:pos x="63" y="18"/>
                  </a:cxn>
                  <a:cxn ang="0">
                    <a:pos x="62" y="18"/>
                  </a:cxn>
                  <a:cxn ang="0">
                    <a:pos x="61" y="18"/>
                  </a:cxn>
                  <a:cxn ang="0">
                    <a:pos x="60" y="19"/>
                  </a:cxn>
                  <a:cxn ang="0">
                    <a:pos x="59" y="19"/>
                  </a:cxn>
                  <a:cxn ang="0">
                    <a:pos x="58" y="19"/>
                  </a:cxn>
                  <a:cxn ang="0">
                    <a:pos x="58" y="19"/>
                  </a:cxn>
                  <a:cxn ang="0">
                    <a:pos x="57" y="20"/>
                  </a:cxn>
                  <a:cxn ang="0">
                    <a:pos x="56" y="20"/>
                  </a:cxn>
                  <a:cxn ang="0">
                    <a:pos x="56" y="20"/>
                  </a:cxn>
                  <a:cxn ang="0">
                    <a:pos x="55" y="21"/>
                  </a:cxn>
                  <a:cxn ang="0">
                    <a:pos x="54" y="21"/>
                  </a:cxn>
                  <a:cxn ang="0">
                    <a:pos x="53" y="21"/>
                  </a:cxn>
                  <a:cxn ang="0">
                    <a:pos x="52" y="22"/>
                  </a:cxn>
                  <a:cxn ang="0">
                    <a:pos x="52" y="22"/>
                  </a:cxn>
                  <a:cxn ang="0">
                    <a:pos x="51" y="22"/>
                  </a:cxn>
                  <a:cxn ang="0">
                    <a:pos x="50" y="23"/>
                  </a:cxn>
                  <a:cxn ang="0">
                    <a:pos x="49" y="23"/>
                  </a:cxn>
                  <a:cxn ang="0">
                    <a:pos x="49" y="24"/>
                  </a:cxn>
                  <a:cxn ang="0">
                    <a:pos x="48" y="24"/>
                  </a:cxn>
                  <a:cxn ang="0">
                    <a:pos x="48" y="24"/>
                  </a:cxn>
                  <a:cxn ang="0">
                    <a:pos x="47" y="25"/>
                  </a:cxn>
                  <a:cxn ang="0">
                    <a:pos x="46" y="25"/>
                  </a:cxn>
                  <a:cxn ang="0">
                    <a:pos x="102" y="66"/>
                  </a:cxn>
                  <a:cxn ang="0">
                    <a:pos x="77" y="72"/>
                  </a:cxn>
                  <a:cxn ang="0">
                    <a:pos x="49" y="65"/>
                  </a:cxn>
                  <a:cxn ang="0">
                    <a:pos x="41" y="57"/>
                  </a:cxn>
                  <a:cxn ang="0">
                    <a:pos x="38" y="47"/>
                  </a:cxn>
                  <a:cxn ang="0">
                    <a:pos x="75" y="21"/>
                  </a:cxn>
                  <a:cxn ang="0">
                    <a:pos x="76" y="21"/>
                  </a:cxn>
                  <a:cxn ang="0">
                    <a:pos x="76" y="21"/>
                  </a:cxn>
                  <a:cxn ang="0">
                    <a:pos x="76" y="21"/>
                  </a:cxn>
                  <a:cxn ang="0">
                    <a:pos x="76" y="21"/>
                  </a:cxn>
                  <a:cxn ang="0">
                    <a:pos x="109" y="56"/>
                  </a:cxn>
                </a:cxnLst>
                <a:rect l="0" t="0" r="r" b="b"/>
                <a:pathLst>
                  <a:path w="116" h="92">
                    <a:moveTo>
                      <a:pt x="113" y="58"/>
                    </a:moveTo>
                    <a:cubicBezTo>
                      <a:pt x="115" y="54"/>
                      <a:pt x="116" y="51"/>
                      <a:pt x="116" y="47"/>
                    </a:cubicBezTo>
                    <a:cubicBezTo>
                      <a:pt x="116" y="38"/>
                      <a:pt x="111" y="31"/>
                      <a:pt x="104" y="25"/>
                    </a:cubicBezTo>
                    <a:cubicBezTo>
                      <a:pt x="97" y="20"/>
                      <a:pt x="88" y="17"/>
                      <a:pt x="78" y="17"/>
                    </a:cubicBezTo>
                    <a:cubicBezTo>
                      <a:pt x="74" y="12"/>
                      <a:pt x="69" y="8"/>
                      <a:pt x="63" y="5"/>
                    </a:cubicBezTo>
                    <a:cubicBezTo>
                      <a:pt x="57" y="2"/>
                      <a:pt x="49" y="0"/>
                      <a:pt x="41" y="0"/>
                    </a:cubicBezTo>
                    <a:cubicBezTo>
                      <a:pt x="30" y="0"/>
                      <a:pt x="19" y="3"/>
                      <a:pt x="12" y="8"/>
                    </a:cubicBezTo>
                    <a:cubicBezTo>
                      <a:pt x="4" y="14"/>
                      <a:pt x="0" y="22"/>
                      <a:pt x="0" y="30"/>
                    </a:cubicBezTo>
                    <a:cubicBezTo>
                      <a:pt x="0" y="34"/>
                      <a:pt x="1" y="38"/>
                      <a:pt x="2" y="41"/>
                    </a:cubicBezTo>
                    <a:cubicBezTo>
                      <a:pt x="4" y="44"/>
                      <a:pt x="7" y="47"/>
                      <a:pt x="9" y="50"/>
                    </a:cubicBezTo>
                    <a:cubicBezTo>
                      <a:pt x="5" y="72"/>
                      <a:pt x="5" y="72"/>
                      <a:pt x="5" y="72"/>
                    </a:cubicBezTo>
                    <a:cubicBezTo>
                      <a:pt x="5" y="72"/>
                      <a:pt x="5" y="72"/>
                      <a:pt x="5" y="72"/>
                    </a:cubicBezTo>
                    <a:cubicBezTo>
                      <a:pt x="4" y="73"/>
                      <a:pt x="5" y="74"/>
                      <a:pt x="6" y="75"/>
                    </a:cubicBezTo>
                    <a:cubicBezTo>
                      <a:pt x="7" y="75"/>
                      <a:pt x="7" y="75"/>
                      <a:pt x="8" y="74"/>
                    </a:cubicBezTo>
                    <a:cubicBezTo>
                      <a:pt x="37" y="60"/>
                      <a:pt x="37" y="60"/>
                      <a:pt x="37" y="60"/>
                    </a:cubicBezTo>
                    <a:cubicBezTo>
                      <a:pt x="38" y="60"/>
                      <a:pt x="38" y="60"/>
                      <a:pt x="38" y="60"/>
                    </a:cubicBezTo>
                    <a:cubicBezTo>
                      <a:pt x="38" y="60"/>
                      <a:pt x="38" y="60"/>
                      <a:pt x="38" y="60"/>
                    </a:cubicBezTo>
                    <a:cubicBezTo>
                      <a:pt x="40" y="63"/>
                      <a:pt x="43" y="66"/>
                      <a:pt x="46" y="68"/>
                    </a:cubicBezTo>
                    <a:cubicBezTo>
                      <a:pt x="54" y="74"/>
                      <a:pt x="64" y="77"/>
                      <a:pt x="75" y="77"/>
                    </a:cubicBezTo>
                    <a:cubicBezTo>
                      <a:pt x="76" y="77"/>
                      <a:pt x="76" y="77"/>
                      <a:pt x="77" y="77"/>
                    </a:cubicBezTo>
                    <a:cubicBezTo>
                      <a:pt x="77" y="77"/>
                      <a:pt x="77" y="77"/>
                      <a:pt x="77" y="77"/>
                    </a:cubicBezTo>
                    <a:cubicBezTo>
                      <a:pt x="77" y="77"/>
                      <a:pt x="77" y="77"/>
                      <a:pt x="77" y="77"/>
                    </a:cubicBezTo>
                    <a:cubicBezTo>
                      <a:pt x="78" y="77"/>
                      <a:pt x="78" y="77"/>
                      <a:pt x="78" y="77"/>
                    </a:cubicBezTo>
                    <a:cubicBezTo>
                      <a:pt x="108" y="91"/>
                      <a:pt x="108" y="91"/>
                      <a:pt x="108" y="91"/>
                    </a:cubicBezTo>
                    <a:cubicBezTo>
                      <a:pt x="109" y="91"/>
                      <a:pt x="109" y="92"/>
                      <a:pt x="110" y="91"/>
                    </a:cubicBezTo>
                    <a:cubicBezTo>
                      <a:pt x="111" y="91"/>
                      <a:pt x="112" y="90"/>
                      <a:pt x="111" y="89"/>
                    </a:cubicBezTo>
                    <a:cubicBezTo>
                      <a:pt x="111" y="89"/>
                      <a:pt x="111" y="89"/>
                      <a:pt x="111" y="89"/>
                    </a:cubicBezTo>
                    <a:cubicBezTo>
                      <a:pt x="106" y="66"/>
                      <a:pt x="106" y="66"/>
                      <a:pt x="106" y="66"/>
                    </a:cubicBezTo>
                    <a:cubicBezTo>
                      <a:pt x="109" y="64"/>
                      <a:pt x="112" y="61"/>
                      <a:pt x="113" y="58"/>
                    </a:cubicBezTo>
                    <a:close/>
                    <a:moveTo>
                      <a:pt x="34" y="47"/>
                    </a:moveTo>
                    <a:cubicBezTo>
                      <a:pt x="34" y="47"/>
                      <a:pt x="34" y="47"/>
                      <a:pt x="34" y="47"/>
                    </a:cubicBezTo>
                    <a:cubicBezTo>
                      <a:pt x="34" y="47"/>
                      <a:pt x="34" y="47"/>
                      <a:pt x="34" y="47"/>
                    </a:cubicBezTo>
                    <a:cubicBezTo>
                      <a:pt x="34" y="47"/>
                      <a:pt x="34" y="47"/>
                      <a:pt x="34" y="47"/>
                    </a:cubicBezTo>
                    <a:cubicBezTo>
                      <a:pt x="34" y="47"/>
                      <a:pt x="34" y="47"/>
                      <a:pt x="34" y="47"/>
                    </a:cubicBezTo>
                    <a:cubicBezTo>
                      <a:pt x="34" y="47"/>
                      <a:pt x="34" y="47"/>
                      <a:pt x="34" y="47"/>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51"/>
                      <a:pt x="35" y="53"/>
                      <a:pt x="36" y="56"/>
                    </a:cubicBezTo>
                    <a:cubicBezTo>
                      <a:pt x="10" y="69"/>
                      <a:pt x="10" y="69"/>
                      <a:pt x="10" y="69"/>
                    </a:cubicBezTo>
                    <a:cubicBezTo>
                      <a:pt x="14" y="49"/>
                      <a:pt x="14" y="49"/>
                      <a:pt x="14" y="49"/>
                    </a:cubicBezTo>
                    <a:cubicBezTo>
                      <a:pt x="14" y="48"/>
                      <a:pt x="14" y="48"/>
                      <a:pt x="13" y="47"/>
                    </a:cubicBezTo>
                    <a:cubicBezTo>
                      <a:pt x="12" y="49"/>
                      <a:pt x="12" y="49"/>
                      <a:pt x="12" y="49"/>
                    </a:cubicBezTo>
                    <a:cubicBezTo>
                      <a:pt x="13" y="47"/>
                      <a:pt x="13" y="47"/>
                      <a:pt x="13" y="47"/>
                    </a:cubicBezTo>
                    <a:cubicBezTo>
                      <a:pt x="10" y="45"/>
                      <a:pt x="8" y="42"/>
                      <a:pt x="6" y="39"/>
                    </a:cubicBezTo>
                    <a:cubicBezTo>
                      <a:pt x="5" y="36"/>
                      <a:pt x="4" y="33"/>
                      <a:pt x="4" y="30"/>
                    </a:cubicBezTo>
                    <a:cubicBezTo>
                      <a:pt x="4" y="23"/>
                      <a:pt x="8" y="17"/>
                      <a:pt x="15" y="12"/>
                    </a:cubicBezTo>
                    <a:cubicBezTo>
                      <a:pt x="21" y="7"/>
                      <a:pt x="31" y="4"/>
                      <a:pt x="41" y="4"/>
                    </a:cubicBezTo>
                    <a:cubicBezTo>
                      <a:pt x="48" y="4"/>
                      <a:pt x="55" y="6"/>
                      <a:pt x="61" y="9"/>
                    </a:cubicBezTo>
                    <a:cubicBezTo>
                      <a:pt x="66" y="11"/>
                      <a:pt x="69" y="13"/>
                      <a:pt x="72" y="17"/>
                    </a:cubicBezTo>
                    <a:cubicBezTo>
                      <a:pt x="72" y="17"/>
                      <a:pt x="72" y="17"/>
                      <a:pt x="72" y="17"/>
                    </a:cubicBezTo>
                    <a:cubicBezTo>
                      <a:pt x="72" y="17"/>
                      <a:pt x="72" y="17"/>
                      <a:pt x="72" y="17"/>
                    </a:cubicBezTo>
                    <a:cubicBezTo>
                      <a:pt x="72" y="17"/>
                      <a:pt x="72" y="17"/>
                      <a:pt x="72" y="17"/>
                    </a:cubicBezTo>
                    <a:cubicBezTo>
                      <a:pt x="71" y="17"/>
                      <a:pt x="71" y="17"/>
                      <a:pt x="71" y="17"/>
                    </a:cubicBezTo>
                    <a:cubicBezTo>
                      <a:pt x="71" y="17"/>
                      <a:pt x="71" y="17"/>
                      <a:pt x="71" y="17"/>
                    </a:cubicBezTo>
                    <a:cubicBezTo>
                      <a:pt x="71" y="17"/>
                      <a:pt x="71" y="17"/>
                      <a:pt x="71" y="17"/>
                    </a:cubicBezTo>
                    <a:cubicBezTo>
                      <a:pt x="71" y="17"/>
                      <a:pt x="71" y="17"/>
                      <a:pt x="71" y="17"/>
                    </a:cubicBezTo>
                    <a:cubicBezTo>
                      <a:pt x="71" y="17"/>
                      <a:pt x="71" y="17"/>
                      <a:pt x="71" y="17"/>
                    </a:cubicBezTo>
                    <a:cubicBezTo>
                      <a:pt x="70" y="17"/>
                      <a:pt x="70" y="17"/>
                      <a:pt x="70" y="17"/>
                    </a:cubicBezTo>
                    <a:cubicBezTo>
                      <a:pt x="70" y="17"/>
                      <a:pt x="70" y="17"/>
                      <a:pt x="70" y="17"/>
                    </a:cubicBezTo>
                    <a:cubicBezTo>
                      <a:pt x="70" y="17"/>
                      <a:pt x="70" y="17"/>
                      <a:pt x="70" y="17"/>
                    </a:cubicBezTo>
                    <a:cubicBezTo>
                      <a:pt x="70" y="17"/>
                      <a:pt x="70" y="17"/>
                      <a:pt x="70" y="17"/>
                    </a:cubicBezTo>
                    <a:cubicBezTo>
                      <a:pt x="69" y="17"/>
                      <a:pt x="69" y="17"/>
                      <a:pt x="69" y="17"/>
                    </a:cubicBezTo>
                    <a:cubicBezTo>
                      <a:pt x="69" y="17"/>
                      <a:pt x="69" y="17"/>
                      <a:pt x="69" y="17"/>
                    </a:cubicBezTo>
                    <a:cubicBezTo>
                      <a:pt x="69" y="17"/>
                      <a:pt x="69" y="17"/>
                      <a:pt x="69" y="17"/>
                    </a:cubicBezTo>
                    <a:cubicBezTo>
                      <a:pt x="69" y="17"/>
                      <a:pt x="69" y="17"/>
                      <a:pt x="69" y="17"/>
                    </a:cubicBezTo>
                    <a:cubicBezTo>
                      <a:pt x="68" y="17"/>
                      <a:pt x="68" y="17"/>
                      <a:pt x="68" y="17"/>
                    </a:cubicBezTo>
                    <a:cubicBezTo>
                      <a:pt x="68" y="17"/>
                      <a:pt x="68" y="17"/>
                      <a:pt x="68" y="17"/>
                    </a:cubicBezTo>
                    <a:cubicBezTo>
                      <a:pt x="68" y="17"/>
                      <a:pt x="68" y="17"/>
                      <a:pt x="68" y="17"/>
                    </a:cubicBezTo>
                    <a:cubicBezTo>
                      <a:pt x="68" y="17"/>
                      <a:pt x="68" y="17"/>
                      <a:pt x="68" y="17"/>
                    </a:cubicBezTo>
                    <a:cubicBezTo>
                      <a:pt x="68" y="17"/>
                      <a:pt x="68" y="17"/>
                      <a:pt x="68" y="17"/>
                    </a:cubicBezTo>
                    <a:cubicBezTo>
                      <a:pt x="68" y="17"/>
                      <a:pt x="68" y="17"/>
                      <a:pt x="68" y="17"/>
                    </a:cubicBezTo>
                    <a:cubicBezTo>
                      <a:pt x="68" y="17"/>
                      <a:pt x="68" y="17"/>
                      <a:pt x="68" y="17"/>
                    </a:cubicBezTo>
                    <a:cubicBezTo>
                      <a:pt x="67" y="17"/>
                      <a:pt x="67" y="17"/>
                      <a:pt x="67" y="17"/>
                    </a:cubicBezTo>
                    <a:cubicBezTo>
                      <a:pt x="67" y="17"/>
                      <a:pt x="67" y="17"/>
                      <a:pt x="67" y="17"/>
                    </a:cubicBezTo>
                    <a:cubicBezTo>
                      <a:pt x="67" y="17"/>
                      <a:pt x="67" y="17"/>
                      <a:pt x="67" y="17"/>
                    </a:cubicBezTo>
                    <a:cubicBezTo>
                      <a:pt x="66" y="17"/>
                      <a:pt x="66" y="17"/>
                      <a:pt x="66" y="17"/>
                    </a:cubicBezTo>
                    <a:cubicBezTo>
                      <a:pt x="66" y="17"/>
                      <a:pt x="66" y="17"/>
                      <a:pt x="66" y="17"/>
                    </a:cubicBezTo>
                    <a:cubicBezTo>
                      <a:pt x="66" y="17"/>
                      <a:pt x="66" y="17"/>
                      <a:pt x="66" y="17"/>
                    </a:cubicBezTo>
                    <a:cubicBezTo>
                      <a:pt x="66" y="17"/>
                      <a:pt x="66" y="17"/>
                      <a:pt x="66" y="17"/>
                    </a:cubicBezTo>
                    <a:cubicBezTo>
                      <a:pt x="66" y="17"/>
                      <a:pt x="66" y="17"/>
                      <a:pt x="66" y="17"/>
                    </a:cubicBezTo>
                    <a:cubicBezTo>
                      <a:pt x="65" y="17"/>
                      <a:pt x="65" y="17"/>
                      <a:pt x="65" y="17"/>
                    </a:cubicBezTo>
                    <a:cubicBezTo>
                      <a:pt x="65" y="17"/>
                      <a:pt x="65" y="17"/>
                      <a:pt x="65" y="17"/>
                    </a:cubicBezTo>
                    <a:cubicBezTo>
                      <a:pt x="65" y="18"/>
                      <a:pt x="65" y="18"/>
                      <a:pt x="65" y="18"/>
                    </a:cubicBezTo>
                    <a:cubicBezTo>
                      <a:pt x="65" y="18"/>
                      <a:pt x="65" y="18"/>
                      <a:pt x="65" y="18"/>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3" y="18"/>
                    </a:cubicBezTo>
                    <a:cubicBezTo>
                      <a:pt x="62" y="18"/>
                      <a:pt x="62" y="18"/>
                      <a:pt x="62" y="18"/>
                    </a:cubicBezTo>
                    <a:cubicBezTo>
                      <a:pt x="62" y="18"/>
                      <a:pt x="62" y="18"/>
                      <a:pt x="62" y="18"/>
                    </a:cubicBezTo>
                    <a:cubicBezTo>
                      <a:pt x="62" y="18"/>
                      <a:pt x="62" y="18"/>
                      <a:pt x="62" y="18"/>
                    </a:cubicBezTo>
                    <a:cubicBezTo>
                      <a:pt x="62" y="18"/>
                      <a:pt x="62" y="18"/>
                      <a:pt x="62" y="18"/>
                    </a:cubicBezTo>
                    <a:cubicBezTo>
                      <a:pt x="61" y="18"/>
                      <a:pt x="61" y="18"/>
                      <a:pt x="61" y="18"/>
                    </a:cubicBezTo>
                    <a:cubicBezTo>
                      <a:pt x="61" y="18"/>
                      <a:pt x="61" y="18"/>
                      <a:pt x="61" y="18"/>
                    </a:cubicBezTo>
                    <a:cubicBezTo>
                      <a:pt x="61" y="18"/>
                      <a:pt x="61" y="18"/>
                      <a:pt x="61" y="18"/>
                    </a:cubicBezTo>
                    <a:cubicBezTo>
                      <a:pt x="61" y="18"/>
                      <a:pt x="61" y="18"/>
                      <a:pt x="61" y="18"/>
                    </a:cubicBezTo>
                    <a:cubicBezTo>
                      <a:pt x="61" y="19"/>
                      <a:pt x="61" y="19"/>
                      <a:pt x="61" y="19"/>
                    </a:cubicBezTo>
                    <a:cubicBezTo>
                      <a:pt x="60" y="19"/>
                      <a:pt x="60" y="19"/>
                      <a:pt x="60" y="19"/>
                    </a:cubicBezTo>
                    <a:cubicBezTo>
                      <a:pt x="60" y="19"/>
                      <a:pt x="60" y="19"/>
                      <a:pt x="60" y="19"/>
                    </a:cubicBezTo>
                    <a:cubicBezTo>
                      <a:pt x="60" y="19"/>
                      <a:pt x="60" y="19"/>
                      <a:pt x="60" y="19"/>
                    </a:cubicBezTo>
                    <a:cubicBezTo>
                      <a:pt x="60" y="19"/>
                      <a:pt x="60" y="19"/>
                      <a:pt x="60" y="19"/>
                    </a:cubicBezTo>
                    <a:cubicBezTo>
                      <a:pt x="60" y="19"/>
                      <a:pt x="60" y="19"/>
                      <a:pt x="60" y="19"/>
                    </a:cubicBezTo>
                    <a:cubicBezTo>
                      <a:pt x="59" y="19"/>
                      <a:pt x="59" y="19"/>
                      <a:pt x="59" y="19"/>
                    </a:cubicBezTo>
                    <a:cubicBezTo>
                      <a:pt x="59" y="19"/>
                      <a:pt x="59" y="19"/>
                      <a:pt x="59" y="19"/>
                    </a:cubicBezTo>
                    <a:cubicBezTo>
                      <a:pt x="59" y="19"/>
                      <a:pt x="59" y="19"/>
                      <a:pt x="59" y="19"/>
                    </a:cubicBezTo>
                    <a:cubicBezTo>
                      <a:pt x="59" y="19"/>
                      <a:pt x="59" y="19"/>
                      <a:pt x="59" y="19"/>
                    </a:cubicBezTo>
                    <a:cubicBezTo>
                      <a:pt x="58" y="19"/>
                      <a:pt x="58" y="19"/>
                      <a:pt x="58" y="19"/>
                    </a:cubicBezTo>
                    <a:cubicBezTo>
                      <a:pt x="58" y="19"/>
                      <a:pt x="58" y="19"/>
                      <a:pt x="58" y="19"/>
                    </a:cubicBezTo>
                    <a:cubicBezTo>
                      <a:pt x="58" y="19"/>
                      <a:pt x="58" y="19"/>
                      <a:pt x="58" y="19"/>
                    </a:cubicBezTo>
                    <a:cubicBezTo>
                      <a:pt x="58" y="19"/>
                      <a:pt x="58" y="19"/>
                      <a:pt x="58" y="19"/>
                    </a:cubicBezTo>
                    <a:cubicBezTo>
                      <a:pt x="58" y="19"/>
                      <a:pt x="58" y="19"/>
                      <a:pt x="58" y="19"/>
                    </a:cubicBezTo>
                    <a:cubicBezTo>
                      <a:pt x="58" y="19"/>
                      <a:pt x="58" y="19"/>
                      <a:pt x="58" y="19"/>
                    </a:cubicBezTo>
                    <a:cubicBezTo>
                      <a:pt x="57" y="20"/>
                      <a:pt x="57" y="20"/>
                      <a:pt x="57" y="20"/>
                    </a:cubicBezTo>
                    <a:cubicBezTo>
                      <a:pt x="57" y="20"/>
                      <a:pt x="57" y="20"/>
                      <a:pt x="57" y="20"/>
                    </a:cubicBezTo>
                    <a:cubicBezTo>
                      <a:pt x="57" y="20"/>
                      <a:pt x="57" y="20"/>
                      <a:pt x="57" y="20"/>
                    </a:cubicBezTo>
                    <a:cubicBezTo>
                      <a:pt x="57" y="20"/>
                      <a:pt x="57" y="20"/>
                      <a:pt x="57" y="20"/>
                    </a:cubicBezTo>
                    <a:cubicBezTo>
                      <a:pt x="57" y="20"/>
                      <a:pt x="57" y="20"/>
                      <a:pt x="57" y="20"/>
                    </a:cubicBezTo>
                    <a:cubicBezTo>
                      <a:pt x="56" y="20"/>
                      <a:pt x="56" y="20"/>
                      <a:pt x="56" y="20"/>
                    </a:cubicBezTo>
                    <a:cubicBezTo>
                      <a:pt x="56" y="20"/>
                      <a:pt x="56" y="20"/>
                      <a:pt x="56" y="20"/>
                    </a:cubicBezTo>
                    <a:cubicBezTo>
                      <a:pt x="56" y="20"/>
                      <a:pt x="56" y="20"/>
                      <a:pt x="56" y="20"/>
                    </a:cubicBezTo>
                    <a:cubicBezTo>
                      <a:pt x="56" y="20"/>
                      <a:pt x="56" y="20"/>
                      <a:pt x="56" y="20"/>
                    </a:cubicBezTo>
                    <a:cubicBezTo>
                      <a:pt x="56" y="20"/>
                      <a:pt x="56" y="20"/>
                      <a:pt x="56" y="20"/>
                    </a:cubicBezTo>
                    <a:cubicBezTo>
                      <a:pt x="56" y="20"/>
                      <a:pt x="56" y="20"/>
                      <a:pt x="56" y="20"/>
                    </a:cubicBezTo>
                    <a:cubicBezTo>
                      <a:pt x="55" y="20"/>
                      <a:pt x="55" y="20"/>
                      <a:pt x="55" y="20"/>
                    </a:cubicBezTo>
                    <a:cubicBezTo>
                      <a:pt x="55" y="20"/>
                      <a:pt x="55" y="20"/>
                      <a:pt x="55" y="20"/>
                    </a:cubicBezTo>
                    <a:cubicBezTo>
                      <a:pt x="55" y="21"/>
                      <a:pt x="55" y="21"/>
                      <a:pt x="55" y="21"/>
                    </a:cubicBezTo>
                    <a:cubicBezTo>
                      <a:pt x="55" y="21"/>
                      <a:pt x="55" y="21"/>
                      <a:pt x="55" y="21"/>
                    </a:cubicBezTo>
                    <a:cubicBezTo>
                      <a:pt x="54" y="21"/>
                      <a:pt x="54" y="21"/>
                      <a:pt x="54" y="21"/>
                    </a:cubicBezTo>
                    <a:cubicBezTo>
                      <a:pt x="54" y="21"/>
                      <a:pt x="54" y="21"/>
                      <a:pt x="54" y="21"/>
                    </a:cubicBezTo>
                    <a:cubicBezTo>
                      <a:pt x="54" y="21"/>
                      <a:pt x="54" y="21"/>
                      <a:pt x="54" y="21"/>
                    </a:cubicBezTo>
                    <a:cubicBezTo>
                      <a:pt x="54" y="21"/>
                      <a:pt x="54" y="21"/>
                      <a:pt x="54" y="21"/>
                    </a:cubicBezTo>
                    <a:cubicBezTo>
                      <a:pt x="54" y="21"/>
                      <a:pt x="54" y="21"/>
                      <a:pt x="54" y="21"/>
                    </a:cubicBezTo>
                    <a:cubicBezTo>
                      <a:pt x="54" y="21"/>
                      <a:pt x="54" y="21"/>
                      <a:pt x="54" y="21"/>
                    </a:cubicBezTo>
                    <a:cubicBezTo>
                      <a:pt x="53" y="21"/>
                      <a:pt x="53" y="21"/>
                      <a:pt x="53" y="21"/>
                    </a:cubicBezTo>
                    <a:cubicBezTo>
                      <a:pt x="53" y="21"/>
                      <a:pt x="53" y="21"/>
                      <a:pt x="53" y="21"/>
                    </a:cubicBezTo>
                    <a:cubicBezTo>
                      <a:pt x="53" y="21"/>
                      <a:pt x="53" y="21"/>
                      <a:pt x="53" y="21"/>
                    </a:cubicBezTo>
                    <a:cubicBezTo>
                      <a:pt x="53" y="21"/>
                      <a:pt x="53" y="21"/>
                      <a:pt x="53" y="21"/>
                    </a:cubicBezTo>
                    <a:cubicBezTo>
                      <a:pt x="53" y="21"/>
                      <a:pt x="53" y="21"/>
                      <a:pt x="53" y="21"/>
                    </a:cubicBezTo>
                    <a:cubicBezTo>
                      <a:pt x="52" y="22"/>
                      <a:pt x="52" y="22"/>
                      <a:pt x="52" y="22"/>
                    </a:cubicBezTo>
                    <a:cubicBezTo>
                      <a:pt x="52" y="22"/>
                      <a:pt x="52" y="22"/>
                      <a:pt x="52" y="22"/>
                    </a:cubicBezTo>
                    <a:cubicBezTo>
                      <a:pt x="52" y="22"/>
                      <a:pt x="52" y="22"/>
                      <a:pt x="52" y="22"/>
                    </a:cubicBezTo>
                    <a:cubicBezTo>
                      <a:pt x="52" y="22"/>
                      <a:pt x="52" y="22"/>
                      <a:pt x="52" y="22"/>
                    </a:cubicBezTo>
                    <a:cubicBezTo>
                      <a:pt x="52" y="22"/>
                      <a:pt x="52" y="22"/>
                      <a:pt x="52"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49" y="23"/>
                      <a:pt x="49" y="23"/>
                      <a:pt x="49" y="23"/>
                    </a:cubicBezTo>
                    <a:cubicBezTo>
                      <a:pt x="49" y="23"/>
                      <a:pt x="49" y="23"/>
                      <a:pt x="49" y="23"/>
                    </a:cubicBezTo>
                    <a:cubicBezTo>
                      <a:pt x="49" y="23"/>
                      <a:pt x="49" y="23"/>
                      <a:pt x="49" y="23"/>
                    </a:cubicBezTo>
                    <a:cubicBezTo>
                      <a:pt x="49" y="24"/>
                      <a:pt x="49" y="24"/>
                      <a:pt x="49" y="24"/>
                    </a:cubicBezTo>
                    <a:cubicBezTo>
                      <a:pt x="49" y="24"/>
                      <a:pt x="49" y="24"/>
                      <a:pt x="49" y="24"/>
                    </a:cubicBezTo>
                    <a:cubicBezTo>
                      <a:pt x="49" y="24"/>
                      <a:pt x="49" y="24"/>
                      <a:pt x="49" y="24"/>
                    </a:cubicBezTo>
                    <a:cubicBezTo>
                      <a:pt x="48" y="24"/>
                      <a:pt x="48" y="24"/>
                      <a:pt x="48" y="24"/>
                    </a:cubicBezTo>
                    <a:cubicBezTo>
                      <a:pt x="48" y="24"/>
                      <a:pt x="48" y="24"/>
                      <a:pt x="48" y="24"/>
                    </a:cubicBezTo>
                    <a:cubicBezTo>
                      <a:pt x="48" y="24"/>
                      <a:pt x="48" y="24"/>
                      <a:pt x="48" y="24"/>
                    </a:cubicBezTo>
                    <a:cubicBezTo>
                      <a:pt x="48" y="24"/>
                      <a:pt x="48" y="24"/>
                      <a:pt x="48" y="24"/>
                    </a:cubicBezTo>
                    <a:cubicBezTo>
                      <a:pt x="48" y="24"/>
                      <a:pt x="48" y="24"/>
                      <a:pt x="48" y="24"/>
                    </a:cubicBezTo>
                    <a:cubicBezTo>
                      <a:pt x="48" y="24"/>
                      <a:pt x="48" y="24"/>
                      <a:pt x="48" y="24"/>
                    </a:cubicBezTo>
                    <a:cubicBezTo>
                      <a:pt x="48" y="24"/>
                      <a:pt x="48" y="24"/>
                      <a:pt x="48" y="24"/>
                    </a:cubicBezTo>
                    <a:cubicBezTo>
                      <a:pt x="47" y="24"/>
                      <a:pt x="47" y="24"/>
                      <a:pt x="47" y="24"/>
                    </a:cubicBezTo>
                    <a:cubicBezTo>
                      <a:pt x="47" y="25"/>
                      <a:pt x="47" y="25"/>
                      <a:pt x="47" y="25"/>
                    </a:cubicBezTo>
                    <a:cubicBezTo>
                      <a:pt x="47" y="25"/>
                      <a:pt x="47" y="25"/>
                      <a:pt x="47" y="25"/>
                    </a:cubicBezTo>
                    <a:cubicBezTo>
                      <a:pt x="47" y="25"/>
                      <a:pt x="47" y="25"/>
                      <a:pt x="47" y="25"/>
                    </a:cubicBezTo>
                    <a:cubicBezTo>
                      <a:pt x="47" y="25"/>
                      <a:pt x="47" y="25"/>
                      <a:pt x="47" y="25"/>
                    </a:cubicBezTo>
                    <a:cubicBezTo>
                      <a:pt x="47" y="25"/>
                      <a:pt x="47" y="25"/>
                      <a:pt x="47" y="25"/>
                    </a:cubicBezTo>
                    <a:cubicBezTo>
                      <a:pt x="47" y="25"/>
                      <a:pt x="47" y="25"/>
                      <a:pt x="47" y="25"/>
                    </a:cubicBezTo>
                    <a:cubicBezTo>
                      <a:pt x="46" y="25"/>
                      <a:pt x="46" y="25"/>
                      <a:pt x="46" y="25"/>
                    </a:cubicBezTo>
                    <a:cubicBezTo>
                      <a:pt x="39" y="31"/>
                      <a:pt x="34" y="38"/>
                      <a:pt x="34" y="47"/>
                    </a:cubicBezTo>
                    <a:close/>
                    <a:moveTo>
                      <a:pt x="104" y="65"/>
                    </a:moveTo>
                    <a:cubicBezTo>
                      <a:pt x="103" y="64"/>
                      <a:pt x="103" y="64"/>
                      <a:pt x="103" y="64"/>
                    </a:cubicBezTo>
                    <a:cubicBezTo>
                      <a:pt x="102" y="64"/>
                      <a:pt x="102" y="65"/>
                      <a:pt x="102" y="66"/>
                    </a:cubicBezTo>
                    <a:cubicBezTo>
                      <a:pt x="106" y="85"/>
                      <a:pt x="106" y="85"/>
                      <a:pt x="106" y="85"/>
                    </a:cubicBezTo>
                    <a:cubicBezTo>
                      <a:pt x="80" y="73"/>
                      <a:pt x="80" y="73"/>
                      <a:pt x="80" y="73"/>
                    </a:cubicBezTo>
                    <a:cubicBezTo>
                      <a:pt x="80" y="72"/>
                      <a:pt x="79" y="72"/>
                      <a:pt x="79" y="72"/>
                    </a:cubicBezTo>
                    <a:cubicBezTo>
                      <a:pt x="78" y="72"/>
                      <a:pt x="77" y="72"/>
                      <a:pt x="77" y="72"/>
                    </a:cubicBezTo>
                    <a:cubicBezTo>
                      <a:pt x="77" y="72"/>
                      <a:pt x="77" y="72"/>
                      <a:pt x="77" y="72"/>
                    </a:cubicBezTo>
                    <a:cubicBezTo>
                      <a:pt x="77" y="72"/>
                      <a:pt x="77" y="72"/>
                      <a:pt x="77" y="72"/>
                    </a:cubicBezTo>
                    <a:cubicBezTo>
                      <a:pt x="76" y="72"/>
                      <a:pt x="76" y="72"/>
                      <a:pt x="75" y="72"/>
                    </a:cubicBezTo>
                    <a:cubicBezTo>
                      <a:pt x="65" y="72"/>
                      <a:pt x="55" y="69"/>
                      <a:pt x="49" y="65"/>
                    </a:cubicBezTo>
                    <a:cubicBezTo>
                      <a:pt x="46" y="62"/>
                      <a:pt x="43" y="60"/>
                      <a:pt x="41" y="57"/>
                    </a:cubicBezTo>
                    <a:cubicBezTo>
                      <a:pt x="41" y="57"/>
                      <a:pt x="41" y="57"/>
                      <a:pt x="41" y="57"/>
                    </a:cubicBezTo>
                    <a:cubicBezTo>
                      <a:pt x="41" y="57"/>
                      <a:pt x="41" y="57"/>
                      <a:pt x="41" y="57"/>
                    </a:cubicBezTo>
                    <a:cubicBezTo>
                      <a:pt x="41" y="57"/>
                      <a:pt x="41" y="57"/>
                      <a:pt x="41" y="57"/>
                    </a:cubicBezTo>
                    <a:cubicBezTo>
                      <a:pt x="39" y="54"/>
                      <a:pt x="38" y="51"/>
                      <a:pt x="38" y="47"/>
                    </a:cubicBezTo>
                    <a:cubicBezTo>
                      <a:pt x="38" y="47"/>
                      <a:pt x="38" y="47"/>
                      <a:pt x="38" y="47"/>
                    </a:cubicBezTo>
                    <a:cubicBezTo>
                      <a:pt x="38" y="47"/>
                      <a:pt x="38" y="47"/>
                      <a:pt x="38" y="47"/>
                    </a:cubicBezTo>
                    <a:cubicBezTo>
                      <a:pt x="38" y="47"/>
                      <a:pt x="38" y="47"/>
                      <a:pt x="38" y="47"/>
                    </a:cubicBezTo>
                    <a:cubicBezTo>
                      <a:pt x="38" y="40"/>
                      <a:pt x="42" y="33"/>
                      <a:pt x="49" y="29"/>
                    </a:cubicBezTo>
                    <a:cubicBezTo>
                      <a:pt x="55" y="24"/>
                      <a:pt x="6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6" y="21"/>
                      <a:pt x="76" y="21"/>
                      <a:pt x="76" y="21"/>
                    </a:cubicBezTo>
                    <a:cubicBezTo>
                      <a:pt x="77" y="21"/>
                      <a:pt x="77" y="21"/>
                      <a:pt x="77" y="21"/>
                    </a:cubicBezTo>
                    <a:cubicBezTo>
                      <a:pt x="86" y="21"/>
                      <a:pt x="95" y="24"/>
                      <a:pt x="101" y="29"/>
                    </a:cubicBezTo>
                    <a:cubicBezTo>
                      <a:pt x="108" y="33"/>
                      <a:pt x="112" y="40"/>
                      <a:pt x="112" y="47"/>
                    </a:cubicBezTo>
                    <a:cubicBezTo>
                      <a:pt x="112" y="50"/>
                      <a:pt x="111" y="53"/>
                      <a:pt x="109" y="56"/>
                    </a:cubicBezTo>
                    <a:cubicBezTo>
                      <a:pt x="108" y="59"/>
                      <a:pt x="106" y="61"/>
                      <a:pt x="103" y="64"/>
                    </a:cubicBezTo>
                    <a:lnTo>
                      <a:pt x="104" y="6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6"/>
              <p:cNvSpPr>
                <a:spLocks noEditPoints="1"/>
              </p:cNvSpPr>
              <p:nvPr/>
            </p:nvSpPr>
            <p:spPr bwMode="auto">
              <a:xfrm>
                <a:off x="4999038" y="1873251"/>
                <a:ext cx="60325" cy="57150"/>
              </a:xfrm>
              <a:custGeom>
                <a:avLst/>
                <a:gdLst/>
                <a:ahLst/>
                <a:cxnLst>
                  <a:cxn ang="0">
                    <a:pos x="14" y="2"/>
                  </a:cxn>
                  <a:cxn ang="0">
                    <a:pos x="8" y="0"/>
                  </a:cxn>
                  <a:cxn ang="0">
                    <a:pos x="3" y="2"/>
                  </a:cxn>
                  <a:cxn ang="0">
                    <a:pos x="0" y="8"/>
                  </a:cxn>
                  <a:cxn ang="0">
                    <a:pos x="3" y="13"/>
                  </a:cxn>
                  <a:cxn ang="0">
                    <a:pos x="4" y="12"/>
                  </a:cxn>
                  <a:cxn ang="0">
                    <a:pos x="3" y="13"/>
                  </a:cxn>
                  <a:cxn ang="0">
                    <a:pos x="8" y="15"/>
                  </a:cxn>
                  <a:cxn ang="0">
                    <a:pos x="14" y="13"/>
                  </a:cxn>
                  <a:cxn ang="0">
                    <a:pos x="14" y="13"/>
                  </a:cxn>
                  <a:cxn ang="0">
                    <a:pos x="12" y="12"/>
                  </a:cxn>
                  <a:cxn ang="0">
                    <a:pos x="14" y="13"/>
                  </a:cxn>
                  <a:cxn ang="0">
                    <a:pos x="16" y="8"/>
                  </a:cxn>
                  <a:cxn ang="0">
                    <a:pos x="14" y="2"/>
                  </a:cxn>
                  <a:cxn ang="0">
                    <a:pos x="14" y="2"/>
                  </a:cxn>
                  <a:cxn ang="0">
                    <a:pos x="11" y="10"/>
                  </a:cxn>
                  <a:cxn ang="0">
                    <a:pos x="11" y="10"/>
                  </a:cxn>
                  <a:cxn ang="0">
                    <a:pos x="10" y="10"/>
                  </a:cxn>
                  <a:cxn ang="0">
                    <a:pos x="8" y="11"/>
                  </a:cxn>
                  <a:cxn ang="0">
                    <a:pos x="6" y="10"/>
                  </a:cxn>
                  <a:cxn ang="0">
                    <a:pos x="6" y="10"/>
                  </a:cxn>
                  <a:cxn ang="0">
                    <a:pos x="5" y="8"/>
                  </a:cxn>
                  <a:cxn ang="0">
                    <a:pos x="6" y="5"/>
                  </a:cxn>
                  <a:cxn ang="0">
                    <a:pos x="8" y="4"/>
                  </a:cxn>
                  <a:cxn ang="0">
                    <a:pos x="11" y="5"/>
                  </a:cxn>
                  <a:cxn ang="0">
                    <a:pos x="11" y="5"/>
                  </a:cxn>
                  <a:cxn ang="0">
                    <a:pos x="12" y="8"/>
                  </a:cxn>
                  <a:cxn ang="0">
                    <a:pos x="11" y="10"/>
                  </a:cxn>
                </a:cxnLst>
                <a:rect l="0" t="0" r="r" b="b"/>
                <a:pathLst>
                  <a:path w="16" h="15">
                    <a:moveTo>
                      <a:pt x="14" y="2"/>
                    </a:moveTo>
                    <a:cubicBezTo>
                      <a:pt x="12" y="1"/>
                      <a:pt x="10" y="0"/>
                      <a:pt x="8" y="0"/>
                    </a:cubicBezTo>
                    <a:cubicBezTo>
                      <a:pt x="6" y="0"/>
                      <a:pt x="4" y="1"/>
                      <a:pt x="3" y="2"/>
                    </a:cubicBezTo>
                    <a:cubicBezTo>
                      <a:pt x="1" y="4"/>
                      <a:pt x="0" y="6"/>
                      <a:pt x="0" y="8"/>
                    </a:cubicBezTo>
                    <a:cubicBezTo>
                      <a:pt x="0" y="10"/>
                      <a:pt x="1" y="12"/>
                      <a:pt x="3" y="13"/>
                    </a:cubicBezTo>
                    <a:cubicBezTo>
                      <a:pt x="4" y="12"/>
                      <a:pt x="4" y="12"/>
                      <a:pt x="4" y="12"/>
                    </a:cubicBezTo>
                    <a:cubicBezTo>
                      <a:pt x="3" y="13"/>
                      <a:pt x="3" y="13"/>
                      <a:pt x="3" y="13"/>
                    </a:cubicBezTo>
                    <a:cubicBezTo>
                      <a:pt x="4" y="15"/>
                      <a:pt x="6" y="15"/>
                      <a:pt x="8" y="15"/>
                    </a:cubicBezTo>
                    <a:cubicBezTo>
                      <a:pt x="10" y="15"/>
                      <a:pt x="12" y="15"/>
                      <a:pt x="14" y="13"/>
                    </a:cubicBezTo>
                    <a:cubicBezTo>
                      <a:pt x="14" y="13"/>
                      <a:pt x="14" y="13"/>
                      <a:pt x="14" y="13"/>
                    </a:cubicBezTo>
                    <a:cubicBezTo>
                      <a:pt x="12" y="12"/>
                      <a:pt x="12" y="12"/>
                      <a:pt x="12" y="12"/>
                    </a:cubicBezTo>
                    <a:cubicBezTo>
                      <a:pt x="14" y="13"/>
                      <a:pt x="14" y="13"/>
                      <a:pt x="14" y="13"/>
                    </a:cubicBezTo>
                    <a:cubicBezTo>
                      <a:pt x="15" y="12"/>
                      <a:pt x="16" y="10"/>
                      <a:pt x="16" y="8"/>
                    </a:cubicBezTo>
                    <a:cubicBezTo>
                      <a:pt x="16" y="6"/>
                      <a:pt x="15" y="4"/>
                      <a:pt x="14" y="2"/>
                    </a:cubicBezTo>
                    <a:cubicBezTo>
                      <a:pt x="14" y="2"/>
                      <a:pt x="14" y="2"/>
                      <a:pt x="14" y="2"/>
                    </a:cubicBezTo>
                    <a:close/>
                    <a:moveTo>
                      <a:pt x="11" y="10"/>
                    </a:moveTo>
                    <a:cubicBezTo>
                      <a:pt x="11" y="10"/>
                      <a:pt x="11" y="10"/>
                      <a:pt x="11" y="10"/>
                    </a:cubicBezTo>
                    <a:cubicBezTo>
                      <a:pt x="10" y="10"/>
                      <a:pt x="10" y="10"/>
                      <a:pt x="10" y="10"/>
                    </a:cubicBezTo>
                    <a:cubicBezTo>
                      <a:pt x="10" y="11"/>
                      <a:pt x="9" y="11"/>
                      <a:pt x="8" y="11"/>
                    </a:cubicBezTo>
                    <a:cubicBezTo>
                      <a:pt x="7" y="11"/>
                      <a:pt x="6" y="11"/>
                      <a:pt x="6" y="10"/>
                    </a:cubicBezTo>
                    <a:cubicBezTo>
                      <a:pt x="6" y="10"/>
                      <a:pt x="6" y="10"/>
                      <a:pt x="6" y="10"/>
                    </a:cubicBezTo>
                    <a:cubicBezTo>
                      <a:pt x="5" y="9"/>
                      <a:pt x="5" y="9"/>
                      <a:pt x="5" y="8"/>
                    </a:cubicBezTo>
                    <a:cubicBezTo>
                      <a:pt x="5" y="7"/>
                      <a:pt x="5" y="6"/>
                      <a:pt x="6" y="5"/>
                    </a:cubicBezTo>
                    <a:cubicBezTo>
                      <a:pt x="6" y="5"/>
                      <a:pt x="7" y="4"/>
                      <a:pt x="8" y="4"/>
                    </a:cubicBezTo>
                    <a:cubicBezTo>
                      <a:pt x="9" y="4"/>
                      <a:pt x="10" y="5"/>
                      <a:pt x="11" y="5"/>
                    </a:cubicBezTo>
                    <a:cubicBezTo>
                      <a:pt x="11" y="5"/>
                      <a:pt x="11" y="5"/>
                      <a:pt x="11" y="5"/>
                    </a:cubicBezTo>
                    <a:cubicBezTo>
                      <a:pt x="11" y="6"/>
                      <a:pt x="12" y="7"/>
                      <a:pt x="12" y="8"/>
                    </a:cubicBezTo>
                    <a:cubicBezTo>
                      <a:pt x="12" y="9"/>
                      <a:pt x="11" y="9"/>
                      <a:pt x="11" y="1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7"/>
              <p:cNvSpPr>
                <a:spLocks noEditPoints="1"/>
              </p:cNvSpPr>
              <p:nvPr/>
            </p:nvSpPr>
            <p:spPr bwMode="auto">
              <a:xfrm>
                <a:off x="5133976" y="1873251"/>
                <a:ext cx="57150" cy="57150"/>
              </a:xfrm>
              <a:custGeom>
                <a:avLst/>
                <a:gdLst/>
                <a:ahLst/>
                <a:cxnLst>
                  <a:cxn ang="0">
                    <a:pos x="13" y="2"/>
                  </a:cxn>
                  <a:cxn ang="0">
                    <a:pos x="7" y="0"/>
                  </a:cxn>
                  <a:cxn ang="0">
                    <a:pos x="2" y="2"/>
                  </a:cxn>
                  <a:cxn ang="0">
                    <a:pos x="0" y="8"/>
                  </a:cxn>
                  <a:cxn ang="0">
                    <a:pos x="2" y="13"/>
                  </a:cxn>
                  <a:cxn ang="0">
                    <a:pos x="2" y="13"/>
                  </a:cxn>
                  <a:cxn ang="0">
                    <a:pos x="3" y="12"/>
                  </a:cxn>
                  <a:cxn ang="0">
                    <a:pos x="2" y="13"/>
                  </a:cxn>
                  <a:cxn ang="0">
                    <a:pos x="7" y="15"/>
                  </a:cxn>
                  <a:cxn ang="0">
                    <a:pos x="13" y="13"/>
                  </a:cxn>
                  <a:cxn ang="0">
                    <a:pos x="13" y="13"/>
                  </a:cxn>
                  <a:cxn ang="0">
                    <a:pos x="11" y="12"/>
                  </a:cxn>
                  <a:cxn ang="0">
                    <a:pos x="13" y="13"/>
                  </a:cxn>
                  <a:cxn ang="0">
                    <a:pos x="15" y="8"/>
                  </a:cxn>
                  <a:cxn ang="0">
                    <a:pos x="13" y="2"/>
                  </a:cxn>
                  <a:cxn ang="0">
                    <a:pos x="13" y="2"/>
                  </a:cxn>
                  <a:cxn ang="0">
                    <a:pos x="10" y="10"/>
                  </a:cxn>
                  <a:cxn ang="0">
                    <a:pos x="10" y="10"/>
                  </a:cxn>
                  <a:cxn ang="0">
                    <a:pos x="10" y="10"/>
                  </a:cxn>
                  <a:cxn ang="0">
                    <a:pos x="7" y="11"/>
                  </a:cxn>
                  <a:cxn ang="0">
                    <a:pos x="5" y="10"/>
                  </a:cxn>
                  <a:cxn ang="0">
                    <a:pos x="5" y="10"/>
                  </a:cxn>
                  <a:cxn ang="0">
                    <a:pos x="4" y="8"/>
                  </a:cxn>
                  <a:cxn ang="0">
                    <a:pos x="5" y="5"/>
                  </a:cxn>
                  <a:cxn ang="0">
                    <a:pos x="7" y="4"/>
                  </a:cxn>
                  <a:cxn ang="0">
                    <a:pos x="10" y="5"/>
                  </a:cxn>
                  <a:cxn ang="0">
                    <a:pos x="10" y="5"/>
                  </a:cxn>
                  <a:cxn ang="0">
                    <a:pos x="11" y="8"/>
                  </a:cxn>
                  <a:cxn ang="0">
                    <a:pos x="10" y="10"/>
                  </a:cxn>
                </a:cxnLst>
                <a:rect l="0" t="0" r="r" b="b"/>
                <a:pathLst>
                  <a:path w="15" h="15">
                    <a:moveTo>
                      <a:pt x="13" y="2"/>
                    </a:moveTo>
                    <a:cubicBezTo>
                      <a:pt x="11" y="1"/>
                      <a:pt x="9" y="0"/>
                      <a:pt x="7" y="0"/>
                    </a:cubicBezTo>
                    <a:cubicBezTo>
                      <a:pt x="5" y="0"/>
                      <a:pt x="3" y="1"/>
                      <a:pt x="2" y="2"/>
                    </a:cubicBezTo>
                    <a:cubicBezTo>
                      <a:pt x="0" y="4"/>
                      <a:pt x="0" y="6"/>
                      <a:pt x="0" y="8"/>
                    </a:cubicBezTo>
                    <a:cubicBezTo>
                      <a:pt x="0" y="10"/>
                      <a:pt x="0" y="12"/>
                      <a:pt x="2" y="13"/>
                    </a:cubicBezTo>
                    <a:cubicBezTo>
                      <a:pt x="2" y="13"/>
                      <a:pt x="2" y="13"/>
                      <a:pt x="2" y="13"/>
                    </a:cubicBezTo>
                    <a:cubicBezTo>
                      <a:pt x="3" y="12"/>
                      <a:pt x="3" y="12"/>
                      <a:pt x="3" y="12"/>
                    </a:cubicBezTo>
                    <a:cubicBezTo>
                      <a:pt x="2" y="13"/>
                      <a:pt x="2" y="13"/>
                      <a:pt x="2" y="13"/>
                    </a:cubicBezTo>
                    <a:cubicBezTo>
                      <a:pt x="3" y="15"/>
                      <a:pt x="5" y="15"/>
                      <a:pt x="7" y="15"/>
                    </a:cubicBezTo>
                    <a:cubicBezTo>
                      <a:pt x="9" y="15"/>
                      <a:pt x="11" y="15"/>
                      <a:pt x="13" y="13"/>
                    </a:cubicBezTo>
                    <a:cubicBezTo>
                      <a:pt x="13" y="13"/>
                      <a:pt x="13" y="13"/>
                      <a:pt x="13" y="13"/>
                    </a:cubicBezTo>
                    <a:cubicBezTo>
                      <a:pt x="11" y="12"/>
                      <a:pt x="11" y="12"/>
                      <a:pt x="11" y="12"/>
                    </a:cubicBezTo>
                    <a:cubicBezTo>
                      <a:pt x="13" y="13"/>
                      <a:pt x="13" y="13"/>
                      <a:pt x="13" y="13"/>
                    </a:cubicBezTo>
                    <a:cubicBezTo>
                      <a:pt x="14" y="12"/>
                      <a:pt x="15" y="10"/>
                      <a:pt x="15" y="8"/>
                    </a:cubicBezTo>
                    <a:cubicBezTo>
                      <a:pt x="15" y="6"/>
                      <a:pt x="14" y="4"/>
                      <a:pt x="13" y="2"/>
                    </a:cubicBezTo>
                    <a:cubicBezTo>
                      <a:pt x="13" y="2"/>
                      <a:pt x="13" y="2"/>
                      <a:pt x="13" y="2"/>
                    </a:cubicBezTo>
                    <a:close/>
                    <a:moveTo>
                      <a:pt x="10" y="10"/>
                    </a:moveTo>
                    <a:cubicBezTo>
                      <a:pt x="10" y="10"/>
                      <a:pt x="10" y="10"/>
                      <a:pt x="10" y="10"/>
                    </a:cubicBezTo>
                    <a:cubicBezTo>
                      <a:pt x="10" y="10"/>
                      <a:pt x="10" y="10"/>
                      <a:pt x="10" y="10"/>
                    </a:cubicBezTo>
                    <a:cubicBezTo>
                      <a:pt x="9" y="11"/>
                      <a:pt x="8" y="11"/>
                      <a:pt x="7" y="11"/>
                    </a:cubicBezTo>
                    <a:cubicBezTo>
                      <a:pt x="6" y="11"/>
                      <a:pt x="6" y="11"/>
                      <a:pt x="5" y="10"/>
                    </a:cubicBezTo>
                    <a:cubicBezTo>
                      <a:pt x="5" y="10"/>
                      <a:pt x="5" y="10"/>
                      <a:pt x="5" y="10"/>
                    </a:cubicBezTo>
                    <a:cubicBezTo>
                      <a:pt x="4" y="9"/>
                      <a:pt x="4" y="9"/>
                      <a:pt x="4" y="8"/>
                    </a:cubicBezTo>
                    <a:cubicBezTo>
                      <a:pt x="4" y="7"/>
                      <a:pt x="4" y="6"/>
                      <a:pt x="5" y="5"/>
                    </a:cubicBezTo>
                    <a:cubicBezTo>
                      <a:pt x="6" y="5"/>
                      <a:pt x="6" y="4"/>
                      <a:pt x="7" y="4"/>
                    </a:cubicBezTo>
                    <a:cubicBezTo>
                      <a:pt x="8" y="4"/>
                      <a:pt x="9" y="5"/>
                      <a:pt x="10" y="5"/>
                    </a:cubicBezTo>
                    <a:cubicBezTo>
                      <a:pt x="10" y="5"/>
                      <a:pt x="10" y="5"/>
                      <a:pt x="10" y="5"/>
                    </a:cubicBezTo>
                    <a:cubicBezTo>
                      <a:pt x="10" y="6"/>
                      <a:pt x="11" y="7"/>
                      <a:pt x="11" y="8"/>
                    </a:cubicBezTo>
                    <a:cubicBezTo>
                      <a:pt x="11" y="9"/>
                      <a:pt x="10" y="9"/>
                      <a:pt x="10" y="1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78"/>
              <p:cNvSpPr>
                <a:spLocks noEditPoints="1"/>
              </p:cNvSpPr>
              <p:nvPr/>
            </p:nvSpPr>
            <p:spPr bwMode="auto">
              <a:xfrm>
                <a:off x="5065713" y="1873251"/>
                <a:ext cx="57150" cy="57150"/>
              </a:xfrm>
              <a:custGeom>
                <a:avLst/>
                <a:gdLst/>
                <a:ahLst/>
                <a:cxnLst>
                  <a:cxn ang="0">
                    <a:pos x="13" y="2"/>
                  </a:cxn>
                  <a:cxn ang="0">
                    <a:pos x="8" y="0"/>
                  </a:cxn>
                  <a:cxn ang="0">
                    <a:pos x="2" y="2"/>
                  </a:cxn>
                  <a:cxn ang="0">
                    <a:pos x="0" y="8"/>
                  </a:cxn>
                  <a:cxn ang="0">
                    <a:pos x="2" y="13"/>
                  </a:cxn>
                  <a:cxn ang="0">
                    <a:pos x="4" y="12"/>
                  </a:cxn>
                  <a:cxn ang="0">
                    <a:pos x="2" y="13"/>
                  </a:cxn>
                  <a:cxn ang="0">
                    <a:pos x="8" y="15"/>
                  </a:cxn>
                  <a:cxn ang="0">
                    <a:pos x="13" y="13"/>
                  </a:cxn>
                  <a:cxn ang="0">
                    <a:pos x="13" y="13"/>
                  </a:cxn>
                  <a:cxn ang="0">
                    <a:pos x="12" y="12"/>
                  </a:cxn>
                  <a:cxn ang="0">
                    <a:pos x="13" y="13"/>
                  </a:cxn>
                  <a:cxn ang="0">
                    <a:pos x="15" y="8"/>
                  </a:cxn>
                  <a:cxn ang="0">
                    <a:pos x="13" y="2"/>
                  </a:cxn>
                  <a:cxn ang="0">
                    <a:pos x="13" y="2"/>
                  </a:cxn>
                  <a:cxn ang="0">
                    <a:pos x="10" y="10"/>
                  </a:cxn>
                  <a:cxn ang="0">
                    <a:pos x="10" y="10"/>
                  </a:cxn>
                  <a:cxn ang="0">
                    <a:pos x="10" y="10"/>
                  </a:cxn>
                  <a:cxn ang="0">
                    <a:pos x="8" y="11"/>
                  </a:cxn>
                  <a:cxn ang="0">
                    <a:pos x="5" y="10"/>
                  </a:cxn>
                  <a:cxn ang="0">
                    <a:pos x="5" y="10"/>
                  </a:cxn>
                  <a:cxn ang="0">
                    <a:pos x="4" y="8"/>
                  </a:cxn>
                  <a:cxn ang="0">
                    <a:pos x="5" y="5"/>
                  </a:cxn>
                  <a:cxn ang="0">
                    <a:pos x="8" y="4"/>
                  </a:cxn>
                  <a:cxn ang="0">
                    <a:pos x="10" y="5"/>
                  </a:cxn>
                  <a:cxn ang="0">
                    <a:pos x="10" y="5"/>
                  </a:cxn>
                  <a:cxn ang="0">
                    <a:pos x="11" y="8"/>
                  </a:cxn>
                  <a:cxn ang="0">
                    <a:pos x="10" y="10"/>
                  </a:cxn>
                </a:cxnLst>
                <a:rect l="0" t="0" r="r" b="b"/>
                <a:pathLst>
                  <a:path w="15" h="15">
                    <a:moveTo>
                      <a:pt x="13" y="2"/>
                    </a:moveTo>
                    <a:cubicBezTo>
                      <a:pt x="12" y="1"/>
                      <a:pt x="10" y="0"/>
                      <a:pt x="8" y="0"/>
                    </a:cubicBezTo>
                    <a:cubicBezTo>
                      <a:pt x="6" y="0"/>
                      <a:pt x="4" y="1"/>
                      <a:pt x="2" y="2"/>
                    </a:cubicBezTo>
                    <a:cubicBezTo>
                      <a:pt x="1" y="4"/>
                      <a:pt x="0" y="6"/>
                      <a:pt x="0" y="8"/>
                    </a:cubicBezTo>
                    <a:cubicBezTo>
                      <a:pt x="0" y="10"/>
                      <a:pt x="1" y="12"/>
                      <a:pt x="2" y="13"/>
                    </a:cubicBezTo>
                    <a:cubicBezTo>
                      <a:pt x="4" y="12"/>
                      <a:pt x="4" y="12"/>
                      <a:pt x="4" y="12"/>
                    </a:cubicBezTo>
                    <a:cubicBezTo>
                      <a:pt x="2" y="13"/>
                      <a:pt x="2" y="13"/>
                      <a:pt x="2" y="13"/>
                    </a:cubicBezTo>
                    <a:cubicBezTo>
                      <a:pt x="4" y="15"/>
                      <a:pt x="6" y="15"/>
                      <a:pt x="8" y="15"/>
                    </a:cubicBezTo>
                    <a:cubicBezTo>
                      <a:pt x="10" y="15"/>
                      <a:pt x="12" y="15"/>
                      <a:pt x="13" y="13"/>
                    </a:cubicBezTo>
                    <a:cubicBezTo>
                      <a:pt x="13" y="13"/>
                      <a:pt x="13" y="13"/>
                      <a:pt x="13" y="13"/>
                    </a:cubicBezTo>
                    <a:cubicBezTo>
                      <a:pt x="12" y="12"/>
                      <a:pt x="12" y="12"/>
                      <a:pt x="12" y="12"/>
                    </a:cubicBezTo>
                    <a:cubicBezTo>
                      <a:pt x="13" y="13"/>
                      <a:pt x="13" y="13"/>
                      <a:pt x="13" y="13"/>
                    </a:cubicBezTo>
                    <a:cubicBezTo>
                      <a:pt x="15" y="12"/>
                      <a:pt x="15" y="10"/>
                      <a:pt x="15" y="8"/>
                    </a:cubicBezTo>
                    <a:cubicBezTo>
                      <a:pt x="15" y="6"/>
                      <a:pt x="15" y="4"/>
                      <a:pt x="13" y="2"/>
                    </a:cubicBezTo>
                    <a:cubicBezTo>
                      <a:pt x="13" y="2"/>
                      <a:pt x="13" y="2"/>
                      <a:pt x="13" y="2"/>
                    </a:cubicBezTo>
                    <a:close/>
                    <a:moveTo>
                      <a:pt x="10" y="10"/>
                    </a:moveTo>
                    <a:cubicBezTo>
                      <a:pt x="10" y="10"/>
                      <a:pt x="10" y="10"/>
                      <a:pt x="10" y="10"/>
                    </a:cubicBezTo>
                    <a:cubicBezTo>
                      <a:pt x="10" y="10"/>
                      <a:pt x="10" y="10"/>
                      <a:pt x="10" y="10"/>
                    </a:cubicBezTo>
                    <a:cubicBezTo>
                      <a:pt x="9" y="11"/>
                      <a:pt x="9" y="11"/>
                      <a:pt x="8" y="11"/>
                    </a:cubicBezTo>
                    <a:cubicBezTo>
                      <a:pt x="7" y="11"/>
                      <a:pt x="6" y="11"/>
                      <a:pt x="5" y="10"/>
                    </a:cubicBezTo>
                    <a:cubicBezTo>
                      <a:pt x="5" y="10"/>
                      <a:pt x="5" y="10"/>
                      <a:pt x="5" y="10"/>
                    </a:cubicBezTo>
                    <a:cubicBezTo>
                      <a:pt x="5" y="9"/>
                      <a:pt x="4" y="9"/>
                      <a:pt x="4" y="8"/>
                    </a:cubicBezTo>
                    <a:cubicBezTo>
                      <a:pt x="4" y="7"/>
                      <a:pt x="5" y="6"/>
                      <a:pt x="5" y="5"/>
                    </a:cubicBezTo>
                    <a:cubicBezTo>
                      <a:pt x="6" y="5"/>
                      <a:pt x="7" y="4"/>
                      <a:pt x="8" y="4"/>
                    </a:cubicBezTo>
                    <a:cubicBezTo>
                      <a:pt x="9" y="4"/>
                      <a:pt x="9" y="5"/>
                      <a:pt x="10" y="5"/>
                    </a:cubicBezTo>
                    <a:cubicBezTo>
                      <a:pt x="10" y="5"/>
                      <a:pt x="10" y="5"/>
                      <a:pt x="10" y="5"/>
                    </a:cubicBezTo>
                    <a:cubicBezTo>
                      <a:pt x="11" y="6"/>
                      <a:pt x="11" y="7"/>
                      <a:pt x="11" y="8"/>
                    </a:cubicBezTo>
                    <a:cubicBezTo>
                      <a:pt x="11" y="9"/>
                      <a:pt x="11" y="9"/>
                      <a:pt x="10" y="1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90" name="Group 89"/>
          <p:cNvGrpSpPr/>
          <p:nvPr/>
        </p:nvGrpSpPr>
        <p:grpSpPr>
          <a:xfrm>
            <a:off x="3927815" y="1605954"/>
            <a:ext cx="1554349" cy="1931287"/>
            <a:chOff x="1454420" y="2276379"/>
            <a:chExt cx="1554349" cy="1931287"/>
          </a:xfrm>
        </p:grpSpPr>
        <p:sp>
          <p:nvSpPr>
            <p:cNvPr id="91" name="Freeform 91"/>
            <p:cNvSpPr>
              <a:spLocks/>
            </p:cNvSpPr>
            <p:nvPr/>
          </p:nvSpPr>
          <p:spPr bwMode="auto">
            <a:xfrm>
              <a:off x="1458656" y="3652843"/>
              <a:ext cx="292236" cy="186352"/>
            </a:xfrm>
            <a:custGeom>
              <a:avLst/>
              <a:gdLst/>
              <a:ahLst/>
              <a:cxnLst>
                <a:cxn ang="0">
                  <a:pos x="86" y="43"/>
                </a:cxn>
                <a:cxn ang="0">
                  <a:pos x="75" y="54"/>
                </a:cxn>
                <a:cxn ang="0">
                  <a:pos x="11" y="54"/>
                </a:cxn>
                <a:cxn ang="0">
                  <a:pos x="0" y="43"/>
                </a:cxn>
                <a:cxn ang="0">
                  <a:pos x="0" y="10"/>
                </a:cxn>
                <a:cxn ang="0">
                  <a:pos x="11" y="0"/>
                </a:cxn>
                <a:cxn ang="0">
                  <a:pos x="75" y="0"/>
                </a:cxn>
                <a:cxn ang="0">
                  <a:pos x="86" y="10"/>
                </a:cxn>
                <a:cxn ang="0">
                  <a:pos x="86" y="43"/>
                </a:cxn>
              </a:cxnLst>
              <a:rect l="0" t="0" r="r" b="b"/>
              <a:pathLst>
                <a:path w="86" h="54">
                  <a:moveTo>
                    <a:pt x="86" y="43"/>
                  </a:moveTo>
                  <a:cubicBezTo>
                    <a:pt x="86" y="49"/>
                    <a:pt x="81" y="54"/>
                    <a:pt x="75" y="54"/>
                  </a:cubicBezTo>
                  <a:cubicBezTo>
                    <a:pt x="11" y="54"/>
                    <a:pt x="11" y="54"/>
                    <a:pt x="11" y="54"/>
                  </a:cubicBezTo>
                  <a:cubicBezTo>
                    <a:pt x="5" y="54"/>
                    <a:pt x="0" y="49"/>
                    <a:pt x="0" y="43"/>
                  </a:cubicBezTo>
                  <a:cubicBezTo>
                    <a:pt x="0" y="10"/>
                    <a:pt x="0" y="10"/>
                    <a:pt x="0" y="10"/>
                  </a:cubicBezTo>
                  <a:cubicBezTo>
                    <a:pt x="0" y="5"/>
                    <a:pt x="5" y="0"/>
                    <a:pt x="11" y="0"/>
                  </a:cubicBezTo>
                  <a:cubicBezTo>
                    <a:pt x="75" y="0"/>
                    <a:pt x="75" y="0"/>
                    <a:pt x="75" y="0"/>
                  </a:cubicBezTo>
                  <a:cubicBezTo>
                    <a:pt x="81" y="0"/>
                    <a:pt x="86" y="5"/>
                    <a:pt x="86" y="10"/>
                  </a:cubicBezTo>
                  <a:lnTo>
                    <a:pt x="86" y="43"/>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2" name="Group 91"/>
            <p:cNvGrpSpPr/>
            <p:nvPr/>
          </p:nvGrpSpPr>
          <p:grpSpPr>
            <a:xfrm>
              <a:off x="1454420" y="2276379"/>
              <a:ext cx="1554349" cy="1931287"/>
              <a:chOff x="1454420" y="2276379"/>
              <a:chExt cx="1554349" cy="1931287"/>
            </a:xfrm>
          </p:grpSpPr>
          <p:grpSp>
            <p:nvGrpSpPr>
              <p:cNvPr id="97" name="Group 160"/>
              <p:cNvGrpSpPr/>
              <p:nvPr/>
            </p:nvGrpSpPr>
            <p:grpSpPr>
              <a:xfrm>
                <a:off x="1454420" y="3746020"/>
                <a:ext cx="1418820" cy="461646"/>
                <a:chOff x="2063177" y="2469112"/>
                <a:chExt cx="1047298" cy="340763"/>
              </a:xfrm>
              <a:gradFill>
                <a:gsLst>
                  <a:gs pos="0">
                    <a:schemeClr val="accent1">
                      <a:lumMod val="50000"/>
                    </a:schemeClr>
                  </a:gs>
                  <a:gs pos="50000">
                    <a:schemeClr val="accent1"/>
                  </a:gs>
                  <a:gs pos="100000">
                    <a:schemeClr val="accent1"/>
                  </a:gs>
                </a:gsLst>
                <a:lin ang="5400000" scaled="1"/>
              </a:gradFill>
            </p:grpSpPr>
            <p:sp>
              <p:nvSpPr>
                <p:cNvPr id="100" name="Rectangle 75"/>
                <p:cNvSpPr>
                  <a:spLocks noChangeArrowheads="1"/>
                </p:cNvSpPr>
                <p:nvPr/>
              </p:nvSpPr>
              <p:spPr bwMode="auto">
                <a:xfrm>
                  <a:off x="2069429" y="2469112"/>
                  <a:ext cx="1034793"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Oval 76"/>
                <p:cNvSpPr>
                  <a:spLocks noChangeArrowheads="1"/>
                </p:cNvSpPr>
                <p:nvPr/>
              </p:nvSpPr>
              <p:spPr bwMode="auto">
                <a:xfrm>
                  <a:off x="206317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Oval 77"/>
                <p:cNvSpPr>
                  <a:spLocks noChangeArrowheads="1"/>
                </p:cNvSpPr>
                <p:nvPr/>
              </p:nvSpPr>
              <p:spPr bwMode="auto">
                <a:xfrm>
                  <a:off x="2135082"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Oval 78"/>
                <p:cNvSpPr>
                  <a:spLocks noChangeArrowheads="1"/>
                </p:cNvSpPr>
                <p:nvPr/>
              </p:nvSpPr>
              <p:spPr bwMode="auto">
                <a:xfrm>
                  <a:off x="220073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Oval 79"/>
                <p:cNvSpPr>
                  <a:spLocks noChangeArrowheads="1"/>
                </p:cNvSpPr>
                <p:nvPr/>
              </p:nvSpPr>
              <p:spPr bwMode="auto">
                <a:xfrm>
                  <a:off x="226951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Oval 80"/>
                <p:cNvSpPr>
                  <a:spLocks noChangeArrowheads="1"/>
                </p:cNvSpPr>
                <p:nvPr/>
              </p:nvSpPr>
              <p:spPr bwMode="auto">
                <a:xfrm>
                  <a:off x="234141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Oval 81"/>
                <p:cNvSpPr>
                  <a:spLocks noChangeArrowheads="1"/>
                </p:cNvSpPr>
                <p:nvPr/>
              </p:nvSpPr>
              <p:spPr bwMode="auto">
                <a:xfrm>
                  <a:off x="2410193"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Oval 82"/>
                <p:cNvSpPr>
                  <a:spLocks noChangeArrowheads="1"/>
                </p:cNvSpPr>
                <p:nvPr/>
              </p:nvSpPr>
              <p:spPr bwMode="auto">
                <a:xfrm>
                  <a:off x="247584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Oval 83"/>
                <p:cNvSpPr>
                  <a:spLocks noChangeArrowheads="1"/>
                </p:cNvSpPr>
                <p:nvPr/>
              </p:nvSpPr>
              <p:spPr bwMode="auto">
                <a:xfrm>
                  <a:off x="254774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Oval 84"/>
                <p:cNvSpPr>
                  <a:spLocks noChangeArrowheads="1"/>
                </p:cNvSpPr>
                <p:nvPr/>
              </p:nvSpPr>
              <p:spPr bwMode="auto">
                <a:xfrm>
                  <a:off x="261652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Oval 85"/>
                <p:cNvSpPr>
                  <a:spLocks noChangeArrowheads="1"/>
                </p:cNvSpPr>
                <p:nvPr/>
              </p:nvSpPr>
              <p:spPr bwMode="auto">
                <a:xfrm>
                  <a:off x="268217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Oval 86"/>
                <p:cNvSpPr>
                  <a:spLocks noChangeArrowheads="1"/>
                </p:cNvSpPr>
                <p:nvPr/>
              </p:nvSpPr>
              <p:spPr bwMode="auto">
                <a:xfrm>
                  <a:off x="275408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Oval 87"/>
                <p:cNvSpPr>
                  <a:spLocks noChangeArrowheads="1"/>
                </p:cNvSpPr>
                <p:nvPr/>
              </p:nvSpPr>
              <p:spPr bwMode="auto">
                <a:xfrm>
                  <a:off x="2822859"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Oval 88"/>
                <p:cNvSpPr>
                  <a:spLocks noChangeArrowheads="1"/>
                </p:cNvSpPr>
                <p:nvPr/>
              </p:nvSpPr>
              <p:spPr bwMode="auto">
                <a:xfrm>
                  <a:off x="289163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Oval 89"/>
                <p:cNvSpPr>
                  <a:spLocks noChangeArrowheads="1"/>
                </p:cNvSpPr>
                <p:nvPr/>
              </p:nvSpPr>
              <p:spPr bwMode="auto">
                <a:xfrm>
                  <a:off x="296041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Oval 90"/>
                <p:cNvSpPr>
                  <a:spLocks noChangeArrowheads="1"/>
                </p:cNvSpPr>
                <p:nvPr/>
              </p:nvSpPr>
              <p:spPr bwMode="auto">
                <a:xfrm>
                  <a:off x="302919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Freeform 95"/>
              <p:cNvSpPr>
                <a:spLocks/>
              </p:cNvSpPr>
              <p:nvPr/>
            </p:nvSpPr>
            <p:spPr bwMode="auto">
              <a:xfrm>
                <a:off x="1454420" y="2276379"/>
                <a:ext cx="1554349" cy="1562818"/>
              </a:xfrm>
              <a:custGeom>
                <a:avLst/>
                <a:gdLst/>
                <a:ahLst/>
                <a:cxnLst>
                  <a:cxn ang="0">
                    <a:pos x="403" y="0"/>
                  </a:cxn>
                  <a:cxn ang="0">
                    <a:pos x="98" y="0"/>
                  </a:cxn>
                  <a:cxn ang="0">
                    <a:pos x="93" y="0"/>
                  </a:cxn>
                  <a:cxn ang="0">
                    <a:pos x="0" y="0"/>
                  </a:cxn>
                  <a:cxn ang="0">
                    <a:pos x="45" y="34"/>
                  </a:cxn>
                  <a:cxn ang="0">
                    <a:pos x="45" y="49"/>
                  </a:cxn>
                  <a:cxn ang="0">
                    <a:pos x="45" y="53"/>
                  </a:cxn>
                  <a:cxn ang="0">
                    <a:pos x="45" y="404"/>
                  </a:cxn>
                  <a:cxn ang="0">
                    <a:pos x="45" y="408"/>
                  </a:cxn>
                  <a:cxn ang="0">
                    <a:pos x="45" y="408"/>
                  </a:cxn>
                  <a:cxn ang="0">
                    <a:pos x="7" y="457"/>
                  </a:cxn>
                  <a:cxn ang="0">
                    <a:pos x="130" y="457"/>
                  </a:cxn>
                  <a:cxn ang="0">
                    <a:pos x="130" y="456"/>
                  </a:cxn>
                  <a:cxn ang="0">
                    <a:pos x="403" y="456"/>
                  </a:cxn>
                  <a:cxn ang="0">
                    <a:pos x="455" y="404"/>
                  </a:cxn>
                  <a:cxn ang="0">
                    <a:pos x="455" y="53"/>
                  </a:cxn>
                  <a:cxn ang="0">
                    <a:pos x="403" y="0"/>
                  </a:cxn>
                </a:cxnLst>
                <a:rect l="0" t="0" r="r" b="b"/>
                <a:pathLst>
                  <a:path w="455" h="457">
                    <a:moveTo>
                      <a:pt x="403" y="0"/>
                    </a:moveTo>
                    <a:cubicBezTo>
                      <a:pt x="98" y="0"/>
                      <a:pt x="98" y="0"/>
                      <a:pt x="98" y="0"/>
                    </a:cubicBezTo>
                    <a:cubicBezTo>
                      <a:pt x="96" y="0"/>
                      <a:pt x="95" y="0"/>
                      <a:pt x="93" y="0"/>
                    </a:cubicBezTo>
                    <a:cubicBezTo>
                      <a:pt x="0" y="0"/>
                      <a:pt x="0" y="0"/>
                      <a:pt x="0" y="0"/>
                    </a:cubicBezTo>
                    <a:cubicBezTo>
                      <a:pt x="49" y="1"/>
                      <a:pt x="45" y="34"/>
                      <a:pt x="45" y="34"/>
                    </a:cubicBezTo>
                    <a:cubicBezTo>
                      <a:pt x="45" y="49"/>
                      <a:pt x="45" y="49"/>
                      <a:pt x="45" y="49"/>
                    </a:cubicBezTo>
                    <a:cubicBezTo>
                      <a:pt x="45" y="50"/>
                      <a:pt x="45" y="52"/>
                      <a:pt x="45" y="53"/>
                    </a:cubicBezTo>
                    <a:cubicBezTo>
                      <a:pt x="45" y="404"/>
                      <a:pt x="45" y="404"/>
                      <a:pt x="45" y="404"/>
                    </a:cubicBezTo>
                    <a:cubicBezTo>
                      <a:pt x="45" y="405"/>
                      <a:pt x="45" y="407"/>
                      <a:pt x="45" y="408"/>
                    </a:cubicBezTo>
                    <a:cubicBezTo>
                      <a:pt x="45" y="408"/>
                      <a:pt x="45" y="408"/>
                      <a:pt x="45" y="408"/>
                    </a:cubicBezTo>
                    <a:cubicBezTo>
                      <a:pt x="45" y="408"/>
                      <a:pt x="46" y="457"/>
                      <a:pt x="7" y="457"/>
                    </a:cubicBezTo>
                    <a:cubicBezTo>
                      <a:pt x="130" y="457"/>
                      <a:pt x="130" y="457"/>
                      <a:pt x="130" y="457"/>
                    </a:cubicBezTo>
                    <a:cubicBezTo>
                      <a:pt x="130" y="456"/>
                      <a:pt x="130" y="456"/>
                      <a:pt x="130" y="456"/>
                    </a:cubicBezTo>
                    <a:cubicBezTo>
                      <a:pt x="403" y="456"/>
                      <a:pt x="403" y="456"/>
                      <a:pt x="403" y="456"/>
                    </a:cubicBezTo>
                    <a:cubicBezTo>
                      <a:pt x="432" y="456"/>
                      <a:pt x="455" y="433"/>
                      <a:pt x="455" y="404"/>
                    </a:cubicBezTo>
                    <a:cubicBezTo>
                      <a:pt x="455" y="53"/>
                      <a:pt x="455" y="53"/>
                      <a:pt x="455" y="53"/>
                    </a:cubicBezTo>
                    <a:cubicBezTo>
                      <a:pt x="455" y="24"/>
                      <a:pt x="432" y="0"/>
                      <a:pt x="403" y="0"/>
                    </a:cubicBez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96"/>
              <p:cNvSpPr>
                <a:spLocks/>
              </p:cNvSpPr>
              <p:nvPr/>
            </p:nvSpPr>
            <p:spPr bwMode="auto">
              <a:xfrm>
                <a:off x="1742418" y="2547437"/>
                <a:ext cx="1130821" cy="1130821"/>
              </a:xfrm>
              <a:custGeom>
                <a:avLst/>
                <a:gdLst/>
                <a:ahLst/>
                <a:cxnLst>
                  <a:cxn ang="0">
                    <a:pos x="331" y="320"/>
                  </a:cxn>
                  <a:cxn ang="0">
                    <a:pos x="321" y="331"/>
                  </a:cxn>
                  <a:cxn ang="0">
                    <a:pos x="11" y="331"/>
                  </a:cxn>
                  <a:cxn ang="0">
                    <a:pos x="0" y="320"/>
                  </a:cxn>
                  <a:cxn ang="0">
                    <a:pos x="0" y="10"/>
                  </a:cxn>
                  <a:cxn ang="0">
                    <a:pos x="11" y="0"/>
                  </a:cxn>
                  <a:cxn ang="0">
                    <a:pos x="321" y="0"/>
                  </a:cxn>
                  <a:cxn ang="0">
                    <a:pos x="331" y="10"/>
                  </a:cxn>
                  <a:cxn ang="0">
                    <a:pos x="331" y="320"/>
                  </a:cxn>
                </a:cxnLst>
                <a:rect l="0" t="0" r="r" b="b"/>
                <a:pathLst>
                  <a:path w="331" h="331">
                    <a:moveTo>
                      <a:pt x="331" y="320"/>
                    </a:moveTo>
                    <a:cubicBezTo>
                      <a:pt x="331" y="326"/>
                      <a:pt x="326" y="331"/>
                      <a:pt x="321" y="331"/>
                    </a:cubicBezTo>
                    <a:cubicBezTo>
                      <a:pt x="11" y="331"/>
                      <a:pt x="11" y="331"/>
                      <a:pt x="11" y="331"/>
                    </a:cubicBezTo>
                    <a:cubicBezTo>
                      <a:pt x="5" y="331"/>
                      <a:pt x="0" y="326"/>
                      <a:pt x="0" y="320"/>
                    </a:cubicBezTo>
                    <a:cubicBezTo>
                      <a:pt x="0" y="10"/>
                      <a:pt x="0" y="10"/>
                      <a:pt x="0" y="10"/>
                    </a:cubicBezTo>
                    <a:cubicBezTo>
                      <a:pt x="0" y="5"/>
                      <a:pt x="5" y="0"/>
                      <a:pt x="11" y="0"/>
                    </a:cubicBezTo>
                    <a:cubicBezTo>
                      <a:pt x="321" y="0"/>
                      <a:pt x="321" y="0"/>
                      <a:pt x="321" y="0"/>
                    </a:cubicBezTo>
                    <a:cubicBezTo>
                      <a:pt x="326" y="0"/>
                      <a:pt x="331" y="5"/>
                      <a:pt x="331" y="10"/>
                    </a:cubicBezTo>
                    <a:lnTo>
                      <a:pt x="331" y="320"/>
                    </a:lnTo>
                    <a:close/>
                  </a:path>
                </a:pathLst>
              </a:custGeom>
              <a:solidFill>
                <a:schemeClr val="bg1">
                  <a:lumMod val="9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348"/>
            <p:cNvGrpSpPr/>
            <p:nvPr/>
          </p:nvGrpSpPr>
          <p:grpSpPr>
            <a:xfrm>
              <a:off x="1888347" y="2692307"/>
              <a:ext cx="823030" cy="772151"/>
              <a:chOff x="3919538" y="1693863"/>
              <a:chExt cx="436563" cy="409575"/>
            </a:xfrm>
            <a:solidFill>
              <a:schemeClr val="accent1"/>
            </a:solidFill>
          </p:grpSpPr>
          <p:sp>
            <p:nvSpPr>
              <p:cNvPr id="94" name="Freeform 272"/>
              <p:cNvSpPr>
                <a:spLocks noEditPoints="1"/>
              </p:cNvSpPr>
              <p:nvPr/>
            </p:nvSpPr>
            <p:spPr bwMode="auto">
              <a:xfrm>
                <a:off x="3919538" y="1693863"/>
                <a:ext cx="436563" cy="409575"/>
              </a:xfrm>
              <a:custGeom>
                <a:avLst/>
                <a:gdLst/>
                <a:ahLst/>
                <a:cxnLst>
                  <a:cxn ang="0">
                    <a:pos x="107" y="24"/>
                  </a:cxn>
                  <a:cxn ang="0">
                    <a:pos x="112" y="19"/>
                  </a:cxn>
                  <a:cxn ang="0">
                    <a:pos x="93" y="10"/>
                  </a:cxn>
                  <a:cxn ang="0">
                    <a:pos x="90" y="0"/>
                  </a:cxn>
                  <a:cxn ang="0">
                    <a:pos x="73" y="10"/>
                  </a:cxn>
                  <a:cxn ang="0">
                    <a:pos x="56" y="13"/>
                  </a:cxn>
                  <a:cxn ang="0">
                    <a:pos x="14" y="95"/>
                  </a:cxn>
                  <a:cxn ang="0">
                    <a:pos x="98" y="63"/>
                  </a:cxn>
                  <a:cxn ang="0">
                    <a:pos x="107" y="44"/>
                  </a:cxn>
                  <a:cxn ang="0">
                    <a:pos x="107" y="44"/>
                  </a:cxn>
                  <a:cxn ang="0">
                    <a:pos x="116" y="26"/>
                  </a:cxn>
                  <a:cxn ang="0">
                    <a:pos x="27" y="80"/>
                  </a:cxn>
                  <a:cxn ang="0">
                    <a:pos x="28" y="39"/>
                  </a:cxn>
                  <a:cxn ang="0">
                    <a:pos x="46" y="38"/>
                  </a:cxn>
                  <a:cxn ang="0">
                    <a:pos x="17" y="30"/>
                  </a:cxn>
                  <a:cxn ang="0">
                    <a:pos x="14" y="34"/>
                  </a:cxn>
                  <a:cxn ang="0">
                    <a:pos x="14" y="34"/>
                  </a:cxn>
                  <a:cxn ang="0">
                    <a:pos x="22" y="82"/>
                  </a:cxn>
                  <a:cxn ang="0">
                    <a:pos x="24" y="86"/>
                  </a:cxn>
                  <a:cxn ang="0">
                    <a:pos x="46" y="81"/>
                  </a:cxn>
                  <a:cxn ang="0">
                    <a:pos x="51" y="18"/>
                  </a:cxn>
                  <a:cxn ang="0">
                    <a:pos x="51" y="18"/>
                  </a:cxn>
                  <a:cxn ang="0">
                    <a:pos x="59" y="44"/>
                  </a:cxn>
                  <a:cxn ang="0">
                    <a:pos x="54" y="52"/>
                  </a:cxn>
                  <a:cxn ang="0">
                    <a:pos x="50" y="61"/>
                  </a:cxn>
                  <a:cxn ang="0">
                    <a:pos x="69" y="61"/>
                  </a:cxn>
                  <a:cxn ang="0">
                    <a:pos x="70" y="80"/>
                  </a:cxn>
                  <a:cxn ang="0">
                    <a:pos x="51" y="81"/>
                  </a:cxn>
                  <a:cxn ang="0">
                    <a:pos x="79" y="92"/>
                  </a:cxn>
                  <a:cxn ang="0">
                    <a:pos x="79" y="92"/>
                  </a:cxn>
                  <a:cxn ang="0">
                    <a:pos x="90" y="67"/>
                  </a:cxn>
                  <a:cxn ang="0">
                    <a:pos x="105" y="39"/>
                  </a:cxn>
                  <a:cxn ang="0">
                    <a:pos x="103" y="40"/>
                  </a:cxn>
                  <a:cxn ang="0">
                    <a:pos x="103" y="42"/>
                  </a:cxn>
                  <a:cxn ang="0">
                    <a:pos x="107" y="50"/>
                  </a:cxn>
                  <a:cxn ang="0">
                    <a:pos x="92" y="53"/>
                  </a:cxn>
                  <a:cxn ang="0">
                    <a:pos x="88" y="63"/>
                  </a:cxn>
                  <a:cxn ang="0">
                    <a:pos x="75" y="56"/>
                  </a:cxn>
                  <a:cxn ang="0">
                    <a:pos x="70" y="53"/>
                  </a:cxn>
                  <a:cxn ang="0">
                    <a:pos x="64" y="43"/>
                  </a:cxn>
                  <a:cxn ang="0">
                    <a:pos x="63" y="42"/>
                  </a:cxn>
                  <a:cxn ang="0">
                    <a:pos x="54" y="39"/>
                  </a:cxn>
                  <a:cxn ang="0">
                    <a:pos x="63" y="27"/>
                  </a:cxn>
                  <a:cxn ang="0">
                    <a:pos x="62" y="27"/>
                  </a:cxn>
                  <a:cxn ang="0">
                    <a:pos x="63" y="26"/>
                  </a:cxn>
                  <a:cxn ang="0">
                    <a:pos x="64" y="24"/>
                  </a:cxn>
                  <a:cxn ang="0">
                    <a:pos x="70" y="14"/>
                  </a:cxn>
                  <a:cxn ang="0">
                    <a:pos x="75" y="14"/>
                  </a:cxn>
                  <a:cxn ang="0">
                    <a:pos x="88" y="5"/>
                  </a:cxn>
                  <a:cxn ang="0">
                    <a:pos x="89" y="13"/>
                  </a:cxn>
                  <a:cxn ang="0">
                    <a:pos x="100" y="10"/>
                  </a:cxn>
                  <a:cxn ang="0">
                    <a:pos x="102" y="24"/>
                  </a:cxn>
                  <a:cxn ang="0">
                    <a:pos x="102" y="26"/>
                  </a:cxn>
                  <a:cxn ang="0">
                    <a:pos x="112" y="39"/>
                  </a:cxn>
                </a:cxnLst>
                <a:rect l="0" t="0" r="r" b="b"/>
                <a:pathLst>
                  <a:path w="116" h="109">
                    <a:moveTo>
                      <a:pt x="114" y="24"/>
                    </a:moveTo>
                    <a:cubicBezTo>
                      <a:pt x="107" y="24"/>
                      <a:pt x="107" y="24"/>
                      <a:pt x="107" y="24"/>
                    </a:cubicBezTo>
                    <a:cubicBezTo>
                      <a:pt x="107" y="24"/>
                      <a:pt x="107" y="24"/>
                      <a:pt x="107" y="24"/>
                    </a:cubicBezTo>
                    <a:cubicBezTo>
                      <a:pt x="107" y="24"/>
                      <a:pt x="107" y="24"/>
                      <a:pt x="107" y="24"/>
                    </a:cubicBezTo>
                    <a:cubicBezTo>
                      <a:pt x="107" y="24"/>
                      <a:pt x="107" y="24"/>
                      <a:pt x="107" y="24"/>
                    </a:cubicBezTo>
                    <a:cubicBezTo>
                      <a:pt x="107" y="24"/>
                      <a:pt x="107" y="24"/>
                      <a:pt x="107" y="24"/>
                    </a:cubicBezTo>
                    <a:cubicBezTo>
                      <a:pt x="107" y="24"/>
                      <a:pt x="107" y="24"/>
                      <a:pt x="107" y="24"/>
                    </a:cubicBezTo>
                    <a:cubicBezTo>
                      <a:pt x="112" y="19"/>
                      <a:pt x="112" y="19"/>
                      <a:pt x="112" y="19"/>
                    </a:cubicBezTo>
                    <a:cubicBezTo>
                      <a:pt x="113" y="18"/>
                      <a:pt x="113" y="16"/>
                      <a:pt x="112" y="15"/>
                    </a:cubicBezTo>
                    <a:cubicBezTo>
                      <a:pt x="101" y="5"/>
                      <a:pt x="101" y="5"/>
                      <a:pt x="101" y="5"/>
                    </a:cubicBezTo>
                    <a:cubicBezTo>
                      <a:pt x="100" y="4"/>
                      <a:pt x="99" y="4"/>
                      <a:pt x="98" y="5"/>
                    </a:cubicBezTo>
                    <a:cubicBezTo>
                      <a:pt x="93" y="10"/>
                      <a:pt x="93" y="10"/>
                      <a:pt x="93" y="10"/>
                    </a:cubicBezTo>
                    <a:cubicBezTo>
                      <a:pt x="93" y="10"/>
                      <a:pt x="93" y="10"/>
                      <a:pt x="93" y="10"/>
                    </a:cubicBezTo>
                    <a:cubicBezTo>
                      <a:pt x="93" y="10"/>
                      <a:pt x="93" y="10"/>
                      <a:pt x="93" y="10"/>
                    </a:cubicBezTo>
                    <a:cubicBezTo>
                      <a:pt x="93" y="2"/>
                      <a:pt x="93" y="2"/>
                      <a:pt x="93" y="2"/>
                    </a:cubicBezTo>
                    <a:cubicBezTo>
                      <a:pt x="93" y="1"/>
                      <a:pt x="92" y="0"/>
                      <a:pt x="90" y="0"/>
                    </a:cubicBezTo>
                    <a:cubicBezTo>
                      <a:pt x="75" y="0"/>
                      <a:pt x="75" y="0"/>
                      <a:pt x="75" y="0"/>
                    </a:cubicBezTo>
                    <a:cubicBezTo>
                      <a:pt x="74" y="0"/>
                      <a:pt x="73" y="1"/>
                      <a:pt x="73" y="2"/>
                    </a:cubicBezTo>
                    <a:cubicBezTo>
                      <a:pt x="73" y="10"/>
                      <a:pt x="73" y="10"/>
                      <a:pt x="73" y="10"/>
                    </a:cubicBezTo>
                    <a:cubicBezTo>
                      <a:pt x="73" y="10"/>
                      <a:pt x="73" y="10"/>
                      <a:pt x="73" y="10"/>
                    </a:cubicBezTo>
                    <a:cubicBezTo>
                      <a:pt x="73" y="10"/>
                      <a:pt x="73" y="10"/>
                      <a:pt x="73" y="10"/>
                    </a:cubicBezTo>
                    <a:cubicBezTo>
                      <a:pt x="68" y="5"/>
                      <a:pt x="68" y="5"/>
                      <a:pt x="68" y="5"/>
                    </a:cubicBezTo>
                    <a:cubicBezTo>
                      <a:pt x="67" y="4"/>
                      <a:pt x="65" y="4"/>
                      <a:pt x="64" y="5"/>
                    </a:cubicBezTo>
                    <a:cubicBezTo>
                      <a:pt x="56" y="13"/>
                      <a:pt x="56" y="13"/>
                      <a:pt x="56" y="13"/>
                    </a:cubicBezTo>
                    <a:cubicBezTo>
                      <a:pt x="54" y="12"/>
                      <a:pt x="51" y="12"/>
                      <a:pt x="48" y="12"/>
                    </a:cubicBezTo>
                    <a:cubicBezTo>
                      <a:pt x="35" y="12"/>
                      <a:pt x="23" y="18"/>
                      <a:pt x="14" y="26"/>
                    </a:cubicBezTo>
                    <a:cubicBezTo>
                      <a:pt x="5" y="35"/>
                      <a:pt x="0" y="47"/>
                      <a:pt x="0" y="61"/>
                    </a:cubicBezTo>
                    <a:cubicBezTo>
                      <a:pt x="0" y="74"/>
                      <a:pt x="5" y="86"/>
                      <a:pt x="14" y="95"/>
                    </a:cubicBezTo>
                    <a:cubicBezTo>
                      <a:pt x="23" y="104"/>
                      <a:pt x="35" y="109"/>
                      <a:pt x="48" y="109"/>
                    </a:cubicBezTo>
                    <a:cubicBezTo>
                      <a:pt x="62" y="109"/>
                      <a:pt x="74" y="104"/>
                      <a:pt x="83" y="95"/>
                    </a:cubicBezTo>
                    <a:cubicBezTo>
                      <a:pt x="91" y="87"/>
                      <a:pt x="97" y="75"/>
                      <a:pt x="97" y="62"/>
                    </a:cubicBezTo>
                    <a:cubicBezTo>
                      <a:pt x="98" y="63"/>
                      <a:pt x="98" y="63"/>
                      <a:pt x="98" y="63"/>
                    </a:cubicBezTo>
                    <a:cubicBezTo>
                      <a:pt x="99" y="64"/>
                      <a:pt x="100" y="64"/>
                      <a:pt x="101" y="63"/>
                    </a:cubicBezTo>
                    <a:cubicBezTo>
                      <a:pt x="112" y="52"/>
                      <a:pt x="112" y="52"/>
                      <a:pt x="112" y="52"/>
                    </a:cubicBezTo>
                    <a:cubicBezTo>
                      <a:pt x="113" y="51"/>
                      <a:pt x="113" y="50"/>
                      <a:pt x="112" y="49"/>
                    </a:cubicBezTo>
                    <a:cubicBezTo>
                      <a:pt x="107" y="44"/>
                      <a:pt x="107" y="44"/>
                      <a:pt x="107" y="44"/>
                    </a:cubicBezTo>
                    <a:cubicBezTo>
                      <a:pt x="107" y="44"/>
                      <a:pt x="107" y="44"/>
                      <a:pt x="107" y="44"/>
                    </a:cubicBezTo>
                    <a:cubicBezTo>
                      <a:pt x="107" y="44"/>
                      <a:pt x="107" y="44"/>
                      <a:pt x="107" y="44"/>
                    </a:cubicBezTo>
                    <a:cubicBezTo>
                      <a:pt x="107" y="44"/>
                      <a:pt x="107" y="44"/>
                      <a:pt x="107" y="44"/>
                    </a:cubicBezTo>
                    <a:cubicBezTo>
                      <a:pt x="107" y="44"/>
                      <a:pt x="107" y="44"/>
                      <a:pt x="107" y="44"/>
                    </a:cubicBezTo>
                    <a:cubicBezTo>
                      <a:pt x="107" y="44"/>
                      <a:pt x="107" y="44"/>
                      <a:pt x="107" y="44"/>
                    </a:cubicBezTo>
                    <a:cubicBezTo>
                      <a:pt x="114" y="44"/>
                      <a:pt x="114" y="44"/>
                      <a:pt x="114" y="44"/>
                    </a:cubicBezTo>
                    <a:cubicBezTo>
                      <a:pt x="115" y="44"/>
                      <a:pt x="116" y="42"/>
                      <a:pt x="116" y="41"/>
                    </a:cubicBezTo>
                    <a:cubicBezTo>
                      <a:pt x="116" y="26"/>
                      <a:pt x="116" y="26"/>
                      <a:pt x="116" y="26"/>
                    </a:cubicBezTo>
                    <a:cubicBezTo>
                      <a:pt x="116" y="25"/>
                      <a:pt x="115" y="24"/>
                      <a:pt x="114" y="24"/>
                    </a:cubicBezTo>
                    <a:close/>
                    <a:moveTo>
                      <a:pt x="46" y="61"/>
                    </a:moveTo>
                    <a:cubicBezTo>
                      <a:pt x="46" y="66"/>
                      <a:pt x="46" y="71"/>
                      <a:pt x="46" y="76"/>
                    </a:cubicBezTo>
                    <a:cubicBezTo>
                      <a:pt x="40" y="77"/>
                      <a:pt x="33" y="78"/>
                      <a:pt x="27" y="80"/>
                    </a:cubicBezTo>
                    <a:cubicBezTo>
                      <a:pt x="24" y="74"/>
                      <a:pt x="23" y="68"/>
                      <a:pt x="24" y="62"/>
                    </a:cubicBezTo>
                    <a:cubicBezTo>
                      <a:pt x="31" y="61"/>
                      <a:pt x="38" y="61"/>
                      <a:pt x="46" y="61"/>
                    </a:cubicBezTo>
                    <a:close/>
                    <a:moveTo>
                      <a:pt x="24" y="57"/>
                    </a:moveTo>
                    <a:cubicBezTo>
                      <a:pt x="24" y="51"/>
                      <a:pt x="26" y="45"/>
                      <a:pt x="28" y="39"/>
                    </a:cubicBezTo>
                    <a:cubicBezTo>
                      <a:pt x="34" y="41"/>
                      <a:pt x="40" y="42"/>
                      <a:pt x="46" y="43"/>
                    </a:cubicBezTo>
                    <a:cubicBezTo>
                      <a:pt x="46" y="47"/>
                      <a:pt x="46" y="52"/>
                      <a:pt x="46" y="56"/>
                    </a:cubicBezTo>
                    <a:cubicBezTo>
                      <a:pt x="38" y="56"/>
                      <a:pt x="31" y="56"/>
                      <a:pt x="24" y="57"/>
                    </a:cubicBezTo>
                    <a:close/>
                    <a:moveTo>
                      <a:pt x="46" y="38"/>
                    </a:moveTo>
                    <a:cubicBezTo>
                      <a:pt x="41" y="38"/>
                      <a:pt x="36" y="37"/>
                      <a:pt x="30" y="35"/>
                    </a:cubicBezTo>
                    <a:cubicBezTo>
                      <a:pt x="34" y="28"/>
                      <a:pt x="40" y="22"/>
                      <a:pt x="46" y="19"/>
                    </a:cubicBezTo>
                    <a:cubicBezTo>
                      <a:pt x="46" y="25"/>
                      <a:pt x="46" y="31"/>
                      <a:pt x="46" y="38"/>
                    </a:cubicBezTo>
                    <a:close/>
                    <a:moveTo>
                      <a:pt x="17" y="30"/>
                    </a:moveTo>
                    <a:cubicBezTo>
                      <a:pt x="23" y="24"/>
                      <a:pt x="30" y="20"/>
                      <a:pt x="38" y="18"/>
                    </a:cubicBezTo>
                    <a:cubicBezTo>
                      <a:pt x="33" y="22"/>
                      <a:pt x="29" y="28"/>
                      <a:pt x="26" y="34"/>
                    </a:cubicBezTo>
                    <a:cubicBezTo>
                      <a:pt x="23" y="32"/>
                      <a:pt x="20" y="31"/>
                      <a:pt x="17" y="30"/>
                    </a:cubicBezTo>
                    <a:close/>
                    <a:moveTo>
                      <a:pt x="14" y="34"/>
                    </a:moveTo>
                    <a:cubicBezTo>
                      <a:pt x="17" y="35"/>
                      <a:pt x="21" y="37"/>
                      <a:pt x="24" y="38"/>
                    </a:cubicBezTo>
                    <a:cubicBezTo>
                      <a:pt x="21" y="44"/>
                      <a:pt x="19" y="50"/>
                      <a:pt x="19" y="57"/>
                    </a:cubicBezTo>
                    <a:cubicBezTo>
                      <a:pt x="14" y="57"/>
                      <a:pt x="9" y="58"/>
                      <a:pt x="5" y="58"/>
                    </a:cubicBezTo>
                    <a:cubicBezTo>
                      <a:pt x="5" y="49"/>
                      <a:pt x="9" y="40"/>
                      <a:pt x="14" y="34"/>
                    </a:cubicBezTo>
                    <a:close/>
                    <a:moveTo>
                      <a:pt x="13" y="86"/>
                    </a:moveTo>
                    <a:cubicBezTo>
                      <a:pt x="8" y="80"/>
                      <a:pt x="5" y="72"/>
                      <a:pt x="5" y="63"/>
                    </a:cubicBezTo>
                    <a:cubicBezTo>
                      <a:pt x="9" y="63"/>
                      <a:pt x="14" y="62"/>
                      <a:pt x="19" y="62"/>
                    </a:cubicBezTo>
                    <a:cubicBezTo>
                      <a:pt x="19" y="69"/>
                      <a:pt x="20" y="75"/>
                      <a:pt x="22" y="82"/>
                    </a:cubicBezTo>
                    <a:cubicBezTo>
                      <a:pt x="19" y="83"/>
                      <a:pt x="16" y="85"/>
                      <a:pt x="13" y="86"/>
                    </a:cubicBezTo>
                    <a:close/>
                    <a:moveTo>
                      <a:pt x="17" y="92"/>
                    </a:moveTo>
                    <a:cubicBezTo>
                      <a:pt x="17" y="91"/>
                      <a:pt x="16" y="91"/>
                      <a:pt x="16" y="90"/>
                    </a:cubicBezTo>
                    <a:cubicBezTo>
                      <a:pt x="19" y="89"/>
                      <a:pt x="21" y="87"/>
                      <a:pt x="24" y="86"/>
                    </a:cubicBezTo>
                    <a:cubicBezTo>
                      <a:pt x="27" y="93"/>
                      <a:pt x="32" y="99"/>
                      <a:pt x="38" y="103"/>
                    </a:cubicBezTo>
                    <a:cubicBezTo>
                      <a:pt x="30" y="101"/>
                      <a:pt x="23" y="97"/>
                      <a:pt x="17" y="92"/>
                    </a:cubicBezTo>
                    <a:close/>
                    <a:moveTo>
                      <a:pt x="29" y="85"/>
                    </a:moveTo>
                    <a:cubicBezTo>
                      <a:pt x="35" y="83"/>
                      <a:pt x="40" y="82"/>
                      <a:pt x="46" y="81"/>
                    </a:cubicBezTo>
                    <a:cubicBezTo>
                      <a:pt x="46" y="83"/>
                      <a:pt x="46" y="83"/>
                      <a:pt x="46" y="83"/>
                    </a:cubicBezTo>
                    <a:cubicBezTo>
                      <a:pt x="46" y="89"/>
                      <a:pt x="46" y="96"/>
                      <a:pt x="46" y="103"/>
                    </a:cubicBezTo>
                    <a:cubicBezTo>
                      <a:pt x="38" y="98"/>
                      <a:pt x="32" y="92"/>
                      <a:pt x="29" y="85"/>
                    </a:cubicBezTo>
                    <a:close/>
                    <a:moveTo>
                      <a:pt x="51" y="18"/>
                    </a:moveTo>
                    <a:cubicBezTo>
                      <a:pt x="53" y="20"/>
                      <a:pt x="56" y="22"/>
                      <a:pt x="58" y="24"/>
                    </a:cubicBezTo>
                    <a:cubicBezTo>
                      <a:pt x="51" y="24"/>
                      <a:pt x="51" y="24"/>
                      <a:pt x="51" y="24"/>
                    </a:cubicBezTo>
                    <a:cubicBezTo>
                      <a:pt x="51" y="24"/>
                      <a:pt x="51" y="24"/>
                      <a:pt x="51" y="24"/>
                    </a:cubicBezTo>
                    <a:cubicBezTo>
                      <a:pt x="51" y="22"/>
                      <a:pt x="51" y="20"/>
                      <a:pt x="51" y="18"/>
                    </a:cubicBezTo>
                    <a:close/>
                    <a:moveTo>
                      <a:pt x="50" y="43"/>
                    </a:moveTo>
                    <a:cubicBezTo>
                      <a:pt x="51" y="43"/>
                      <a:pt x="51" y="44"/>
                      <a:pt x="51" y="44"/>
                    </a:cubicBezTo>
                    <a:cubicBezTo>
                      <a:pt x="59" y="44"/>
                      <a:pt x="59" y="44"/>
                      <a:pt x="59" y="44"/>
                    </a:cubicBezTo>
                    <a:cubicBezTo>
                      <a:pt x="59" y="44"/>
                      <a:pt x="59" y="44"/>
                      <a:pt x="59" y="44"/>
                    </a:cubicBezTo>
                    <a:cubicBezTo>
                      <a:pt x="59" y="44"/>
                      <a:pt x="59" y="44"/>
                      <a:pt x="59" y="44"/>
                    </a:cubicBezTo>
                    <a:cubicBezTo>
                      <a:pt x="59" y="44"/>
                      <a:pt x="59" y="44"/>
                      <a:pt x="59" y="44"/>
                    </a:cubicBezTo>
                    <a:cubicBezTo>
                      <a:pt x="54" y="49"/>
                      <a:pt x="54" y="49"/>
                      <a:pt x="54" y="49"/>
                    </a:cubicBezTo>
                    <a:cubicBezTo>
                      <a:pt x="53" y="50"/>
                      <a:pt x="53" y="51"/>
                      <a:pt x="54" y="52"/>
                    </a:cubicBezTo>
                    <a:cubicBezTo>
                      <a:pt x="58" y="56"/>
                      <a:pt x="58" y="56"/>
                      <a:pt x="58" y="56"/>
                    </a:cubicBezTo>
                    <a:cubicBezTo>
                      <a:pt x="55" y="56"/>
                      <a:pt x="53" y="56"/>
                      <a:pt x="50" y="56"/>
                    </a:cubicBezTo>
                    <a:cubicBezTo>
                      <a:pt x="50" y="52"/>
                      <a:pt x="50" y="48"/>
                      <a:pt x="50" y="43"/>
                    </a:cubicBezTo>
                    <a:close/>
                    <a:moveTo>
                      <a:pt x="50" y="61"/>
                    </a:moveTo>
                    <a:cubicBezTo>
                      <a:pt x="55" y="61"/>
                      <a:pt x="59" y="61"/>
                      <a:pt x="63" y="61"/>
                    </a:cubicBezTo>
                    <a:cubicBezTo>
                      <a:pt x="64" y="63"/>
                      <a:pt x="64" y="63"/>
                      <a:pt x="64" y="63"/>
                    </a:cubicBezTo>
                    <a:cubicBezTo>
                      <a:pt x="65" y="64"/>
                      <a:pt x="67" y="64"/>
                      <a:pt x="68" y="63"/>
                    </a:cubicBezTo>
                    <a:cubicBezTo>
                      <a:pt x="69" y="61"/>
                      <a:pt x="69" y="61"/>
                      <a:pt x="69" y="61"/>
                    </a:cubicBezTo>
                    <a:cubicBezTo>
                      <a:pt x="70" y="62"/>
                      <a:pt x="72" y="62"/>
                      <a:pt x="73" y="62"/>
                    </a:cubicBezTo>
                    <a:cubicBezTo>
                      <a:pt x="73" y="65"/>
                      <a:pt x="73" y="65"/>
                      <a:pt x="73" y="65"/>
                    </a:cubicBezTo>
                    <a:cubicBezTo>
                      <a:pt x="73" y="65"/>
                      <a:pt x="73" y="66"/>
                      <a:pt x="73" y="66"/>
                    </a:cubicBezTo>
                    <a:cubicBezTo>
                      <a:pt x="73" y="71"/>
                      <a:pt x="72" y="75"/>
                      <a:pt x="70" y="80"/>
                    </a:cubicBezTo>
                    <a:cubicBezTo>
                      <a:pt x="64" y="78"/>
                      <a:pt x="57" y="77"/>
                      <a:pt x="51" y="76"/>
                    </a:cubicBezTo>
                    <a:cubicBezTo>
                      <a:pt x="51" y="71"/>
                      <a:pt x="50" y="66"/>
                      <a:pt x="50" y="61"/>
                    </a:cubicBezTo>
                    <a:close/>
                    <a:moveTo>
                      <a:pt x="51" y="83"/>
                    </a:moveTo>
                    <a:cubicBezTo>
                      <a:pt x="51" y="81"/>
                      <a:pt x="51" y="81"/>
                      <a:pt x="51" y="81"/>
                    </a:cubicBezTo>
                    <a:cubicBezTo>
                      <a:pt x="57" y="81"/>
                      <a:pt x="62" y="82"/>
                      <a:pt x="68" y="84"/>
                    </a:cubicBezTo>
                    <a:cubicBezTo>
                      <a:pt x="65" y="92"/>
                      <a:pt x="59" y="98"/>
                      <a:pt x="51" y="103"/>
                    </a:cubicBezTo>
                    <a:cubicBezTo>
                      <a:pt x="51" y="96"/>
                      <a:pt x="51" y="89"/>
                      <a:pt x="51" y="83"/>
                    </a:cubicBezTo>
                    <a:close/>
                    <a:moveTo>
                      <a:pt x="79" y="92"/>
                    </a:moveTo>
                    <a:cubicBezTo>
                      <a:pt x="74" y="97"/>
                      <a:pt x="67" y="101"/>
                      <a:pt x="59" y="103"/>
                    </a:cubicBezTo>
                    <a:cubicBezTo>
                      <a:pt x="65" y="98"/>
                      <a:pt x="70" y="92"/>
                      <a:pt x="73" y="86"/>
                    </a:cubicBezTo>
                    <a:cubicBezTo>
                      <a:pt x="76" y="87"/>
                      <a:pt x="78" y="88"/>
                      <a:pt x="81" y="90"/>
                    </a:cubicBezTo>
                    <a:cubicBezTo>
                      <a:pt x="80" y="91"/>
                      <a:pt x="80" y="91"/>
                      <a:pt x="79" y="92"/>
                    </a:cubicBezTo>
                    <a:close/>
                    <a:moveTo>
                      <a:pt x="84" y="86"/>
                    </a:moveTo>
                    <a:cubicBezTo>
                      <a:pt x="81" y="84"/>
                      <a:pt x="78" y="83"/>
                      <a:pt x="75" y="82"/>
                    </a:cubicBezTo>
                    <a:cubicBezTo>
                      <a:pt x="76" y="77"/>
                      <a:pt x="77" y="72"/>
                      <a:pt x="78" y="67"/>
                    </a:cubicBezTo>
                    <a:cubicBezTo>
                      <a:pt x="90" y="67"/>
                      <a:pt x="90" y="67"/>
                      <a:pt x="90" y="67"/>
                    </a:cubicBezTo>
                    <a:cubicBezTo>
                      <a:pt x="91" y="67"/>
                      <a:pt x="91" y="67"/>
                      <a:pt x="92" y="67"/>
                    </a:cubicBezTo>
                    <a:cubicBezTo>
                      <a:pt x="91" y="74"/>
                      <a:pt x="88" y="81"/>
                      <a:pt x="84" y="86"/>
                    </a:cubicBezTo>
                    <a:close/>
                    <a:moveTo>
                      <a:pt x="112" y="39"/>
                    </a:moveTo>
                    <a:cubicBezTo>
                      <a:pt x="105" y="39"/>
                      <a:pt x="105" y="39"/>
                      <a:pt x="105" y="39"/>
                    </a:cubicBezTo>
                    <a:cubicBezTo>
                      <a:pt x="104" y="39"/>
                      <a:pt x="103" y="39"/>
                      <a:pt x="103" y="40"/>
                    </a:cubicBezTo>
                    <a:cubicBezTo>
                      <a:pt x="103" y="41"/>
                      <a:pt x="103" y="41"/>
                      <a:pt x="103" y="41"/>
                    </a:cubicBezTo>
                    <a:cubicBezTo>
                      <a:pt x="103" y="41"/>
                      <a:pt x="103" y="41"/>
                      <a:pt x="103" y="41"/>
                    </a:cubicBezTo>
                    <a:cubicBezTo>
                      <a:pt x="103" y="40"/>
                      <a:pt x="103" y="40"/>
                      <a:pt x="103" y="40"/>
                    </a:cubicBezTo>
                    <a:cubicBezTo>
                      <a:pt x="103" y="41"/>
                      <a:pt x="103" y="41"/>
                      <a:pt x="102" y="42"/>
                    </a:cubicBezTo>
                    <a:cubicBezTo>
                      <a:pt x="102" y="42"/>
                      <a:pt x="102" y="42"/>
                      <a:pt x="102" y="42"/>
                    </a:cubicBezTo>
                    <a:cubicBezTo>
                      <a:pt x="103" y="42"/>
                      <a:pt x="103" y="42"/>
                      <a:pt x="103" y="42"/>
                    </a:cubicBezTo>
                    <a:cubicBezTo>
                      <a:pt x="103" y="42"/>
                      <a:pt x="103" y="42"/>
                      <a:pt x="103" y="42"/>
                    </a:cubicBezTo>
                    <a:cubicBezTo>
                      <a:pt x="102" y="42"/>
                      <a:pt x="102" y="42"/>
                      <a:pt x="102" y="42"/>
                    </a:cubicBezTo>
                    <a:cubicBezTo>
                      <a:pt x="102" y="42"/>
                      <a:pt x="102" y="43"/>
                      <a:pt x="102" y="43"/>
                    </a:cubicBezTo>
                    <a:cubicBezTo>
                      <a:pt x="101" y="44"/>
                      <a:pt x="101" y="45"/>
                      <a:pt x="102" y="46"/>
                    </a:cubicBezTo>
                    <a:cubicBezTo>
                      <a:pt x="107" y="50"/>
                      <a:pt x="107" y="50"/>
                      <a:pt x="107" y="50"/>
                    </a:cubicBezTo>
                    <a:cubicBezTo>
                      <a:pt x="100" y="58"/>
                      <a:pt x="100" y="58"/>
                      <a:pt x="100" y="58"/>
                    </a:cubicBezTo>
                    <a:cubicBezTo>
                      <a:pt x="95" y="53"/>
                      <a:pt x="95" y="53"/>
                      <a:pt x="95" y="53"/>
                    </a:cubicBezTo>
                    <a:cubicBezTo>
                      <a:pt x="94" y="52"/>
                      <a:pt x="93" y="52"/>
                      <a:pt x="92" y="53"/>
                    </a:cubicBezTo>
                    <a:cubicBezTo>
                      <a:pt x="92" y="53"/>
                      <a:pt x="92" y="53"/>
                      <a:pt x="92" y="53"/>
                    </a:cubicBezTo>
                    <a:cubicBezTo>
                      <a:pt x="92" y="53"/>
                      <a:pt x="91" y="53"/>
                      <a:pt x="91" y="53"/>
                    </a:cubicBezTo>
                    <a:cubicBezTo>
                      <a:pt x="90" y="53"/>
                      <a:pt x="90" y="54"/>
                      <a:pt x="90" y="54"/>
                    </a:cubicBezTo>
                    <a:cubicBezTo>
                      <a:pt x="89" y="54"/>
                      <a:pt x="88" y="55"/>
                      <a:pt x="88" y="56"/>
                    </a:cubicBezTo>
                    <a:cubicBezTo>
                      <a:pt x="88" y="63"/>
                      <a:pt x="88" y="63"/>
                      <a:pt x="88" y="63"/>
                    </a:cubicBezTo>
                    <a:cubicBezTo>
                      <a:pt x="78" y="63"/>
                      <a:pt x="78" y="63"/>
                      <a:pt x="78" y="63"/>
                    </a:cubicBezTo>
                    <a:cubicBezTo>
                      <a:pt x="78" y="56"/>
                      <a:pt x="78" y="56"/>
                      <a:pt x="78" y="56"/>
                    </a:cubicBezTo>
                    <a:cubicBezTo>
                      <a:pt x="78" y="55"/>
                      <a:pt x="77" y="54"/>
                      <a:pt x="76" y="54"/>
                    </a:cubicBezTo>
                    <a:cubicBezTo>
                      <a:pt x="75" y="56"/>
                      <a:pt x="75" y="56"/>
                      <a:pt x="75" y="56"/>
                    </a:cubicBezTo>
                    <a:cubicBezTo>
                      <a:pt x="76" y="54"/>
                      <a:pt x="76" y="54"/>
                      <a:pt x="76" y="54"/>
                    </a:cubicBezTo>
                    <a:cubicBezTo>
                      <a:pt x="76" y="54"/>
                      <a:pt x="75" y="54"/>
                      <a:pt x="75" y="53"/>
                    </a:cubicBezTo>
                    <a:cubicBezTo>
                      <a:pt x="74" y="53"/>
                      <a:pt x="74" y="53"/>
                      <a:pt x="73" y="53"/>
                    </a:cubicBezTo>
                    <a:cubicBezTo>
                      <a:pt x="72" y="52"/>
                      <a:pt x="71" y="52"/>
                      <a:pt x="70" y="53"/>
                    </a:cubicBezTo>
                    <a:cubicBezTo>
                      <a:pt x="66" y="58"/>
                      <a:pt x="66" y="58"/>
                      <a:pt x="66" y="58"/>
                    </a:cubicBezTo>
                    <a:cubicBezTo>
                      <a:pt x="59" y="50"/>
                      <a:pt x="59" y="50"/>
                      <a:pt x="59" y="50"/>
                    </a:cubicBezTo>
                    <a:cubicBezTo>
                      <a:pt x="63" y="46"/>
                      <a:pt x="63" y="46"/>
                      <a:pt x="63" y="46"/>
                    </a:cubicBezTo>
                    <a:cubicBezTo>
                      <a:pt x="64" y="45"/>
                      <a:pt x="64" y="44"/>
                      <a:pt x="64" y="43"/>
                    </a:cubicBezTo>
                    <a:cubicBezTo>
                      <a:pt x="64" y="43"/>
                      <a:pt x="64" y="43"/>
                      <a:pt x="64" y="43"/>
                    </a:cubicBezTo>
                    <a:cubicBezTo>
                      <a:pt x="64" y="43"/>
                      <a:pt x="63" y="42"/>
                      <a:pt x="63" y="42"/>
                    </a:cubicBezTo>
                    <a:cubicBezTo>
                      <a:pt x="63" y="42"/>
                      <a:pt x="63" y="42"/>
                      <a:pt x="63" y="42"/>
                    </a:cubicBezTo>
                    <a:cubicBezTo>
                      <a:pt x="63" y="42"/>
                      <a:pt x="63" y="42"/>
                      <a:pt x="63" y="42"/>
                    </a:cubicBezTo>
                    <a:cubicBezTo>
                      <a:pt x="63" y="42"/>
                      <a:pt x="63" y="42"/>
                      <a:pt x="63" y="42"/>
                    </a:cubicBezTo>
                    <a:cubicBezTo>
                      <a:pt x="63" y="41"/>
                      <a:pt x="63" y="41"/>
                      <a:pt x="63" y="41"/>
                    </a:cubicBezTo>
                    <a:cubicBezTo>
                      <a:pt x="62" y="40"/>
                      <a:pt x="61" y="39"/>
                      <a:pt x="60" y="39"/>
                    </a:cubicBezTo>
                    <a:cubicBezTo>
                      <a:pt x="54" y="39"/>
                      <a:pt x="54" y="39"/>
                      <a:pt x="54" y="39"/>
                    </a:cubicBezTo>
                    <a:cubicBezTo>
                      <a:pt x="54" y="29"/>
                      <a:pt x="54" y="29"/>
                      <a:pt x="54" y="29"/>
                    </a:cubicBezTo>
                    <a:cubicBezTo>
                      <a:pt x="60" y="29"/>
                      <a:pt x="60" y="29"/>
                      <a:pt x="60" y="29"/>
                    </a:cubicBezTo>
                    <a:cubicBezTo>
                      <a:pt x="61" y="29"/>
                      <a:pt x="62" y="28"/>
                      <a:pt x="63" y="27"/>
                    </a:cubicBezTo>
                    <a:cubicBezTo>
                      <a:pt x="63" y="27"/>
                      <a:pt x="63" y="27"/>
                      <a:pt x="63" y="27"/>
                    </a:cubicBezTo>
                    <a:cubicBezTo>
                      <a:pt x="63" y="27"/>
                      <a:pt x="63" y="27"/>
                      <a:pt x="63" y="27"/>
                    </a:cubicBezTo>
                    <a:cubicBezTo>
                      <a:pt x="62" y="27"/>
                      <a:pt x="62" y="27"/>
                      <a:pt x="62" y="27"/>
                    </a:cubicBezTo>
                    <a:cubicBezTo>
                      <a:pt x="62" y="27"/>
                      <a:pt x="62" y="27"/>
                      <a:pt x="62" y="27"/>
                    </a:cubicBezTo>
                    <a:cubicBezTo>
                      <a:pt x="62" y="27"/>
                      <a:pt x="62" y="27"/>
                      <a:pt x="62" y="27"/>
                    </a:cubicBezTo>
                    <a:cubicBezTo>
                      <a:pt x="62" y="27"/>
                      <a:pt x="62" y="27"/>
                      <a:pt x="62" y="27"/>
                    </a:cubicBezTo>
                    <a:cubicBezTo>
                      <a:pt x="63" y="27"/>
                      <a:pt x="63" y="27"/>
                      <a:pt x="63" y="27"/>
                    </a:cubicBezTo>
                    <a:cubicBezTo>
                      <a:pt x="63" y="27"/>
                      <a:pt x="63" y="26"/>
                      <a:pt x="63" y="26"/>
                    </a:cubicBezTo>
                    <a:cubicBezTo>
                      <a:pt x="63" y="26"/>
                      <a:pt x="63" y="26"/>
                      <a:pt x="63" y="26"/>
                    </a:cubicBezTo>
                    <a:cubicBezTo>
                      <a:pt x="63" y="25"/>
                      <a:pt x="63" y="25"/>
                      <a:pt x="63" y="25"/>
                    </a:cubicBezTo>
                    <a:cubicBezTo>
                      <a:pt x="63" y="25"/>
                      <a:pt x="63" y="25"/>
                      <a:pt x="63" y="25"/>
                    </a:cubicBezTo>
                    <a:cubicBezTo>
                      <a:pt x="63" y="26"/>
                      <a:pt x="63" y="26"/>
                      <a:pt x="63" y="26"/>
                    </a:cubicBezTo>
                    <a:cubicBezTo>
                      <a:pt x="63" y="25"/>
                      <a:pt x="63" y="25"/>
                      <a:pt x="64" y="24"/>
                    </a:cubicBezTo>
                    <a:cubicBezTo>
                      <a:pt x="64" y="23"/>
                      <a:pt x="64" y="22"/>
                      <a:pt x="63" y="21"/>
                    </a:cubicBezTo>
                    <a:cubicBezTo>
                      <a:pt x="59" y="17"/>
                      <a:pt x="59" y="17"/>
                      <a:pt x="59" y="17"/>
                    </a:cubicBezTo>
                    <a:cubicBezTo>
                      <a:pt x="66" y="10"/>
                      <a:pt x="66" y="10"/>
                      <a:pt x="66" y="10"/>
                    </a:cubicBezTo>
                    <a:cubicBezTo>
                      <a:pt x="70" y="14"/>
                      <a:pt x="70" y="14"/>
                      <a:pt x="70" y="14"/>
                    </a:cubicBezTo>
                    <a:cubicBezTo>
                      <a:pt x="70" y="14"/>
                      <a:pt x="70" y="14"/>
                      <a:pt x="70" y="14"/>
                    </a:cubicBezTo>
                    <a:cubicBezTo>
                      <a:pt x="71" y="15"/>
                      <a:pt x="72" y="15"/>
                      <a:pt x="73" y="15"/>
                    </a:cubicBezTo>
                    <a:cubicBezTo>
                      <a:pt x="73" y="15"/>
                      <a:pt x="73" y="15"/>
                      <a:pt x="73" y="15"/>
                    </a:cubicBezTo>
                    <a:cubicBezTo>
                      <a:pt x="74" y="14"/>
                      <a:pt x="74" y="14"/>
                      <a:pt x="75" y="14"/>
                    </a:cubicBezTo>
                    <a:cubicBezTo>
                      <a:pt x="75" y="14"/>
                      <a:pt x="75" y="14"/>
                      <a:pt x="76" y="14"/>
                    </a:cubicBezTo>
                    <a:cubicBezTo>
                      <a:pt x="77" y="13"/>
                      <a:pt x="78" y="12"/>
                      <a:pt x="78" y="11"/>
                    </a:cubicBezTo>
                    <a:cubicBezTo>
                      <a:pt x="78" y="5"/>
                      <a:pt x="78" y="5"/>
                      <a:pt x="78" y="5"/>
                    </a:cubicBezTo>
                    <a:cubicBezTo>
                      <a:pt x="88" y="5"/>
                      <a:pt x="88" y="5"/>
                      <a:pt x="88" y="5"/>
                    </a:cubicBezTo>
                    <a:cubicBezTo>
                      <a:pt x="88" y="11"/>
                      <a:pt x="88" y="11"/>
                      <a:pt x="88" y="11"/>
                    </a:cubicBezTo>
                    <a:cubicBezTo>
                      <a:pt x="88" y="12"/>
                      <a:pt x="88" y="13"/>
                      <a:pt x="89" y="13"/>
                    </a:cubicBezTo>
                    <a:cubicBezTo>
                      <a:pt x="90" y="11"/>
                      <a:pt x="90" y="11"/>
                      <a:pt x="90" y="11"/>
                    </a:cubicBezTo>
                    <a:cubicBezTo>
                      <a:pt x="89" y="13"/>
                      <a:pt x="89" y="13"/>
                      <a:pt x="89" y="13"/>
                    </a:cubicBezTo>
                    <a:cubicBezTo>
                      <a:pt x="90" y="14"/>
                      <a:pt x="90" y="14"/>
                      <a:pt x="91" y="14"/>
                    </a:cubicBezTo>
                    <a:cubicBezTo>
                      <a:pt x="91" y="14"/>
                      <a:pt x="92" y="14"/>
                      <a:pt x="92" y="15"/>
                    </a:cubicBezTo>
                    <a:cubicBezTo>
                      <a:pt x="93" y="15"/>
                      <a:pt x="94" y="15"/>
                      <a:pt x="95" y="14"/>
                    </a:cubicBezTo>
                    <a:cubicBezTo>
                      <a:pt x="100" y="10"/>
                      <a:pt x="100" y="10"/>
                      <a:pt x="100" y="10"/>
                    </a:cubicBezTo>
                    <a:cubicBezTo>
                      <a:pt x="107" y="17"/>
                      <a:pt x="107" y="17"/>
                      <a:pt x="107" y="17"/>
                    </a:cubicBezTo>
                    <a:cubicBezTo>
                      <a:pt x="102" y="21"/>
                      <a:pt x="102" y="21"/>
                      <a:pt x="102" y="21"/>
                    </a:cubicBezTo>
                    <a:cubicBezTo>
                      <a:pt x="101" y="22"/>
                      <a:pt x="101" y="23"/>
                      <a:pt x="102" y="24"/>
                    </a:cubicBezTo>
                    <a:cubicBezTo>
                      <a:pt x="102" y="24"/>
                      <a:pt x="102" y="24"/>
                      <a:pt x="102" y="24"/>
                    </a:cubicBezTo>
                    <a:cubicBezTo>
                      <a:pt x="102" y="25"/>
                      <a:pt x="102" y="25"/>
                      <a:pt x="102" y="25"/>
                    </a:cubicBezTo>
                    <a:cubicBezTo>
                      <a:pt x="102" y="26"/>
                      <a:pt x="102" y="26"/>
                      <a:pt x="102" y="26"/>
                    </a:cubicBezTo>
                    <a:cubicBezTo>
                      <a:pt x="102" y="26"/>
                      <a:pt x="102" y="26"/>
                      <a:pt x="102" y="26"/>
                    </a:cubicBezTo>
                    <a:cubicBezTo>
                      <a:pt x="102" y="26"/>
                      <a:pt x="102" y="26"/>
                      <a:pt x="102" y="26"/>
                    </a:cubicBezTo>
                    <a:cubicBezTo>
                      <a:pt x="103" y="26"/>
                      <a:pt x="103" y="26"/>
                      <a:pt x="103" y="27"/>
                    </a:cubicBezTo>
                    <a:cubicBezTo>
                      <a:pt x="103" y="28"/>
                      <a:pt x="104" y="29"/>
                      <a:pt x="105" y="29"/>
                    </a:cubicBezTo>
                    <a:cubicBezTo>
                      <a:pt x="112" y="29"/>
                      <a:pt x="112" y="29"/>
                      <a:pt x="112" y="29"/>
                    </a:cubicBezTo>
                    <a:lnTo>
                      <a:pt x="112" y="3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273"/>
              <p:cNvSpPr>
                <a:spLocks noEditPoints="1"/>
              </p:cNvSpPr>
              <p:nvPr/>
            </p:nvSpPr>
            <p:spPr bwMode="auto">
              <a:xfrm>
                <a:off x="4186238" y="1776413"/>
                <a:ext cx="90488" cy="85725"/>
              </a:xfrm>
              <a:custGeom>
                <a:avLst/>
                <a:gdLst/>
                <a:ahLst/>
                <a:cxnLst>
                  <a:cxn ang="0">
                    <a:pos x="12" y="0"/>
                  </a:cxn>
                  <a:cxn ang="0">
                    <a:pos x="3" y="3"/>
                  </a:cxn>
                  <a:cxn ang="0">
                    <a:pos x="0" y="12"/>
                  </a:cxn>
                  <a:cxn ang="0">
                    <a:pos x="3" y="20"/>
                  </a:cxn>
                  <a:cxn ang="0">
                    <a:pos x="12" y="23"/>
                  </a:cxn>
                  <a:cxn ang="0">
                    <a:pos x="20" y="20"/>
                  </a:cxn>
                  <a:cxn ang="0">
                    <a:pos x="24" y="12"/>
                  </a:cxn>
                  <a:cxn ang="0">
                    <a:pos x="20" y="3"/>
                  </a:cxn>
                  <a:cxn ang="0">
                    <a:pos x="12" y="0"/>
                  </a:cxn>
                  <a:cxn ang="0">
                    <a:pos x="17" y="17"/>
                  </a:cxn>
                  <a:cxn ang="0">
                    <a:pos x="12" y="19"/>
                  </a:cxn>
                  <a:cxn ang="0">
                    <a:pos x="7" y="17"/>
                  </a:cxn>
                  <a:cxn ang="0">
                    <a:pos x="5" y="12"/>
                  </a:cxn>
                  <a:cxn ang="0">
                    <a:pos x="7" y="7"/>
                  </a:cxn>
                  <a:cxn ang="0">
                    <a:pos x="12" y="5"/>
                  </a:cxn>
                  <a:cxn ang="0">
                    <a:pos x="17" y="7"/>
                  </a:cxn>
                  <a:cxn ang="0">
                    <a:pos x="19" y="12"/>
                  </a:cxn>
                  <a:cxn ang="0">
                    <a:pos x="17" y="17"/>
                  </a:cxn>
                </a:cxnLst>
                <a:rect l="0" t="0" r="r" b="b"/>
                <a:pathLst>
                  <a:path w="24" h="23">
                    <a:moveTo>
                      <a:pt x="12" y="0"/>
                    </a:moveTo>
                    <a:cubicBezTo>
                      <a:pt x="8" y="0"/>
                      <a:pt x="6" y="1"/>
                      <a:pt x="3" y="3"/>
                    </a:cubicBezTo>
                    <a:cubicBezTo>
                      <a:pt x="1" y="5"/>
                      <a:pt x="0" y="8"/>
                      <a:pt x="0" y="12"/>
                    </a:cubicBezTo>
                    <a:cubicBezTo>
                      <a:pt x="0" y="15"/>
                      <a:pt x="1" y="18"/>
                      <a:pt x="3" y="20"/>
                    </a:cubicBezTo>
                    <a:cubicBezTo>
                      <a:pt x="6" y="22"/>
                      <a:pt x="8" y="23"/>
                      <a:pt x="12" y="23"/>
                    </a:cubicBezTo>
                    <a:cubicBezTo>
                      <a:pt x="15" y="23"/>
                      <a:pt x="18" y="22"/>
                      <a:pt x="20" y="20"/>
                    </a:cubicBezTo>
                    <a:cubicBezTo>
                      <a:pt x="22" y="18"/>
                      <a:pt x="24" y="15"/>
                      <a:pt x="24" y="12"/>
                    </a:cubicBezTo>
                    <a:cubicBezTo>
                      <a:pt x="24" y="8"/>
                      <a:pt x="22" y="5"/>
                      <a:pt x="20" y="3"/>
                    </a:cubicBezTo>
                    <a:cubicBezTo>
                      <a:pt x="18" y="1"/>
                      <a:pt x="15" y="0"/>
                      <a:pt x="12" y="0"/>
                    </a:cubicBezTo>
                    <a:close/>
                    <a:moveTo>
                      <a:pt x="17" y="17"/>
                    </a:moveTo>
                    <a:cubicBezTo>
                      <a:pt x="15" y="18"/>
                      <a:pt x="14" y="19"/>
                      <a:pt x="12" y="19"/>
                    </a:cubicBezTo>
                    <a:cubicBezTo>
                      <a:pt x="10" y="19"/>
                      <a:pt x="8" y="18"/>
                      <a:pt x="7" y="17"/>
                    </a:cubicBezTo>
                    <a:cubicBezTo>
                      <a:pt x="6" y="15"/>
                      <a:pt x="5" y="14"/>
                      <a:pt x="5" y="12"/>
                    </a:cubicBezTo>
                    <a:cubicBezTo>
                      <a:pt x="5" y="10"/>
                      <a:pt x="6" y="8"/>
                      <a:pt x="7" y="7"/>
                    </a:cubicBezTo>
                    <a:cubicBezTo>
                      <a:pt x="8" y="5"/>
                      <a:pt x="10" y="5"/>
                      <a:pt x="12" y="5"/>
                    </a:cubicBezTo>
                    <a:cubicBezTo>
                      <a:pt x="14" y="5"/>
                      <a:pt x="15" y="5"/>
                      <a:pt x="17" y="7"/>
                    </a:cubicBezTo>
                    <a:cubicBezTo>
                      <a:pt x="18" y="8"/>
                      <a:pt x="19" y="10"/>
                      <a:pt x="19" y="12"/>
                    </a:cubicBezTo>
                    <a:cubicBezTo>
                      <a:pt x="19" y="14"/>
                      <a:pt x="18" y="15"/>
                      <a:pt x="17"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274"/>
              <p:cNvSpPr>
                <a:spLocks/>
              </p:cNvSpPr>
              <p:nvPr/>
            </p:nvSpPr>
            <p:spPr bwMode="auto">
              <a:xfrm>
                <a:off x="4152901" y="1795463"/>
                <a:ext cx="3175" cy="1588"/>
              </a:xfrm>
              <a:custGeom>
                <a:avLst/>
                <a:gdLst/>
                <a:ahLst/>
                <a:cxnLst>
                  <a:cxn ang="0">
                    <a:pos x="1" y="0"/>
                  </a:cxn>
                  <a:cxn ang="0">
                    <a:pos x="1" y="0"/>
                  </a:cxn>
                  <a:cxn ang="0">
                    <a:pos x="0" y="0"/>
                  </a:cxn>
                  <a:cxn ang="0">
                    <a:pos x="1" y="0"/>
                  </a:cxn>
                </a:cxnLst>
                <a:rect l="0" t="0" r="r" b="b"/>
                <a:pathLst>
                  <a:path w="1">
                    <a:moveTo>
                      <a:pt x="1" y="0"/>
                    </a:moveTo>
                    <a:cubicBezTo>
                      <a:pt x="1" y="0"/>
                      <a:pt x="1" y="0"/>
                      <a:pt x="1" y="0"/>
                    </a:cubicBezTo>
                    <a:cubicBezTo>
                      <a:pt x="0" y="0"/>
                      <a:pt x="0" y="0"/>
                      <a:pt x="0" y="0"/>
                    </a:cubicBezTo>
                    <a:lnTo>
                      <a:pt x="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116" name="Freeform 167"/>
          <p:cNvSpPr>
            <a:spLocks noEditPoints="1"/>
          </p:cNvSpPr>
          <p:nvPr/>
        </p:nvSpPr>
        <p:spPr bwMode="auto">
          <a:xfrm>
            <a:off x="6296629" y="3956063"/>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D7D31"/>
          </a:solidFill>
          <a:ln w="6350">
            <a:solidFill>
              <a:schemeClr val="bg1">
                <a:lumMod val="8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7" name="Group 116"/>
          <p:cNvGrpSpPr/>
          <p:nvPr/>
        </p:nvGrpSpPr>
        <p:grpSpPr>
          <a:xfrm>
            <a:off x="6647685" y="3732208"/>
            <a:ext cx="2073989" cy="2539006"/>
            <a:chOff x="914400" y="1623310"/>
            <a:chExt cx="2850697" cy="704483"/>
          </a:xfrm>
        </p:grpSpPr>
        <p:sp>
          <p:nvSpPr>
            <p:cNvPr id="118" name="TextBox 117"/>
            <p:cNvSpPr txBox="1"/>
            <p:nvPr/>
          </p:nvSpPr>
          <p:spPr>
            <a:xfrm flipH="1">
              <a:off x="945697" y="1704395"/>
              <a:ext cx="2819400" cy="623398"/>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119" name="Rectangle 118"/>
            <p:cNvSpPr/>
            <p:nvPr/>
          </p:nvSpPr>
          <p:spPr>
            <a:xfrm>
              <a:off x="914400" y="1623310"/>
              <a:ext cx="2261936" cy="102476"/>
            </a:xfrm>
            <a:prstGeom prst="rect">
              <a:avLst/>
            </a:prstGeom>
          </p:spPr>
          <p:txBody>
            <a:bodyPr wrap="none">
              <a:spAutoFit/>
            </a:bodyPr>
            <a:lstStyle/>
            <a:p>
              <a:r>
                <a:rPr lang="en-US" b="1" dirty="0">
                  <a:solidFill>
                    <a:srgbClr val="ED7D31"/>
                  </a:solidFill>
                </a:rPr>
                <a:t>Title Goes Here</a:t>
              </a:r>
            </a:p>
          </p:txBody>
        </p:sp>
      </p:grpSp>
      <p:pic>
        <p:nvPicPr>
          <p:cNvPr id="8" name="Picture Placeholder 7"/>
          <p:cNvPicPr>
            <a:picLocks noGrp="1" noChangeAspect="1"/>
          </p:cNvPicPr>
          <p:nvPr>
            <p:ph type="pic" sz="quarter" idx="14"/>
          </p:nvPr>
        </p:nvPicPr>
        <p:blipFill>
          <a:blip r:embed="rId2">
            <a:extLst>
              <a:ext uri="{28A0092B-C50C-407E-A947-70E740481C1C}">
                <a14:useLocalDpi xmlns:a14="http://schemas.microsoft.com/office/drawing/2010/main" val="0"/>
              </a:ext>
            </a:extLst>
          </a:blip>
          <a:stretch>
            <a:fillRect/>
          </a:stretch>
        </p:blipFill>
        <p:spPr>
          <a:xfrm flipH="1">
            <a:off x="41275" y="1380861"/>
            <a:ext cx="3270249" cy="4087811"/>
          </a:xfrm>
        </p:spPr>
      </p:pic>
      <p:pic>
        <p:nvPicPr>
          <p:cNvPr id="9" name="Picture Placeholder 8"/>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8880475" y="1380861"/>
            <a:ext cx="3270249" cy="4087811"/>
          </a:xfrm>
        </p:spPr>
      </p:pic>
      <p:grpSp>
        <p:nvGrpSpPr>
          <p:cNvPr id="120" name="Group 119"/>
          <p:cNvGrpSpPr/>
          <p:nvPr/>
        </p:nvGrpSpPr>
        <p:grpSpPr>
          <a:xfrm>
            <a:off x="754150" y="295106"/>
            <a:ext cx="4364195" cy="665324"/>
            <a:chOff x="754150" y="295106"/>
            <a:chExt cx="4364195" cy="665324"/>
          </a:xfrm>
        </p:grpSpPr>
        <p:sp>
          <p:nvSpPr>
            <p:cNvPr id="12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2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123" name="Picture 12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9720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1000"/>
                                        <p:tgtEl>
                                          <p:spTgt spid="18"/>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down)">
                                      <p:cBhvr>
                                        <p:cTn id="11" dur="500"/>
                                        <p:tgtEl>
                                          <p:spTgt spid="89"/>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90"/>
                                        </p:tgtEl>
                                        <p:attrNameLst>
                                          <p:attrName>style.visibility</p:attrName>
                                        </p:attrNameLst>
                                      </p:cBhvr>
                                      <p:to>
                                        <p:strVal val="visible"/>
                                      </p:to>
                                    </p:set>
                                    <p:animEffect transition="in" filter="wipe(up)">
                                      <p:cBhvr>
                                        <p:cTn id="15" dur="500"/>
                                        <p:tgtEl>
                                          <p:spTgt spid="90"/>
                                        </p:tgtEl>
                                      </p:cBhvr>
                                    </p:animEffect>
                                  </p:childTnLst>
                                </p:cTn>
                              </p:par>
                            </p:childTnLst>
                          </p:cTn>
                        </p:par>
                        <p:par>
                          <p:cTn id="16" fill="hold">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childTnLst>
                                </p:cTn>
                              </p:par>
                            </p:childTnLst>
                          </p:cTn>
                        </p:par>
                        <p:par>
                          <p:cTn id="21" fill="hold">
                            <p:stCondLst>
                              <p:cond delay="2500"/>
                            </p:stCondLst>
                            <p:childTnLst>
                              <p:par>
                                <p:cTn id="22" presetID="22" presetClass="entr" presetSubtype="8" fill="hold"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left)">
                                      <p:cBhvr>
                                        <p:cTn id="24" dur="500"/>
                                        <p:tgtEl>
                                          <p:spTgt spid="30"/>
                                        </p:tgtEl>
                                      </p:cBhvr>
                                    </p:animEffect>
                                  </p:childTnLst>
                                </p:cTn>
                              </p:par>
                            </p:childTnLst>
                          </p:cTn>
                        </p:par>
                        <p:par>
                          <p:cTn id="25" fill="hold">
                            <p:stCondLst>
                              <p:cond delay="3000"/>
                            </p:stCondLst>
                            <p:childTnLst>
                              <p:par>
                                <p:cTn id="26" presetID="22" presetClass="entr" presetSubtype="4" fill="hold" grpId="0" nodeType="after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down)">
                                      <p:cBhvr>
                                        <p:cTn id="28" dur="500"/>
                                        <p:tgtEl>
                                          <p:spTgt spid="62"/>
                                        </p:tgtEl>
                                      </p:cBhvr>
                                    </p:animEffect>
                                  </p:childTnLst>
                                </p:cTn>
                              </p:par>
                            </p:childTnLst>
                          </p:cTn>
                        </p:par>
                        <p:par>
                          <p:cTn id="29" fill="hold">
                            <p:stCondLst>
                              <p:cond delay="3500"/>
                            </p:stCondLst>
                            <p:childTnLst>
                              <p:par>
                                <p:cTn id="30" presetID="22" presetClass="entr" presetSubtype="1" fill="hold" nodeType="afterEffect">
                                  <p:stCondLst>
                                    <p:cond delay="0"/>
                                  </p:stCondLst>
                                  <p:childTnLst>
                                    <p:set>
                                      <p:cBhvr>
                                        <p:cTn id="31" dur="1" fill="hold">
                                          <p:stCondLst>
                                            <p:cond delay="0"/>
                                          </p:stCondLst>
                                        </p:cTn>
                                        <p:tgtEl>
                                          <p:spTgt spid="63"/>
                                        </p:tgtEl>
                                        <p:attrNameLst>
                                          <p:attrName>style.visibility</p:attrName>
                                        </p:attrNameLst>
                                      </p:cBhvr>
                                      <p:to>
                                        <p:strVal val="visible"/>
                                      </p:to>
                                    </p:set>
                                    <p:animEffect transition="in" filter="wipe(up)">
                                      <p:cBhvr>
                                        <p:cTn id="32" dur="500"/>
                                        <p:tgtEl>
                                          <p:spTgt spid="63"/>
                                        </p:tgtEl>
                                      </p:cBhvr>
                                    </p:animEffect>
                                  </p:childTnLst>
                                </p:cTn>
                              </p:par>
                            </p:childTnLst>
                          </p:cTn>
                        </p:par>
                        <p:par>
                          <p:cTn id="33" fill="hold">
                            <p:stCondLst>
                              <p:cond delay="4000"/>
                            </p:stCondLst>
                            <p:childTnLst>
                              <p:par>
                                <p:cTn id="34" presetID="23" presetClass="entr" presetSubtype="16" fill="hold" grpId="0" nodeType="afterEffect">
                                  <p:stCondLst>
                                    <p:cond delay="0"/>
                                  </p:stCondLst>
                                  <p:childTnLst>
                                    <p:set>
                                      <p:cBhvr>
                                        <p:cTn id="35" dur="1" fill="hold">
                                          <p:stCondLst>
                                            <p:cond delay="0"/>
                                          </p:stCondLst>
                                        </p:cTn>
                                        <p:tgtEl>
                                          <p:spTgt spid="116"/>
                                        </p:tgtEl>
                                        <p:attrNameLst>
                                          <p:attrName>style.visibility</p:attrName>
                                        </p:attrNameLst>
                                      </p:cBhvr>
                                      <p:to>
                                        <p:strVal val="visible"/>
                                      </p:to>
                                    </p:set>
                                    <p:anim calcmode="lin" valueType="num">
                                      <p:cBhvr>
                                        <p:cTn id="36" dur="500" fill="hold"/>
                                        <p:tgtEl>
                                          <p:spTgt spid="116"/>
                                        </p:tgtEl>
                                        <p:attrNameLst>
                                          <p:attrName>ppt_w</p:attrName>
                                        </p:attrNameLst>
                                      </p:cBhvr>
                                      <p:tavLst>
                                        <p:tav tm="0">
                                          <p:val>
                                            <p:fltVal val="0"/>
                                          </p:val>
                                        </p:tav>
                                        <p:tav tm="100000">
                                          <p:val>
                                            <p:strVal val="#ppt_w"/>
                                          </p:val>
                                        </p:tav>
                                      </p:tavLst>
                                    </p:anim>
                                    <p:anim calcmode="lin" valueType="num">
                                      <p:cBhvr>
                                        <p:cTn id="37" dur="500" fill="hold"/>
                                        <p:tgtEl>
                                          <p:spTgt spid="116"/>
                                        </p:tgtEl>
                                        <p:attrNameLst>
                                          <p:attrName>ppt_h</p:attrName>
                                        </p:attrNameLst>
                                      </p:cBhvr>
                                      <p:tavLst>
                                        <p:tav tm="0">
                                          <p:val>
                                            <p:fltVal val="0"/>
                                          </p:val>
                                        </p:tav>
                                        <p:tav tm="100000">
                                          <p:val>
                                            <p:strVal val="#ppt_h"/>
                                          </p:val>
                                        </p:tav>
                                      </p:tavLst>
                                    </p:anim>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117"/>
                                        </p:tgtEl>
                                        <p:attrNameLst>
                                          <p:attrName>style.visibility</p:attrName>
                                        </p:attrNameLst>
                                      </p:cBhvr>
                                      <p:to>
                                        <p:strVal val="visible"/>
                                      </p:to>
                                    </p:set>
                                    <p:animEffect transition="in" filter="wipe(left)">
                                      <p:cBhvr>
                                        <p:cTn id="41"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89" grpId="0" animBg="1"/>
      <p:bldP spid="26" grpId="0" animBg="1"/>
      <p:bldP spid="11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2933</TotalTime>
  <Words>1196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588</cp:revision>
  <dcterms:created xsi:type="dcterms:W3CDTF">2015-12-31T02:20:12Z</dcterms:created>
  <dcterms:modified xsi:type="dcterms:W3CDTF">2016-09-18T17:06:30Z</dcterms:modified>
</cp:coreProperties>
</file>