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891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BF25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E0462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CF351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E76C0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1" name="Freeform: Shape 50">
            <a:extLst>
              <a:ext uri="{FF2B5EF4-FFF2-40B4-BE49-F238E27FC236}">
                <a16:creationId xmlns:a16="http://schemas.microsoft.com/office/drawing/2014/main" id="{31782CCE-B69F-4419-A232-80D6C6AC3E82}"/>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4D4D4D">
              <a:alpha val="5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FC57B56A-0C52-4A57-8065-4736D3B322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2754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2"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wipe(right)">
                                      <p:cBhvr>
                                        <p:cTn id="50" dur="1000"/>
                                        <p:tgtEl>
                                          <p:spTgt spid="47"/>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ipe(left)">
                                      <p:cBhvr>
                                        <p:cTn id="54" dur="500"/>
                                        <p:tgtEl>
                                          <p:spTgt spid="46"/>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 calcmode="lin" valueType="num">
                                      <p:cBhvr>
                                        <p:cTn id="58" dur="500" fill="hold"/>
                                        <p:tgtEl>
                                          <p:spTgt spid="49"/>
                                        </p:tgtEl>
                                        <p:attrNameLst>
                                          <p:attrName>ppt_w</p:attrName>
                                        </p:attrNameLst>
                                      </p:cBhvr>
                                      <p:tavLst>
                                        <p:tav tm="0">
                                          <p:val>
                                            <p:fltVal val="0"/>
                                          </p:val>
                                        </p:tav>
                                        <p:tav tm="100000">
                                          <p:val>
                                            <p:strVal val="#ppt_w"/>
                                          </p:val>
                                        </p:tav>
                                      </p:tavLst>
                                    </p:anim>
                                    <p:anim calcmode="lin" valueType="num">
                                      <p:cBhvr>
                                        <p:cTn id="59" dur="500" fill="hold"/>
                                        <p:tgtEl>
                                          <p:spTgt spid="49"/>
                                        </p:tgtEl>
                                        <p:attrNameLst>
                                          <p:attrName>ppt_h</p:attrName>
                                        </p:attrNameLst>
                                      </p:cBhvr>
                                      <p:tavLst>
                                        <p:tav tm="0">
                                          <p:val>
                                            <p:fltVal val="0"/>
                                          </p:val>
                                        </p:tav>
                                        <p:tav tm="100000">
                                          <p:val>
                                            <p:strVal val="#ppt_h"/>
                                          </p:val>
                                        </p:tav>
                                      </p:tavLst>
                                    </p:anim>
                                    <p:animEffect transition="in" filter="fade">
                                      <p:cBhvr>
                                        <p:cTn id="60" dur="500"/>
                                        <p:tgtEl>
                                          <p:spTgt spid="49"/>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22" presetClass="entr" presetSubtype="8"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wipe(left)">
                                      <p:cBhvr>
                                        <p:cTn id="69" dur="500"/>
                                        <p:tgtEl>
                                          <p:spTgt spid="45"/>
                                        </p:tgtEl>
                                      </p:cBhvr>
                                    </p:animEffect>
                                  </p:childTnLst>
                                </p:cTn>
                              </p:par>
                            </p:childTnLst>
                          </p:cTn>
                        </p:par>
                        <p:par>
                          <p:cTn id="70" fill="hold">
                            <p:stCondLst>
                              <p:cond delay="6500"/>
                            </p:stCondLst>
                            <p:childTnLst>
                              <p:par>
                                <p:cTn id="71" presetID="49" presetClass="entr" presetSubtype="0" decel="100000" fill="hold" nodeType="after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p:cTn id="73" dur="500" fill="hold"/>
                                        <p:tgtEl>
                                          <p:spTgt spid="31"/>
                                        </p:tgtEl>
                                        <p:attrNameLst>
                                          <p:attrName>ppt_w</p:attrName>
                                        </p:attrNameLst>
                                      </p:cBhvr>
                                      <p:tavLst>
                                        <p:tav tm="0">
                                          <p:val>
                                            <p:fltVal val="0"/>
                                          </p:val>
                                        </p:tav>
                                        <p:tav tm="100000">
                                          <p:val>
                                            <p:strVal val="#ppt_w"/>
                                          </p:val>
                                        </p:tav>
                                      </p:tavLst>
                                    </p:anim>
                                    <p:anim calcmode="lin" valueType="num">
                                      <p:cBhvr>
                                        <p:cTn id="74" dur="500" fill="hold"/>
                                        <p:tgtEl>
                                          <p:spTgt spid="31"/>
                                        </p:tgtEl>
                                        <p:attrNameLst>
                                          <p:attrName>ppt_h</p:attrName>
                                        </p:attrNameLst>
                                      </p:cBhvr>
                                      <p:tavLst>
                                        <p:tav tm="0">
                                          <p:val>
                                            <p:fltVal val="0"/>
                                          </p:val>
                                        </p:tav>
                                        <p:tav tm="100000">
                                          <p:val>
                                            <p:strVal val="#ppt_h"/>
                                          </p:val>
                                        </p:tav>
                                      </p:tavLst>
                                    </p:anim>
                                    <p:anim calcmode="lin" valueType="num">
                                      <p:cBhvr>
                                        <p:cTn id="75" dur="500" fill="hold"/>
                                        <p:tgtEl>
                                          <p:spTgt spid="31"/>
                                        </p:tgtEl>
                                        <p:attrNameLst>
                                          <p:attrName>style.rotation</p:attrName>
                                        </p:attrNameLst>
                                      </p:cBhvr>
                                      <p:tavLst>
                                        <p:tav tm="0">
                                          <p:val>
                                            <p:fltVal val="360"/>
                                          </p:val>
                                        </p:tav>
                                        <p:tav tm="100000">
                                          <p:val>
                                            <p:fltVal val="0"/>
                                          </p:val>
                                        </p:tav>
                                      </p:tavLst>
                                    </p:anim>
                                    <p:animEffect transition="in" filter="fade">
                                      <p:cBhvr>
                                        <p:cTn id="76" dur="500"/>
                                        <p:tgtEl>
                                          <p:spTgt spid="31"/>
                                        </p:tgtEl>
                                      </p:cBhvr>
                                    </p:animEffect>
                                  </p:childTnLst>
                                </p:cTn>
                              </p:par>
                            </p:childTnLst>
                          </p:cTn>
                        </p:par>
                        <p:par>
                          <p:cTn id="77" fill="hold">
                            <p:stCondLst>
                              <p:cond delay="7000"/>
                            </p:stCondLst>
                            <p:childTnLst>
                              <p:par>
                                <p:cTn id="78" presetID="2" presetClass="entr" presetSubtype="2"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additive="base">
                                        <p:cTn id="80" dur="500" fill="hold"/>
                                        <p:tgtEl>
                                          <p:spTgt spid="48"/>
                                        </p:tgtEl>
                                        <p:attrNameLst>
                                          <p:attrName>ppt_x</p:attrName>
                                        </p:attrNameLst>
                                      </p:cBhvr>
                                      <p:tavLst>
                                        <p:tav tm="0">
                                          <p:val>
                                            <p:strVal val="1+#ppt_w/2"/>
                                          </p:val>
                                        </p:tav>
                                        <p:tav tm="100000">
                                          <p:val>
                                            <p:strVal val="#ppt_x"/>
                                          </p:val>
                                        </p:tav>
                                      </p:tavLst>
                                    </p:anim>
                                    <p:anim calcmode="lin" valueType="num">
                                      <p:cBhvr additive="base">
                                        <p:cTn id="81" dur="500" fill="hold"/>
                                        <p:tgtEl>
                                          <p:spTgt spid="48"/>
                                        </p:tgtEl>
                                        <p:attrNameLst>
                                          <p:attrName>ppt_y</p:attrName>
                                        </p:attrNameLst>
                                      </p:cBhvr>
                                      <p:tavLst>
                                        <p:tav tm="0">
                                          <p:val>
                                            <p:strVal val="#ppt_y"/>
                                          </p:val>
                                        </p:tav>
                                        <p:tav tm="100000">
                                          <p:val>
                                            <p:strVal val="#ppt_y"/>
                                          </p:val>
                                        </p:tav>
                                      </p:tavLst>
                                    </p:anim>
                                  </p:childTnLst>
                                </p:cTn>
                              </p:par>
                            </p:childTnLst>
                          </p:cTn>
                        </p:par>
                        <p:par>
                          <p:cTn id="82" fill="hold">
                            <p:stCondLst>
                              <p:cond delay="7500"/>
                            </p:stCondLst>
                            <p:childTnLst>
                              <p:par>
                                <p:cTn id="83" presetID="22" presetClass="entr" presetSubtype="2"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right)">
                                      <p:cBhvr>
                                        <p:cTn id="85" dur="500"/>
                                        <p:tgtEl>
                                          <p:spTgt spid="20"/>
                                        </p:tgtEl>
                                      </p:cBhvr>
                                    </p:animEffect>
                                  </p:childTnLst>
                                </p:cTn>
                              </p:par>
                            </p:childTnLst>
                          </p:cTn>
                        </p:par>
                        <p:par>
                          <p:cTn id="86" fill="hold">
                            <p:stCondLst>
                              <p:cond delay="8000"/>
                            </p:stCondLst>
                            <p:childTnLst>
                              <p:par>
                                <p:cTn id="87" presetID="22" presetClass="entr" presetSubtype="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500"/>
                                        <p:tgtEl>
                                          <p:spTgt spid="19"/>
                                        </p:tgtEl>
                                      </p:cBhvr>
                                    </p:animEffect>
                                  </p:childTnLst>
                                </p:cTn>
                              </p:par>
                            </p:childTnLst>
                          </p:cTn>
                        </p:par>
                        <p:par>
                          <p:cTn id="90" fill="hold">
                            <p:stCondLst>
                              <p:cond delay="8500"/>
                            </p:stCondLst>
                            <p:childTnLst>
                              <p:par>
                                <p:cTn id="91" presetID="53" presetClass="entr" presetSubtype="16"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 calcmode="lin" valueType="num">
                                      <p:cBhvr>
                                        <p:cTn id="93" dur="1000" fill="hold"/>
                                        <p:tgtEl>
                                          <p:spTgt spid="37"/>
                                        </p:tgtEl>
                                        <p:attrNameLst>
                                          <p:attrName>ppt_w</p:attrName>
                                        </p:attrNameLst>
                                      </p:cBhvr>
                                      <p:tavLst>
                                        <p:tav tm="0">
                                          <p:val>
                                            <p:fltVal val="0"/>
                                          </p:val>
                                        </p:tav>
                                        <p:tav tm="100000">
                                          <p:val>
                                            <p:strVal val="#ppt_w"/>
                                          </p:val>
                                        </p:tav>
                                      </p:tavLst>
                                    </p:anim>
                                    <p:anim calcmode="lin" valueType="num">
                                      <p:cBhvr>
                                        <p:cTn id="94" dur="1000" fill="hold"/>
                                        <p:tgtEl>
                                          <p:spTgt spid="37"/>
                                        </p:tgtEl>
                                        <p:attrNameLst>
                                          <p:attrName>ppt_h</p:attrName>
                                        </p:attrNameLst>
                                      </p:cBhvr>
                                      <p:tavLst>
                                        <p:tav tm="0">
                                          <p:val>
                                            <p:fltVal val="0"/>
                                          </p:val>
                                        </p:tav>
                                        <p:tav tm="100000">
                                          <p:val>
                                            <p:strVal val="#ppt_h"/>
                                          </p:val>
                                        </p:tav>
                                      </p:tavLst>
                                    </p:anim>
                                    <p:animEffect transition="in" filter="fade">
                                      <p:cBhvr>
                                        <p:cTn id="95" dur="1000"/>
                                        <p:tgtEl>
                                          <p:spTgt spid="37"/>
                                        </p:tgtEl>
                                      </p:cBhvr>
                                    </p:animEffect>
                                  </p:childTnLst>
                                </p:cTn>
                              </p:par>
                              <p:par>
                                <p:cTn id="96" presetID="42" presetClass="entr" presetSubtype="0" fill="hold" grpId="0" nodeType="with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1000"/>
                                        <p:tgtEl>
                                          <p:spTgt spid="23"/>
                                        </p:tgtEl>
                                      </p:cBhvr>
                                    </p:animEffect>
                                    <p:anim calcmode="lin" valueType="num">
                                      <p:cBhvr>
                                        <p:cTn id="99" dur="1000" fill="hold"/>
                                        <p:tgtEl>
                                          <p:spTgt spid="23"/>
                                        </p:tgtEl>
                                        <p:attrNameLst>
                                          <p:attrName>ppt_x</p:attrName>
                                        </p:attrNameLst>
                                      </p:cBhvr>
                                      <p:tavLst>
                                        <p:tav tm="0">
                                          <p:val>
                                            <p:strVal val="#ppt_x"/>
                                          </p:val>
                                        </p:tav>
                                        <p:tav tm="100000">
                                          <p:val>
                                            <p:strVal val="#ppt_x"/>
                                          </p:val>
                                        </p:tav>
                                      </p:tavLst>
                                    </p:anim>
                                    <p:anim calcmode="lin" valueType="num">
                                      <p:cBhvr>
                                        <p:cTn id="100" dur="1000" fill="hold"/>
                                        <p:tgtEl>
                                          <p:spTgt spid="23"/>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22" presetClass="entr" presetSubtype="8" fill="hold" grpId="0" nodeType="after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wipe(left)">
                                      <p:cBhvr>
                                        <p:cTn id="104" dur="500"/>
                                        <p:tgtEl>
                                          <p:spTgt spid="18"/>
                                        </p:tgtEl>
                                      </p:cBhvr>
                                    </p:animEffect>
                                  </p:childTnLst>
                                </p:cTn>
                              </p:par>
                            </p:childTnLst>
                          </p:cTn>
                        </p:par>
                        <p:par>
                          <p:cTn id="105" fill="hold">
                            <p:stCondLst>
                              <p:cond delay="10000"/>
                            </p:stCondLst>
                            <p:childTnLst>
                              <p:par>
                                <p:cTn id="106" presetID="49" presetClass="entr" presetSubtype="0" decel="100000"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 calcmode="lin" valueType="num">
                                      <p:cBhvr>
                                        <p:cTn id="108" dur="500" fill="hold"/>
                                        <p:tgtEl>
                                          <p:spTgt spid="54"/>
                                        </p:tgtEl>
                                        <p:attrNameLst>
                                          <p:attrName>ppt_w</p:attrName>
                                        </p:attrNameLst>
                                      </p:cBhvr>
                                      <p:tavLst>
                                        <p:tav tm="0">
                                          <p:val>
                                            <p:fltVal val="0"/>
                                          </p:val>
                                        </p:tav>
                                        <p:tav tm="100000">
                                          <p:val>
                                            <p:strVal val="#ppt_w"/>
                                          </p:val>
                                        </p:tav>
                                      </p:tavLst>
                                    </p:anim>
                                    <p:anim calcmode="lin" valueType="num">
                                      <p:cBhvr>
                                        <p:cTn id="109" dur="500" fill="hold"/>
                                        <p:tgtEl>
                                          <p:spTgt spid="54"/>
                                        </p:tgtEl>
                                        <p:attrNameLst>
                                          <p:attrName>ppt_h</p:attrName>
                                        </p:attrNameLst>
                                      </p:cBhvr>
                                      <p:tavLst>
                                        <p:tav tm="0">
                                          <p:val>
                                            <p:fltVal val="0"/>
                                          </p:val>
                                        </p:tav>
                                        <p:tav tm="100000">
                                          <p:val>
                                            <p:strVal val="#ppt_h"/>
                                          </p:val>
                                        </p:tav>
                                      </p:tavLst>
                                    </p:anim>
                                    <p:anim calcmode="lin" valueType="num">
                                      <p:cBhvr>
                                        <p:cTn id="110" dur="500" fill="hold"/>
                                        <p:tgtEl>
                                          <p:spTgt spid="54"/>
                                        </p:tgtEl>
                                        <p:attrNameLst>
                                          <p:attrName>style.rotation</p:attrName>
                                        </p:attrNameLst>
                                      </p:cBhvr>
                                      <p:tavLst>
                                        <p:tav tm="0">
                                          <p:val>
                                            <p:fltVal val="360"/>
                                          </p:val>
                                        </p:tav>
                                        <p:tav tm="100000">
                                          <p:val>
                                            <p:fltVal val="0"/>
                                          </p:val>
                                        </p:tav>
                                      </p:tavLst>
                                    </p:anim>
                                    <p:animEffect transition="in" filter="fade">
                                      <p:cBhvr>
                                        <p:cTn id="111" dur="500"/>
                                        <p:tgtEl>
                                          <p:spTgt spid="54"/>
                                        </p:tgtEl>
                                      </p:cBhvr>
                                    </p:animEffect>
                                  </p:childTnLst>
                                </p:cTn>
                              </p:par>
                            </p:childTnLst>
                          </p:cTn>
                        </p:par>
                        <p:par>
                          <p:cTn id="112" fill="hold">
                            <p:stCondLst>
                              <p:cond delay="10500"/>
                            </p:stCondLst>
                            <p:childTnLst>
                              <p:par>
                                <p:cTn id="113" presetID="2" presetClass="entr" presetSubtype="2"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1+#ppt_w/2"/>
                                          </p:val>
                                        </p:tav>
                                        <p:tav tm="100000">
                                          <p:val>
                                            <p:strVal val="#ppt_x"/>
                                          </p:val>
                                        </p:tav>
                                      </p:tavLst>
                                    </p:anim>
                                    <p:anim calcmode="lin" valueType="num">
                                      <p:cBhvr additive="base">
                                        <p:cTn id="116" dur="500" fill="hold"/>
                                        <p:tgtEl>
                                          <p:spTgt spid="21"/>
                                        </p:tgtEl>
                                        <p:attrNameLst>
                                          <p:attrName>ppt_y</p:attrName>
                                        </p:attrNameLst>
                                      </p:cBhvr>
                                      <p:tavLst>
                                        <p:tav tm="0">
                                          <p:val>
                                            <p:strVal val="#ppt_y"/>
                                          </p:val>
                                        </p:tav>
                                        <p:tav tm="100000">
                                          <p:val>
                                            <p:strVal val="#ppt_y"/>
                                          </p:val>
                                        </p:tav>
                                      </p:tavLst>
                                    </p:anim>
                                  </p:childTnLst>
                                </p:cTn>
                              </p:par>
                            </p:childTnLst>
                          </p:cTn>
                        </p:par>
                        <p:par>
                          <p:cTn id="117" fill="hold">
                            <p:stCondLst>
                              <p:cond delay="11000"/>
                            </p:stCondLst>
                            <p:childTnLst>
                              <p:par>
                                <p:cTn id="118" presetID="22" presetClass="entr" presetSubtype="2"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right)">
                                      <p:cBhvr>
                                        <p:cTn id="120" dur="500"/>
                                        <p:tgtEl>
                                          <p:spTgt spid="30"/>
                                        </p:tgtEl>
                                      </p:cBhvr>
                                    </p:animEffect>
                                  </p:childTnLst>
                                </p:cTn>
                              </p:par>
                            </p:childTnLst>
                          </p:cTn>
                        </p:par>
                        <p:par>
                          <p:cTn id="121" fill="hold">
                            <p:stCondLst>
                              <p:cond delay="11500"/>
                            </p:stCondLst>
                            <p:childTnLst>
                              <p:par>
                                <p:cTn id="122" presetID="22" presetClass="entr" presetSubtype="8" fill="hold" grpId="0" nodeType="after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wipe(left)">
                                      <p:cBhvr>
                                        <p:cTn id="124" dur="500"/>
                                        <p:tgtEl>
                                          <p:spTgt spid="28"/>
                                        </p:tgtEl>
                                      </p:cBhvr>
                                    </p:animEffect>
                                  </p:childTnLst>
                                </p:cTn>
                              </p:par>
                            </p:childTnLst>
                          </p:cTn>
                        </p:par>
                        <p:par>
                          <p:cTn id="125" fill="hold">
                            <p:stCondLst>
                              <p:cond delay="12000"/>
                            </p:stCondLst>
                            <p:childTnLst>
                              <p:par>
                                <p:cTn id="126" presetID="53" presetClass="entr" presetSubtype="16" fill="hold" grpId="0" nodeType="afterEffect">
                                  <p:stCondLst>
                                    <p:cond delay="0"/>
                                  </p:stCondLst>
                                  <p:childTnLst>
                                    <p:set>
                                      <p:cBhvr>
                                        <p:cTn id="127" dur="1" fill="hold">
                                          <p:stCondLst>
                                            <p:cond delay="0"/>
                                          </p:stCondLst>
                                        </p:cTn>
                                        <p:tgtEl>
                                          <p:spTgt spid="36"/>
                                        </p:tgtEl>
                                        <p:attrNameLst>
                                          <p:attrName>style.visibility</p:attrName>
                                        </p:attrNameLst>
                                      </p:cBhvr>
                                      <p:to>
                                        <p:strVal val="visible"/>
                                      </p:to>
                                    </p:set>
                                    <p:anim calcmode="lin" valueType="num">
                                      <p:cBhvr>
                                        <p:cTn id="128" dur="1000" fill="hold"/>
                                        <p:tgtEl>
                                          <p:spTgt spid="36"/>
                                        </p:tgtEl>
                                        <p:attrNameLst>
                                          <p:attrName>ppt_w</p:attrName>
                                        </p:attrNameLst>
                                      </p:cBhvr>
                                      <p:tavLst>
                                        <p:tav tm="0">
                                          <p:val>
                                            <p:fltVal val="0"/>
                                          </p:val>
                                        </p:tav>
                                        <p:tav tm="100000">
                                          <p:val>
                                            <p:strVal val="#ppt_w"/>
                                          </p:val>
                                        </p:tav>
                                      </p:tavLst>
                                    </p:anim>
                                    <p:anim calcmode="lin" valueType="num">
                                      <p:cBhvr>
                                        <p:cTn id="129" dur="1000" fill="hold"/>
                                        <p:tgtEl>
                                          <p:spTgt spid="36"/>
                                        </p:tgtEl>
                                        <p:attrNameLst>
                                          <p:attrName>ppt_h</p:attrName>
                                        </p:attrNameLst>
                                      </p:cBhvr>
                                      <p:tavLst>
                                        <p:tav tm="0">
                                          <p:val>
                                            <p:fltVal val="0"/>
                                          </p:val>
                                        </p:tav>
                                        <p:tav tm="100000">
                                          <p:val>
                                            <p:strVal val="#ppt_h"/>
                                          </p:val>
                                        </p:tav>
                                      </p:tavLst>
                                    </p:anim>
                                    <p:animEffect transition="in" filter="fade">
                                      <p:cBhvr>
                                        <p:cTn id="130" dur="1000"/>
                                        <p:tgtEl>
                                          <p:spTgt spid="36"/>
                                        </p:tgtEl>
                                      </p:cBhvr>
                                    </p:animEffect>
                                  </p:childTnLst>
                                </p:cTn>
                              </p:par>
                            </p:childTnLst>
                          </p:cTn>
                        </p:par>
                        <p:par>
                          <p:cTn id="131" fill="hold">
                            <p:stCondLst>
                              <p:cond delay="13000"/>
                            </p:stCondLst>
                            <p:childTnLst>
                              <p:par>
                                <p:cTn id="132" presetID="42" presetClass="entr" presetSubtype="0" fill="hold" grpId="0" nodeType="after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fade">
                                      <p:cBhvr>
                                        <p:cTn id="134" dur="1000"/>
                                        <p:tgtEl>
                                          <p:spTgt spid="42"/>
                                        </p:tgtEl>
                                      </p:cBhvr>
                                    </p:animEffect>
                                    <p:anim calcmode="lin" valueType="num">
                                      <p:cBhvr>
                                        <p:cTn id="135" dur="1000" fill="hold"/>
                                        <p:tgtEl>
                                          <p:spTgt spid="42"/>
                                        </p:tgtEl>
                                        <p:attrNameLst>
                                          <p:attrName>ppt_x</p:attrName>
                                        </p:attrNameLst>
                                      </p:cBhvr>
                                      <p:tavLst>
                                        <p:tav tm="0">
                                          <p:val>
                                            <p:strVal val="#ppt_x"/>
                                          </p:val>
                                        </p:tav>
                                        <p:tav tm="100000">
                                          <p:val>
                                            <p:strVal val="#ppt_x"/>
                                          </p:val>
                                        </p:tav>
                                      </p:tavLst>
                                    </p:anim>
                                    <p:anim calcmode="lin" valueType="num">
                                      <p:cBhvr>
                                        <p:cTn id="136" dur="1000" fill="hold"/>
                                        <p:tgtEl>
                                          <p:spTgt spid="42"/>
                                        </p:tgtEl>
                                        <p:attrNameLst>
                                          <p:attrName>ppt_y</p:attrName>
                                        </p:attrNameLst>
                                      </p:cBhvr>
                                      <p:tavLst>
                                        <p:tav tm="0">
                                          <p:val>
                                            <p:strVal val="#ppt_y+.1"/>
                                          </p:val>
                                        </p:tav>
                                        <p:tav tm="100000">
                                          <p:val>
                                            <p:strVal val="#ppt_y"/>
                                          </p:val>
                                        </p:tav>
                                      </p:tavLst>
                                    </p:anim>
                                  </p:childTnLst>
                                </p:cTn>
                              </p:par>
                            </p:childTnLst>
                          </p:cTn>
                        </p:par>
                        <p:par>
                          <p:cTn id="137" fill="hold">
                            <p:stCondLst>
                              <p:cond delay="14000"/>
                            </p:stCondLst>
                            <p:childTnLst>
                              <p:par>
                                <p:cTn id="138" presetID="22" presetClass="entr" presetSubtype="8" fill="hold" grpId="0" nodeType="afterEffect">
                                  <p:stCondLst>
                                    <p:cond delay="0"/>
                                  </p:stCondLst>
                                  <p:childTnLst>
                                    <p:set>
                                      <p:cBhvr>
                                        <p:cTn id="139" dur="1" fill="hold">
                                          <p:stCondLst>
                                            <p:cond delay="0"/>
                                          </p:stCondLst>
                                        </p:cTn>
                                        <p:tgtEl>
                                          <p:spTgt spid="27"/>
                                        </p:tgtEl>
                                        <p:attrNameLst>
                                          <p:attrName>style.visibility</p:attrName>
                                        </p:attrNameLst>
                                      </p:cBhvr>
                                      <p:to>
                                        <p:strVal val="visible"/>
                                      </p:to>
                                    </p:set>
                                    <p:animEffect transition="in" filter="wipe(left)">
                                      <p:cBhvr>
                                        <p:cTn id="140" dur="500"/>
                                        <p:tgtEl>
                                          <p:spTgt spid="27"/>
                                        </p:tgtEl>
                                      </p:cBhvr>
                                    </p:animEffect>
                                  </p:childTnLst>
                                </p:cTn>
                              </p:par>
                            </p:childTnLst>
                          </p:cTn>
                        </p:par>
                        <p:par>
                          <p:cTn id="141" fill="hold">
                            <p:stCondLst>
                              <p:cond delay="14500"/>
                            </p:stCondLst>
                            <p:childTnLst>
                              <p:par>
                                <p:cTn id="142" presetID="49" presetClass="entr" presetSubtype="0" decel="100000" fill="hold" nodeType="afterEffect">
                                  <p:stCondLst>
                                    <p:cond delay="0"/>
                                  </p:stCondLst>
                                  <p:childTnLst>
                                    <p:set>
                                      <p:cBhvr>
                                        <p:cTn id="143" dur="1" fill="hold">
                                          <p:stCondLst>
                                            <p:cond delay="0"/>
                                          </p:stCondLst>
                                        </p:cTn>
                                        <p:tgtEl>
                                          <p:spTgt spid="55"/>
                                        </p:tgtEl>
                                        <p:attrNameLst>
                                          <p:attrName>style.visibility</p:attrName>
                                        </p:attrNameLst>
                                      </p:cBhvr>
                                      <p:to>
                                        <p:strVal val="visible"/>
                                      </p:to>
                                    </p:set>
                                    <p:anim calcmode="lin" valueType="num">
                                      <p:cBhvr>
                                        <p:cTn id="144" dur="500" fill="hold"/>
                                        <p:tgtEl>
                                          <p:spTgt spid="55"/>
                                        </p:tgtEl>
                                        <p:attrNameLst>
                                          <p:attrName>ppt_w</p:attrName>
                                        </p:attrNameLst>
                                      </p:cBhvr>
                                      <p:tavLst>
                                        <p:tav tm="0">
                                          <p:val>
                                            <p:fltVal val="0"/>
                                          </p:val>
                                        </p:tav>
                                        <p:tav tm="100000">
                                          <p:val>
                                            <p:strVal val="#ppt_w"/>
                                          </p:val>
                                        </p:tav>
                                      </p:tavLst>
                                    </p:anim>
                                    <p:anim calcmode="lin" valueType="num">
                                      <p:cBhvr>
                                        <p:cTn id="145" dur="500" fill="hold"/>
                                        <p:tgtEl>
                                          <p:spTgt spid="55"/>
                                        </p:tgtEl>
                                        <p:attrNameLst>
                                          <p:attrName>ppt_h</p:attrName>
                                        </p:attrNameLst>
                                      </p:cBhvr>
                                      <p:tavLst>
                                        <p:tav tm="0">
                                          <p:val>
                                            <p:fltVal val="0"/>
                                          </p:val>
                                        </p:tav>
                                        <p:tav tm="100000">
                                          <p:val>
                                            <p:strVal val="#ppt_h"/>
                                          </p:val>
                                        </p:tav>
                                      </p:tavLst>
                                    </p:anim>
                                    <p:anim calcmode="lin" valueType="num">
                                      <p:cBhvr>
                                        <p:cTn id="146" dur="500" fill="hold"/>
                                        <p:tgtEl>
                                          <p:spTgt spid="55"/>
                                        </p:tgtEl>
                                        <p:attrNameLst>
                                          <p:attrName>style.rotation</p:attrName>
                                        </p:attrNameLst>
                                      </p:cBhvr>
                                      <p:tavLst>
                                        <p:tav tm="0">
                                          <p:val>
                                            <p:fltVal val="360"/>
                                          </p:val>
                                        </p:tav>
                                        <p:tav tm="100000">
                                          <p:val>
                                            <p:fltVal val="0"/>
                                          </p:val>
                                        </p:tav>
                                      </p:tavLst>
                                    </p:anim>
                                    <p:animEffect transition="in" filter="fade">
                                      <p:cBhvr>
                                        <p:cTn id="147" dur="500"/>
                                        <p:tgtEl>
                                          <p:spTgt spid="55"/>
                                        </p:tgtEl>
                                      </p:cBhvr>
                                    </p:animEffect>
                                  </p:childTnLst>
                                </p:cTn>
                              </p:par>
                            </p:childTnLst>
                          </p:cTn>
                        </p:par>
                        <p:par>
                          <p:cTn id="148" fill="hold">
                            <p:stCondLst>
                              <p:cond delay="15000"/>
                            </p:stCondLst>
                            <p:childTnLst>
                              <p:par>
                                <p:cTn id="149" presetID="2" presetClass="entr" presetSubtype="2" fill="hold" grpId="0" nodeType="afterEffect">
                                  <p:stCondLst>
                                    <p:cond delay="0"/>
                                  </p:stCondLst>
                                  <p:childTnLst>
                                    <p:set>
                                      <p:cBhvr>
                                        <p:cTn id="150" dur="1" fill="hold">
                                          <p:stCondLst>
                                            <p:cond delay="0"/>
                                          </p:stCondLst>
                                        </p:cTn>
                                        <p:tgtEl>
                                          <p:spTgt spid="40"/>
                                        </p:tgtEl>
                                        <p:attrNameLst>
                                          <p:attrName>style.visibility</p:attrName>
                                        </p:attrNameLst>
                                      </p:cBhvr>
                                      <p:to>
                                        <p:strVal val="visible"/>
                                      </p:to>
                                    </p:set>
                                    <p:anim calcmode="lin" valueType="num">
                                      <p:cBhvr additive="base">
                                        <p:cTn id="151" dur="500" fill="hold"/>
                                        <p:tgtEl>
                                          <p:spTgt spid="40"/>
                                        </p:tgtEl>
                                        <p:attrNameLst>
                                          <p:attrName>ppt_x</p:attrName>
                                        </p:attrNameLst>
                                      </p:cBhvr>
                                      <p:tavLst>
                                        <p:tav tm="0">
                                          <p:val>
                                            <p:strVal val="1+#ppt_w/2"/>
                                          </p:val>
                                        </p:tav>
                                        <p:tav tm="100000">
                                          <p:val>
                                            <p:strVal val="#ppt_x"/>
                                          </p:val>
                                        </p:tav>
                                      </p:tavLst>
                                    </p:anim>
                                    <p:anim calcmode="lin" valueType="num">
                                      <p:cBhvr additive="base">
                                        <p:cTn id="152" dur="500" fill="hold"/>
                                        <p:tgtEl>
                                          <p:spTgt spid="40"/>
                                        </p:tgtEl>
                                        <p:attrNameLst>
                                          <p:attrName>ppt_y</p:attrName>
                                        </p:attrNameLst>
                                      </p:cBhvr>
                                      <p:tavLst>
                                        <p:tav tm="0">
                                          <p:val>
                                            <p:strVal val="#ppt_y"/>
                                          </p:val>
                                        </p:tav>
                                        <p:tav tm="100000">
                                          <p:val>
                                            <p:strVal val="#ppt_y"/>
                                          </p:val>
                                        </p:tav>
                                      </p:tavLst>
                                    </p:anim>
                                  </p:childTnLst>
                                </p:cTn>
                              </p:par>
                            </p:childTnLst>
                          </p:cTn>
                        </p:par>
                        <p:par>
                          <p:cTn id="153" fill="hold">
                            <p:stCondLst>
                              <p:cond delay="15500"/>
                            </p:stCondLst>
                            <p:childTnLst>
                              <p:par>
                                <p:cTn id="154" presetID="22" presetClass="entr" presetSubtype="2" fill="hold" grpId="0" nodeType="afterEffect">
                                  <p:stCondLst>
                                    <p:cond delay="0"/>
                                  </p:stCondLst>
                                  <p:childTnLst>
                                    <p:set>
                                      <p:cBhvr>
                                        <p:cTn id="155" dur="1" fill="hold">
                                          <p:stCondLst>
                                            <p:cond delay="0"/>
                                          </p:stCondLst>
                                        </p:cTn>
                                        <p:tgtEl>
                                          <p:spTgt spid="26"/>
                                        </p:tgtEl>
                                        <p:attrNameLst>
                                          <p:attrName>style.visibility</p:attrName>
                                        </p:attrNameLst>
                                      </p:cBhvr>
                                      <p:to>
                                        <p:strVal val="visible"/>
                                      </p:to>
                                    </p:set>
                                    <p:animEffect transition="in" filter="wipe(right)">
                                      <p:cBhvr>
                                        <p:cTn id="156" dur="500"/>
                                        <p:tgtEl>
                                          <p:spTgt spid="26"/>
                                        </p:tgtEl>
                                      </p:cBhvr>
                                    </p:animEffect>
                                  </p:childTnLst>
                                </p:cTn>
                              </p:par>
                            </p:childTnLst>
                          </p:cTn>
                        </p:par>
                        <p:par>
                          <p:cTn id="157" fill="hold">
                            <p:stCondLst>
                              <p:cond delay="16000"/>
                            </p:stCondLst>
                            <p:childTnLst>
                              <p:par>
                                <p:cTn id="158" presetID="22" presetClass="entr" presetSubtype="8" fill="hold" grpId="0" nodeType="afterEffect">
                                  <p:stCondLst>
                                    <p:cond delay="0"/>
                                  </p:stCondLst>
                                  <p:childTnLst>
                                    <p:set>
                                      <p:cBhvr>
                                        <p:cTn id="159" dur="1" fill="hold">
                                          <p:stCondLst>
                                            <p:cond delay="0"/>
                                          </p:stCondLst>
                                        </p:cTn>
                                        <p:tgtEl>
                                          <p:spTgt spid="15"/>
                                        </p:tgtEl>
                                        <p:attrNameLst>
                                          <p:attrName>style.visibility</p:attrName>
                                        </p:attrNameLst>
                                      </p:cBhvr>
                                      <p:to>
                                        <p:strVal val="visible"/>
                                      </p:to>
                                    </p:set>
                                    <p:animEffect transition="in" filter="wipe(left)">
                                      <p:cBhvr>
                                        <p:cTn id="160" dur="500"/>
                                        <p:tgtEl>
                                          <p:spTgt spid="15"/>
                                        </p:tgtEl>
                                      </p:cBhvr>
                                    </p:animEffect>
                                  </p:childTnLst>
                                </p:cTn>
                              </p:par>
                            </p:childTnLst>
                          </p:cTn>
                        </p:par>
                        <p:par>
                          <p:cTn id="161" fill="hold">
                            <p:stCondLst>
                              <p:cond delay="165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1000" fill="hold"/>
                                        <p:tgtEl>
                                          <p:spTgt spid="38"/>
                                        </p:tgtEl>
                                        <p:attrNameLst>
                                          <p:attrName>ppt_w</p:attrName>
                                        </p:attrNameLst>
                                      </p:cBhvr>
                                      <p:tavLst>
                                        <p:tav tm="0">
                                          <p:val>
                                            <p:fltVal val="0"/>
                                          </p:val>
                                        </p:tav>
                                        <p:tav tm="100000">
                                          <p:val>
                                            <p:strVal val="#ppt_w"/>
                                          </p:val>
                                        </p:tav>
                                      </p:tavLst>
                                    </p:anim>
                                    <p:anim calcmode="lin" valueType="num">
                                      <p:cBhvr>
                                        <p:cTn id="165" dur="1000" fill="hold"/>
                                        <p:tgtEl>
                                          <p:spTgt spid="38"/>
                                        </p:tgtEl>
                                        <p:attrNameLst>
                                          <p:attrName>ppt_h</p:attrName>
                                        </p:attrNameLst>
                                      </p:cBhvr>
                                      <p:tavLst>
                                        <p:tav tm="0">
                                          <p:val>
                                            <p:fltVal val="0"/>
                                          </p:val>
                                        </p:tav>
                                        <p:tav tm="100000">
                                          <p:val>
                                            <p:strVal val="#ppt_h"/>
                                          </p:val>
                                        </p:tav>
                                      </p:tavLst>
                                    </p:anim>
                                    <p:animEffect transition="in" filter="fade">
                                      <p:cBhvr>
                                        <p:cTn id="166" dur="1000"/>
                                        <p:tgtEl>
                                          <p:spTgt spid="38"/>
                                        </p:tgtEl>
                                      </p:cBhvr>
                                    </p:animEffect>
                                  </p:childTnLst>
                                </p:cTn>
                              </p:par>
                            </p:childTnLst>
                          </p:cTn>
                        </p:par>
                        <p:par>
                          <p:cTn id="167" fill="hold">
                            <p:stCondLst>
                              <p:cond delay="17500"/>
                            </p:stCondLst>
                            <p:childTnLst>
                              <p:par>
                                <p:cTn id="168" presetID="42" presetClass="entr" presetSubtype="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Effect transition="in" filter="fade">
                                      <p:cBhvr>
                                        <p:cTn id="170" dur="1000"/>
                                        <p:tgtEl>
                                          <p:spTgt spid="39"/>
                                        </p:tgtEl>
                                      </p:cBhvr>
                                    </p:animEffect>
                                    <p:anim calcmode="lin" valueType="num">
                                      <p:cBhvr>
                                        <p:cTn id="171" dur="1000" fill="hold"/>
                                        <p:tgtEl>
                                          <p:spTgt spid="39"/>
                                        </p:tgtEl>
                                        <p:attrNameLst>
                                          <p:attrName>ppt_x</p:attrName>
                                        </p:attrNameLst>
                                      </p:cBhvr>
                                      <p:tavLst>
                                        <p:tav tm="0">
                                          <p:val>
                                            <p:strVal val="#ppt_x"/>
                                          </p:val>
                                        </p:tav>
                                        <p:tav tm="100000">
                                          <p:val>
                                            <p:strVal val="#ppt_x"/>
                                          </p:val>
                                        </p:tav>
                                      </p:tavLst>
                                    </p:anim>
                                    <p:anim calcmode="lin" valueType="num">
                                      <p:cBhvr>
                                        <p:cTn id="172" dur="1000" fill="hold"/>
                                        <p:tgtEl>
                                          <p:spTgt spid="39"/>
                                        </p:tgtEl>
                                        <p:attrNameLst>
                                          <p:attrName>ppt_y</p:attrName>
                                        </p:attrNameLst>
                                      </p:cBhvr>
                                      <p:tavLst>
                                        <p:tav tm="0">
                                          <p:val>
                                            <p:strVal val="#ppt_y+.1"/>
                                          </p:val>
                                        </p:tav>
                                        <p:tav tm="100000">
                                          <p:val>
                                            <p:strVal val="#ppt_y"/>
                                          </p:val>
                                        </p:tav>
                                      </p:tavLst>
                                    </p:anim>
                                  </p:childTnLst>
                                </p:cTn>
                              </p:par>
                            </p:childTnLst>
                          </p:cTn>
                        </p:par>
                        <p:par>
                          <p:cTn id="173" fill="hold">
                            <p:stCondLst>
                              <p:cond delay="18500"/>
                            </p:stCondLst>
                            <p:childTnLst>
                              <p:par>
                                <p:cTn id="174" presetID="22" presetClass="entr" presetSubtype="8" fill="hold" grpId="0" nodeType="afterEffect">
                                  <p:stCondLst>
                                    <p:cond delay="0"/>
                                  </p:stCondLst>
                                  <p:childTnLst>
                                    <p:set>
                                      <p:cBhvr>
                                        <p:cTn id="175" dur="1" fill="hold">
                                          <p:stCondLst>
                                            <p:cond delay="0"/>
                                          </p:stCondLst>
                                        </p:cTn>
                                        <p:tgtEl>
                                          <p:spTgt spid="32"/>
                                        </p:tgtEl>
                                        <p:attrNameLst>
                                          <p:attrName>style.visibility</p:attrName>
                                        </p:attrNameLst>
                                      </p:cBhvr>
                                      <p:to>
                                        <p:strVal val="visible"/>
                                      </p:to>
                                    </p:set>
                                    <p:animEffect transition="in" filter="wipe(left)">
                                      <p:cBhvr>
                                        <p:cTn id="176" dur="500"/>
                                        <p:tgtEl>
                                          <p:spTgt spid="32"/>
                                        </p:tgtEl>
                                      </p:cBhvr>
                                    </p:animEffect>
                                  </p:childTnLst>
                                </p:cTn>
                              </p:par>
                            </p:childTnLst>
                          </p:cTn>
                        </p:par>
                        <p:par>
                          <p:cTn id="177" fill="hold">
                            <p:stCondLst>
                              <p:cond delay="19000"/>
                            </p:stCondLst>
                            <p:childTnLst>
                              <p:par>
                                <p:cTn id="178" presetID="49" presetClass="entr" presetSubtype="0" decel="100000" fill="hold" nodeType="afterEffect">
                                  <p:stCondLst>
                                    <p:cond delay="0"/>
                                  </p:stCondLst>
                                  <p:childTnLst>
                                    <p:set>
                                      <p:cBhvr>
                                        <p:cTn id="179" dur="1" fill="hold">
                                          <p:stCondLst>
                                            <p:cond delay="0"/>
                                          </p:stCondLst>
                                        </p:cTn>
                                        <p:tgtEl>
                                          <p:spTgt spid="56"/>
                                        </p:tgtEl>
                                        <p:attrNameLst>
                                          <p:attrName>style.visibility</p:attrName>
                                        </p:attrNameLst>
                                      </p:cBhvr>
                                      <p:to>
                                        <p:strVal val="visible"/>
                                      </p:to>
                                    </p:set>
                                    <p:anim calcmode="lin" valueType="num">
                                      <p:cBhvr>
                                        <p:cTn id="180" dur="500" fill="hold"/>
                                        <p:tgtEl>
                                          <p:spTgt spid="56"/>
                                        </p:tgtEl>
                                        <p:attrNameLst>
                                          <p:attrName>ppt_w</p:attrName>
                                        </p:attrNameLst>
                                      </p:cBhvr>
                                      <p:tavLst>
                                        <p:tav tm="0">
                                          <p:val>
                                            <p:fltVal val="0"/>
                                          </p:val>
                                        </p:tav>
                                        <p:tav tm="100000">
                                          <p:val>
                                            <p:strVal val="#ppt_w"/>
                                          </p:val>
                                        </p:tav>
                                      </p:tavLst>
                                    </p:anim>
                                    <p:anim calcmode="lin" valueType="num">
                                      <p:cBhvr>
                                        <p:cTn id="181" dur="500" fill="hold"/>
                                        <p:tgtEl>
                                          <p:spTgt spid="56"/>
                                        </p:tgtEl>
                                        <p:attrNameLst>
                                          <p:attrName>ppt_h</p:attrName>
                                        </p:attrNameLst>
                                      </p:cBhvr>
                                      <p:tavLst>
                                        <p:tav tm="0">
                                          <p:val>
                                            <p:fltVal val="0"/>
                                          </p:val>
                                        </p:tav>
                                        <p:tav tm="100000">
                                          <p:val>
                                            <p:strVal val="#ppt_h"/>
                                          </p:val>
                                        </p:tav>
                                      </p:tavLst>
                                    </p:anim>
                                    <p:anim calcmode="lin" valueType="num">
                                      <p:cBhvr>
                                        <p:cTn id="182" dur="500" fill="hold"/>
                                        <p:tgtEl>
                                          <p:spTgt spid="56"/>
                                        </p:tgtEl>
                                        <p:attrNameLst>
                                          <p:attrName>style.rotation</p:attrName>
                                        </p:attrNameLst>
                                      </p:cBhvr>
                                      <p:tavLst>
                                        <p:tav tm="0">
                                          <p:val>
                                            <p:fltVal val="360"/>
                                          </p:val>
                                        </p:tav>
                                        <p:tav tm="100000">
                                          <p:val>
                                            <p:fltVal val="0"/>
                                          </p:val>
                                        </p:tav>
                                      </p:tavLst>
                                    </p:anim>
                                    <p:animEffect transition="in" filter="fade">
                                      <p:cBhvr>
                                        <p:cTn id="183" dur="500"/>
                                        <p:tgtEl>
                                          <p:spTgt spid="56"/>
                                        </p:tgtEl>
                                      </p:cBhvr>
                                    </p:animEffect>
                                  </p:childTnLst>
                                </p:cTn>
                              </p:par>
                            </p:childTnLst>
                          </p:cTn>
                        </p:par>
                        <p:par>
                          <p:cTn id="184" fill="hold">
                            <p:stCondLst>
                              <p:cond delay="19500"/>
                            </p:stCondLst>
                            <p:childTnLst>
                              <p:par>
                                <p:cTn id="185" presetID="2" presetClass="entr" presetSubtype="2" fill="hold" grpId="0" nodeType="afterEffect">
                                  <p:stCondLst>
                                    <p:cond delay="0"/>
                                  </p:stCondLst>
                                  <p:childTnLst>
                                    <p:set>
                                      <p:cBhvr>
                                        <p:cTn id="186" dur="1" fill="hold">
                                          <p:stCondLst>
                                            <p:cond delay="0"/>
                                          </p:stCondLst>
                                        </p:cTn>
                                        <p:tgtEl>
                                          <p:spTgt spid="29"/>
                                        </p:tgtEl>
                                        <p:attrNameLst>
                                          <p:attrName>style.visibility</p:attrName>
                                        </p:attrNameLst>
                                      </p:cBhvr>
                                      <p:to>
                                        <p:strVal val="visible"/>
                                      </p:to>
                                    </p:set>
                                    <p:anim calcmode="lin" valueType="num">
                                      <p:cBhvr additive="base">
                                        <p:cTn id="187" dur="500" fill="hold"/>
                                        <p:tgtEl>
                                          <p:spTgt spid="29"/>
                                        </p:tgtEl>
                                        <p:attrNameLst>
                                          <p:attrName>ppt_x</p:attrName>
                                        </p:attrNameLst>
                                      </p:cBhvr>
                                      <p:tavLst>
                                        <p:tav tm="0">
                                          <p:val>
                                            <p:strVal val="1+#ppt_w/2"/>
                                          </p:val>
                                        </p:tav>
                                        <p:tav tm="100000">
                                          <p:val>
                                            <p:strVal val="#ppt_x"/>
                                          </p:val>
                                        </p:tav>
                                      </p:tavLst>
                                    </p:anim>
                                    <p:anim calcmode="lin" valueType="num">
                                      <p:cBhvr additive="base">
                                        <p:cTn id="188"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1" grpId="0" animBg="1"/>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1485</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2019-06-23T17:45:39Z</dcterms:modified>
</cp:coreProperties>
</file>