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720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8" name="Freeform 27"/>
          <p:cNvSpPr/>
          <p:nvPr/>
        </p:nvSpPr>
        <p:spPr>
          <a:xfrm>
            <a:off x="2566219" y="1752903"/>
            <a:ext cx="2138517" cy="1209368"/>
          </a:xfrm>
          <a:custGeom>
            <a:avLst/>
            <a:gdLst>
              <a:gd name="connsiteX0" fmla="*/ 604684 w 2138517"/>
              <a:gd name="connsiteY0" fmla="*/ 0 h 1209368"/>
              <a:gd name="connsiteX1" fmla="*/ 604694 w 2138517"/>
              <a:gd name="connsiteY1" fmla="*/ 1 h 1209368"/>
              <a:gd name="connsiteX2" fmla="*/ 2138517 w 2138517"/>
              <a:gd name="connsiteY2" fmla="*/ 1 h 1209368"/>
              <a:gd name="connsiteX3" fmla="*/ 2138517 w 2138517"/>
              <a:gd name="connsiteY3" fmla="*/ 1209368 h 1209368"/>
              <a:gd name="connsiteX4" fmla="*/ 604684 w 2138517"/>
              <a:gd name="connsiteY4" fmla="*/ 1209368 h 1209368"/>
              <a:gd name="connsiteX5" fmla="*/ 0 w 2138517"/>
              <a:gd name="connsiteY5" fmla="*/ 604684 h 1209368"/>
              <a:gd name="connsiteX6" fmla="*/ 604684 w 2138517"/>
              <a:gd name="connsiteY6" fmla="*/ 0 h 120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38517" h="1209368">
                <a:moveTo>
                  <a:pt x="604684" y="0"/>
                </a:moveTo>
                <a:lnTo>
                  <a:pt x="604694" y="1"/>
                </a:lnTo>
                <a:lnTo>
                  <a:pt x="2138517" y="1"/>
                </a:lnTo>
                <a:lnTo>
                  <a:pt x="2138517" y="1209368"/>
                </a:lnTo>
                <a:lnTo>
                  <a:pt x="604684" y="1209368"/>
                </a:lnTo>
                <a:cubicBezTo>
                  <a:pt x="270726" y="1209368"/>
                  <a:pt x="0" y="938642"/>
                  <a:pt x="0" y="604684"/>
                </a:cubicBezTo>
                <a:cubicBezTo>
                  <a:pt x="0" y="270726"/>
                  <a:pt x="270726" y="0"/>
                  <a:pt x="604684" y="0"/>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4866967" y="1752904"/>
            <a:ext cx="6253316" cy="1209368"/>
          </a:xfrm>
          <a:custGeom>
            <a:avLst/>
            <a:gdLst>
              <a:gd name="connsiteX0" fmla="*/ 0 w 6253316"/>
              <a:gd name="connsiteY0" fmla="*/ 0 h 1209368"/>
              <a:gd name="connsiteX1" fmla="*/ 5648631 w 6253316"/>
              <a:gd name="connsiteY1" fmla="*/ 0 h 1209368"/>
              <a:gd name="connsiteX2" fmla="*/ 5648631 w 6253316"/>
              <a:gd name="connsiteY2" fmla="*/ 0 h 1209368"/>
              <a:gd name="connsiteX3" fmla="*/ 5648632 w 6253316"/>
              <a:gd name="connsiteY3" fmla="*/ 0 h 1209368"/>
              <a:gd name="connsiteX4" fmla="*/ 6253316 w 6253316"/>
              <a:gd name="connsiteY4" fmla="*/ 604684 h 1209368"/>
              <a:gd name="connsiteX5" fmla="*/ 5648632 w 6253316"/>
              <a:gd name="connsiteY5" fmla="*/ 1209368 h 1209368"/>
              <a:gd name="connsiteX6" fmla="*/ 5648622 w 6253316"/>
              <a:gd name="connsiteY6" fmla="*/ 1209367 h 1209368"/>
              <a:gd name="connsiteX7" fmla="*/ 0 w 6253316"/>
              <a:gd name="connsiteY7" fmla="*/ 1209367 h 120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53316" h="1209368">
                <a:moveTo>
                  <a:pt x="0" y="0"/>
                </a:moveTo>
                <a:lnTo>
                  <a:pt x="5648631" y="0"/>
                </a:lnTo>
                <a:lnTo>
                  <a:pt x="5648631" y="0"/>
                </a:lnTo>
                <a:lnTo>
                  <a:pt x="5648632" y="0"/>
                </a:lnTo>
                <a:cubicBezTo>
                  <a:pt x="5982590" y="0"/>
                  <a:pt x="6253316" y="270726"/>
                  <a:pt x="6253316" y="604684"/>
                </a:cubicBezTo>
                <a:cubicBezTo>
                  <a:pt x="6253316" y="938642"/>
                  <a:pt x="5982590" y="1209368"/>
                  <a:pt x="5648632" y="1209368"/>
                </a:cubicBezTo>
                <a:lnTo>
                  <a:pt x="5648622" y="1209367"/>
                </a:lnTo>
                <a:lnTo>
                  <a:pt x="0" y="1209367"/>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3937818" y="1150678"/>
            <a:ext cx="1897628" cy="1977516"/>
          </a:xfrm>
          <a:custGeom>
            <a:avLst/>
            <a:gdLst>
              <a:gd name="connsiteX0" fmla="*/ 139188 w 1897628"/>
              <a:gd name="connsiteY0" fmla="*/ 604684 h 1977516"/>
              <a:gd name="connsiteX1" fmla="*/ 278376 w 1897628"/>
              <a:gd name="connsiteY1" fmla="*/ 604684 h 1977516"/>
              <a:gd name="connsiteX2" fmla="*/ 278376 w 1897628"/>
              <a:gd name="connsiteY2" fmla="*/ 1814052 h 1977516"/>
              <a:gd name="connsiteX3" fmla="*/ 139188 w 1897628"/>
              <a:gd name="connsiteY3" fmla="*/ 1814052 h 1977516"/>
              <a:gd name="connsiteX4" fmla="*/ 0 w 1897628"/>
              <a:gd name="connsiteY4" fmla="*/ 604684 h 1977516"/>
              <a:gd name="connsiteX5" fmla="*/ 69594 w 1897628"/>
              <a:gd name="connsiteY5" fmla="*/ 604684 h 1977516"/>
              <a:gd name="connsiteX6" fmla="*/ 69594 w 1897628"/>
              <a:gd name="connsiteY6" fmla="*/ 1814052 h 1977516"/>
              <a:gd name="connsiteX7" fmla="*/ 0 w 1897628"/>
              <a:gd name="connsiteY7" fmla="*/ 1814052 h 1977516"/>
              <a:gd name="connsiteX8" fmla="*/ 1113504 w 1897628"/>
              <a:gd name="connsiteY8" fmla="*/ 409269 h 1977516"/>
              <a:gd name="connsiteX9" fmla="*/ 1897628 w 1897628"/>
              <a:gd name="connsiteY9" fmla="*/ 1193392 h 1977516"/>
              <a:gd name="connsiteX10" fmla="*/ 1113504 w 1897628"/>
              <a:gd name="connsiteY10" fmla="*/ 1977516 h 1977516"/>
              <a:gd name="connsiteX11" fmla="*/ 1113504 w 1897628"/>
              <a:gd name="connsiteY11" fmla="*/ 1814052 h 1977516"/>
              <a:gd name="connsiteX12" fmla="*/ 347970 w 1897628"/>
              <a:gd name="connsiteY12" fmla="*/ 1814052 h 1977516"/>
              <a:gd name="connsiteX13" fmla="*/ 347970 w 1897628"/>
              <a:gd name="connsiteY13" fmla="*/ 604684 h 1977516"/>
              <a:gd name="connsiteX14" fmla="*/ 1113504 w 1897628"/>
              <a:gd name="connsiteY14" fmla="*/ 604684 h 1977516"/>
              <a:gd name="connsiteX15" fmla="*/ 1113504 w 1897628"/>
              <a:gd name="connsiteY15" fmla="*/ 0 h 1977516"/>
              <a:gd name="connsiteX16" fmla="*/ 1128235 w 1897628"/>
              <a:gd name="connsiteY16" fmla="*/ 15999 h 1977516"/>
              <a:gd name="connsiteX17" fmla="*/ 1113504 w 1897628"/>
              <a:gd name="connsiteY17" fmla="*/ 30729 h 1977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97628" h="1977516">
                <a:moveTo>
                  <a:pt x="139188" y="604684"/>
                </a:moveTo>
                <a:lnTo>
                  <a:pt x="278376" y="604684"/>
                </a:lnTo>
                <a:lnTo>
                  <a:pt x="278376" y="1814052"/>
                </a:lnTo>
                <a:lnTo>
                  <a:pt x="139188" y="1814052"/>
                </a:lnTo>
                <a:close/>
                <a:moveTo>
                  <a:pt x="0" y="604684"/>
                </a:moveTo>
                <a:lnTo>
                  <a:pt x="69594" y="604684"/>
                </a:lnTo>
                <a:lnTo>
                  <a:pt x="69594" y="1814052"/>
                </a:lnTo>
                <a:lnTo>
                  <a:pt x="0" y="1814052"/>
                </a:lnTo>
                <a:close/>
                <a:moveTo>
                  <a:pt x="1113504" y="409269"/>
                </a:moveTo>
                <a:lnTo>
                  <a:pt x="1897628" y="1193392"/>
                </a:lnTo>
                <a:lnTo>
                  <a:pt x="1113504" y="1977516"/>
                </a:lnTo>
                <a:lnTo>
                  <a:pt x="1113504" y="1814052"/>
                </a:lnTo>
                <a:lnTo>
                  <a:pt x="347970" y="1814052"/>
                </a:lnTo>
                <a:lnTo>
                  <a:pt x="347970" y="604684"/>
                </a:lnTo>
                <a:lnTo>
                  <a:pt x="1113504" y="604684"/>
                </a:lnTo>
                <a:close/>
                <a:moveTo>
                  <a:pt x="1113504" y="0"/>
                </a:moveTo>
                <a:lnTo>
                  <a:pt x="1128235" y="15999"/>
                </a:lnTo>
                <a:lnTo>
                  <a:pt x="1113504" y="30729"/>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2566219" y="5091547"/>
            <a:ext cx="2138517" cy="1209368"/>
          </a:xfrm>
          <a:custGeom>
            <a:avLst/>
            <a:gdLst>
              <a:gd name="connsiteX0" fmla="*/ 604684 w 2138517"/>
              <a:gd name="connsiteY0" fmla="*/ 0 h 1209368"/>
              <a:gd name="connsiteX1" fmla="*/ 604694 w 2138517"/>
              <a:gd name="connsiteY1" fmla="*/ 1 h 1209368"/>
              <a:gd name="connsiteX2" fmla="*/ 2138517 w 2138517"/>
              <a:gd name="connsiteY2" fmla="*/ 1 h 1209368"/>
              <a:gd name="connsiteX3" fmla="*/ 2138517 w 2138517"/>
              <a:gd name="connsiteY3" fmla="*/ 1209368 h 1209368"/>
              <a:gd name="connsiteX4" fmla="*/ 604684 w 2138517"/>
              <a:gd name="connsiteY4" fmla="*/ 1209368 h 1209368"/>
              <a:gd name="connsiteX5" fmla="*/ 0 w 2138517"/>
              <a:gd name="connsiteY5" fmla="*/ 604684 h 1209368"/>
              <a:gd name="connsiteX6" fmla="*/ 604684 w 2138517"/>
              <a:gd name="connsiteY6" fmla="*/ 0 h 120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38517" h="1209368">
                <a:moveTo>
                  <a:pt x="604684" y="0"/>
                </a:moveTo>
                <a:lnTo>
                  <a:pt x="604694" y="1"/>
                </a:lnTo>
                <a:lnTo>
                  <a:pt x="2138517" y="1"/>
                </a:lnTo>
                <a:lnTo>
                  <a:pt x="2138517" y="1209368"/>
                </a:lnTo>
                <a:lnTo>
                  <a:pt x="604684" y="1209368"/>
                </a:lnTo>
                <a:cubicBezTo>
                  <a:pt x="270726" y="1209368"/>
                  <a:pt x="0" y="938642"/>
                  <a:pt x="0" y="604684"/>
                </a:cubicBezTo>
                <a:cubicBezTo>
                  <a:pt x="0" y="270726"/>
                  <a:pt x="270726" y="0"/>
                  <a:pt x="604684"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4866967" y="5091548"/>
            <a:ext cx="6253316" cy="1209368"/>
          </a:xfrm>
          <a:custGeom>
            <a:avLst/>
            <a:gdLst>
              <a:gd name="connsiteX0" fmla="*/ 0 w 6253316"/>
              <a:gd name="connsiteY0" fmla="*/ 0 h 1209368"/>
              <a:gd name="connsiteX1" fmla="*/ 5648631 w 6253316"/>
              <a:gd name="connsiteY1" fmla="*/ 0 h 1209368"/>
              <a:gd name="connsiteX2" fmla="*/ 5648631 w 6253316"/>
              <a:gd name="connsiteY2" fmla="*/ 0 h 1209368"/>
              <a:gd name="connsiteX3" fmla="*/ 5648632 w 6253316"/>
              <a:gd name="connsiteY3" fmla="*/ 0 h 1209368"/>
              <a:gd name="connsiteX4" fmla="*/ 6253316 w 6253316"/>
              <a:gd name="connsiteY4" fmla="*/ 604684 h 1209368"/>
              <a:gd name="connsiteX5" fmla="*/ 5648632 w 6253316"/>
              <a:gd name="connsiteY5" fmla="*/ 1209368 h 1209368"/>
              <a:gd name="connsiteX6" fmla="*/ 5648622 w 6253316"/>
              <a:gd name="connsiteY6" fmla="*/ 1209367 h 1209368"/>
              <a:gd name="connsiteX7" fmla="*/ 0 w 6253316"/>
              <a:gd name="connsiteY7" fmla="*/ 1209367 h 120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53316" h="1209368">
                <a:moveTo>
                  <a:pt x="0" y="0"/>
                </a:moveTo>
                <a:lnTo>
                  <a:pt x="5648631" y="0"/>
                </a:lnTo>
                <a:lnTo>
                  <a:pt x="5648631" y="0"/>
                </a:lnTo>
                <a:lnTo>
                  <a:pt x="5648632" y="0"/>
                </a:lnTo>
                <a:cubicBezTo>
                  <a:pt x="5982590" y="0"/>
                  <a:pt x="6253316" y="270726"/>
                  <a:pt x="6253316" y="604684"/>
                </a:cubicBezTo>
                <a:cubicBezTo>
                  <a:pt x="6253316" y="938642"/>
                  <a:pt x="5982590" y="1209368"/>
                  <a:pt x="5648632" y="1209368"/>
                </a:cubicBezTo>
                <a:lnTo>
                  <a:pt x="5648622" y="1209367"/>
                </a:lnTo>
                <a:lnTo>
                  <a:pt x="0" y="1209367"/>
                </a:ln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3937818" y="4489322"/>
            <a:ext cx="1897628" cy="1977516"/>
          </a:xfrm>
          <a:custGeom>
            <a:avLst/>
            <a:gdLst>
              <a:gd name="connsiteX0" fmla="*/ 139188 w 1897628"/>
              <a:gd name="connsiteY0" fmla="*/ 604684 h 1977516"/>
              <a:gd name="connsiteX1" fmla="*/ 278376 w 1897628"/>
              <a:gd name="connsiteY1" fmla="*/ 604684 h 1977516"/>
              <a:gd name="connsiteX2" fmla="*/ 278376 w 1897628"/>
              <a:gd name="connsiteY2" fmla="*/ 1814052 h 1977516"/>
              <a:gd name="connsiteX3" fmla="*/ 139188 w 1897628"/>
              <a:gd name="connsiteY3" fmla="*/ 1814052 h 1977516"/>
              <a:gd name="connsiteX4" fmla="*/ 0 w 1897628"/>
              <a:gd name="connsiteY4" fmla="*/ 604684 h 1977516"/>
              <a:gd name="connsiteX5" fmla="*/ 69594 w 1897628"/>
              <a:gd name="connsiteY5" fmla="*/ 604684 h 1977516"/>
              <a:gd name="connsiteX6" fmla="*/ 69594 w 1897628"/>
              <a:gd name="connsiteY6" fmla="*/ 1814052 h 1977516"/>
              <a:gd name="connsiteX7" fmla="*/ 0 w 1897628"/>
              <a:gd name="connsiteY7" fmla="*/ 1814052 h 1977516"/>
              <a:gd name="connsiteX8" fmla="*/ 1113504 w 1897628"/>
              <a:gd name="connsiteY8" fmla="*/ 409269 h 1977516"/>
              <a:gd name="connsiteX9" fmla="*/ 1897628 w 1897628"/>
              <a:gd name="connsiteY9" fmla="*/ 1193392 h 1977516"/>
              <a:gd name="connsiteX10" fmla="*/ 1113504 w 1897628"/>
              <a:gd name="connsiteY10" fmla="*/ 1977516 h 1977516"/>
              <a:gd name="connsiteX11" fmla="*/ 1113504 w 1897628"/>
              <a:gd name="connsiteY11" fmla="*/ 1814052 h 1977516"/>
              <a:gd name="connsiteX12" fmla="*/ 347970 w 1897628"/>
              <a:gd name="connsiteY12" fmla="*/ 1814052 h 1977516"/>
              <a:gd name="connsiteX13" fmla="*/ 347970 w 1897628"/>
              <a:gd name="connsiteY13" fmla="*/ 604684 h 1977516"/>
              <a:gd name="connsiteX14" fmla="*/ 1113504 w 1897628"/>
              <a:gd name="connsiteY14" fmla="*/ 604684 h 1977516"/>
              <a:gd name="connsiteX15" fmla="*/ 1113504 w 1897628"/>
              <a:gd name="connsiteY15" fmla="*/ 0 h 1977516"/>
              <a:gd name="connsiteX16" fmla="*/ 1128235 w 1897628"/>
              <a:gd name="connsiteY16" fmla="*/ 15999 h 1977516"/>
              <a:gd name="connsiteX17" fmla="*/ 1113504 w 1897628"/>
              <a:gd name="connsiteY17" fmla="*/ 30729 h 1977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97628" h="1977516">
                <a:moveTo>
                  <a:pt x="139188" y="604684"/>
                </a:moveTo>
                <a:lnTo>
                  <a:pt x="278376" y="604684"/>
                </a:lnTo>
                <a:lnTo>
                  <a:pt x="278376" y="1814052"/>
                </a:lnTo>
                <a:lnTo>
                  <a:pt x="139188" y="1814052"/>
                </a:lnTo>
                <a:close/>
                <a:moveTo>
                  <a:pt x="0" y="604684"/>
                </a:moveTo>
                <a:lnTo>
                  <a:pt x="69594" y="604684"/>
                </a:lnTo>
                <a:lnTo>
                  <a:pt x="69594" y="1814052"/>
                </a:lnTo>
                <a:lnTo>
                  <a:pt x="0" y="1814052"/>
                </a:lnTo>
                <a:close/>
                <a:moveTo>
                  <a:pt x="1113504" y="409269"/>
                </a:moveTo>
                <a:lnTo>
                  <a:pt x="1897628" y="1193392"/>
                </a:lnTo>
                <a:lnTo>
                  <a:pt x="1113504" y="1977516"/>
                </a:lnTo>
                <a:lnTo>
                  <a:pt x="1113504" y="1814052"/>
                </a:lnTo>
                <a:lnTo>
                  <a:pt x="347970" y="1814052"/>
                </a:lnTo>
                <a:lnTo>
                  <a:pt x="347970" y="604684"/>
                </a:lnTo>
                <a:lnTo>
                  <a:pt x="1113504" y="604684"/>
                </a:lnTo>
                <a:close/>
                <a:moveTo>
                  <a:pt x="1113504" y="0"/>
                </a:moveTo>
                <a:lnTo>
                  <a:pt x="1128235" y="15999"/>
                </a:lnTo>
                <a:lnTo>
                  <a:pt x="1113504" y="30729"/>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2721077" y="1900387"/>
            <a:ext cx="914400" cy="9144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mj-lt"/>
              </a:rPr>
              <a:t>01</a:t>
            </a:r>
          </a:p>
        </p:txBody>
      </p:sp>
      <p:sp>
        <p:nvSpPr>
          <p:cNvPr id="45" name="Oval 44"/>
          <p:cNvSpPr>
            <a:spLocks noChangeAspect="1"/>
          </p:cNvSpPr>
          <p:nvPr/>
        </p:nvSpPr>
        <p:spPr>
          <a:xfrm>
            <a:off x="2710060" y="5245030"/>
            <a:ext cx="914400" cy="9144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mj-lt"/>
              </a:rPr>
              <a:t>03</a:t>
            </a:r>
          </a:p>
        </p:txBody>
      </p:sp>
      <p:grpSp>
        <p:nvGrpSpPr>
          <p:cNvPr id="11" name="Group 10"/>
          <p:cNvGrpSpPr/>
          <p:nvPr/>
        </p:nvGrpSpPr>
        <p:grpSpPr>
          <a:xfrm>
            <a:off x="6096000" y="1942433"/>
            <a:ext cx="4495800" cy="885828"/>
            <a:chOff x="6096000" y="1942433"/>
            <a:chExt cx="4495800" cy="885828"/>
          </a:xfrm>
        </p:grpSpPr>
        <p:sp>
          <p:nvSpPr>
            <p:cNvPr id="54" name="Rectangle 53"/>
            <p:cNvSpPr/>
            <p:nvPr/>
          </p:nvSpPr>
          <p:spPr>
            <a:xfrm>
              <a:off x="6096000" y="1942433"/>
              <a:ext cx="1813639" cy="400110"/>
            </a:xfrm>
            <a:prstGeom prst="rect">
              <a:avLst/>
            </a:prstGeom>
          </p:spPr>
          <p:txBody>
            <a:bodyPr wrap="none">
              <a:spAutoFit/>
            </a:bodyPr>
            <a:lstStyle/>
            <a:p>
              <a:pPr algn="r"/>
              <a:r>
                <a:rPr lang="en-US" sz="2000" b="1" dirty="0">
                  <a:solidFill>
                    <a:schemeClr val="bg1"/>
                  </a:solidFill>
                </a:rPr>
                <a:t>Title Goes Here</a:t>
              </a:r>
            </a:p>
          </p:txBody>
        </p:sp>
        <p:sp>
          <p:nvSpPr>
            <p:cNvPr id="55" name="TextBox 54"/>
            <p:cNvSpPr txBox="1"/>
            <p:nvPr/>
          </p:nvSpPr>
          <p:spPr>
            <a:xfrm>
              <a:off x="6137787" y="2243486"/>
              <a:ext cx="4454013" cy="584775"/>
            </a:xfrm>
            <a:prstGeom prst="rect">
              <a:avLst/>
            </a:prstGeom>
            <a:noFill/>
          </p:spPr>
          <p:txBody>
            <a:bodyPr wrap="square" rtlCol="0">
              <a:spAutoFit/>
            </a:bodyPr>
            <a:lstStyle/>
            <a:p>
              <a:pPr defTabSz="1219170">
                <a:spcBef>
                  <a:spcPct val="20000"/>
                </a:spcBef>
                <a:defRPr/>
              </a:pPr>
              <a:r>
                <a:rPr lang="en-US" sz="1600" dirty="0">
                  <a:solidFill>
                    <a:schemeClr val="bg1"/>
                  </a:solidFill>
                </a:rPr>
                <a:t>Lorem ipsum dolor sit amet, consectetur adipiscing elit, sed do eiusmod tempor incididunt utdse</a:t>
              </a:r>
            </a:p>
          </p:txBody>
        </p:sp>
      </p:grpSp>
      <p:grpSp>
        <p:nvGrpSpPr>
          <p:cNvPr id="56" name="Group 55"/>
          <p:cNvGrpSpPr/>
          <p:nvPr/>
        </p:nvGrpSpPr>
        <p:grpSpPr>
          <a:xfrm>
            <a:off x="5984159" y="5281350"/>
            <a:ext cx="4495800" cy="885828"/>
            <a:chOff x="6096000" y="1942433"/>
            <a:chExt cx="4495800" cy="885828"/>
          </a:xfrm>
        </p:grpSpPr>
        <p:sp>
          <p:nvSpPr>
            <p:cNvPr id="57" name="Rectangle 56"/>
            <p:cNvSpPr/>
            <p:nvPr/>
          </p:nvSpPr>
          <p:spPr>
            <a:xfrm>
              <a:off x="6096000" y="1942433"/>
              <a:ext cx="1813639" cy="400110"/>
            </a:xfrm>
            <a:prstGeom prst="rect">
              <a:avLst/>
            </a:prstGeom>
          </p:spPr>
          <p:txBody>
            <a:bodyPr wrap="none">
              <a:spAutoFit/>
            </a:bodyPr>
            <a:lstStyle/>
            <a:p>
              <a:pPr algn="r"/>
              <a:r>
                <a:rPr lang="en-US" sz="2000" b="1" dirty="0">
                  <a:solidFill>
                    <a:schemeClr val="bg1"/>
                  </a:solidFill>
                </a:rPr>
                <a:t>Title Goes Here</a:t>
              </a:r>
            </a:p>
          </p:txBody>
        </p:sp>
        <p:sp>
          <p:nvSpPr>
            <p:cNvPr id="58" name="TextBox 57"/>
            <p:cNvSpPr txBox="1"/>
            <p:nvPr/>
          </p:nvSpPr>
          <p:spPr>
            <a:xfrm>
              <a:off x="6137787" y="2243486"/>
              <a:ext cx="4454013" cy="584775"/>
            </a:xfrm>
            <a:prstGeom prst="rect">
              <a:avLst/>
            </a:prstGeom>
            <a:noFill/>
          </p:spPr>
          <p:txBody>
            <a:bodyPr wrap="square" rtlCol="0">
              <a:spAutoFit/>
            </a:bodyPr>
            <a:lstStyle/>
            <a:p>
              <a:pPr defTabSz="1219170">
                <a:spcBef>
                  <a:spcPct val="20000"/>
                </a:spcBef>
                <a:defRPr/>
              </a:pPr>
              <a:r>
                <a:rPr lang="en-US" sz="1600" dirty="0">
                  <a:solidFill>
                    <a:schemeClr val="bg1"/>
                  </a:solidFill>
                </a:rPr>
                <a:t>Lorem ipsum dolor sit amet, consectetur adipiscing elit, sed do eiusmod tempor incididunt utdse</a:t>
              </a:r>
            </a:p>
          </p:txBody>
        </p:sp>
      </p:grpSp>
      <p:sp>
        <p:nvSpPr>
          <p:cNvPr id="31" name="Freeform 30"/>
          <p:cNvSpPr/>
          <p:nvPr/>
        </p:nvSpPr>
        <p:spPr>
          <a:xfrm rot="10800000">
            <a:off x="7270950" y="3388120"/>
            <a:ext cx="2138517" cy="1209368"/>
          </a:xfrm>
          <a:custGeom>
            <a:avLst/>
            <a:gdLst>
              <a:gd name="connsiteX0" fmla="*/ 604684 w 2138517"/>
              <a:gd name="connsiteY0" fmla="*/ 0 h 1209368"/>
              <a:gd name="connsiteX1" fmla="*/ 604694 w 2138517"/>
              <a:gd name="connsiteY1" fmla="*/ 1 h 1209368"/>
              <a:gd name="connsiteX2" fmla="*/ 2138517 w 2138517"/>
              <a:gd name="connsiteY2" fmla="*/ 1 h 1209368"/>
              <a:gd name="connsiteX3" fmla="*/ 2138517 w 2138517"/>
              <a:gd name="connsiteY3" fmla="*/ 1209368 h 1209368"/>
              <a:gd name="connsiteX4" fmla="*/ 604684 w 2138517"/>
              <a:gd name="connsiteY4" fmla="*/ 1209368 h 1209368"/>
              <a:gd name="connsiteX5" fmla="*/ 0 w 2138517"/>
              <a:gd name="connsiteY5" fmla="*/ 604684 h 1209368"/>
              <a:gd name="connsiteX6" fmla="*/ 604684 w 2138517"/>
              <a:gd name="connsiteY6" fmla="*/ 0 h 120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38517" h="1209368">
                <a:moveTo>
                  <a:pt x="604684" y="0"/>
                </a:moveTo>
                <a:lnTo>
                  <a:pt x="604694" y="1"/>
                </a:lnTo>
                <a:lnTo>
                  <a:pt x="2138517" y="1"/>
                </a:lnTo>
                <a:lnTo>
                  <a:pt x="2138517" y="1209368"/>
                </a:lnTo>
                <a:lnTo>
                  <a:pt x="604684" y="1209368"/>
                </a:lnTo>
                <a:cubicBezTo>
                  <a:pt x="270726" y="1209368"/>
                  <a:pt x="0" y="938642"/>
                  <a:pt x="0" y="604684"/>
                </a:cubicBezTo>
                <a:cubicBezTo>
                  <a:pt x="0" y="270726"/>
                  <a:pt x="270726" y="0"/>
                  <a:pt x="604684"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rot="10800000">
            <a:off x="855403" y="3388119"/>
            <a:ext cx="6253316" cy="1209368"/>
          </a:xfrm>
          <a:custGeom>
            <a:avLst/>
            <a:gdLst>
              <a:gd name="connsiteX0" fmla="*/ 0 w 6253316"/>
              <a:gd name="connsiteY0" fmla="*/ 0 h 1209368"/>
              <a:gd name="connsiteX1" fmla="*/ 5648631 w 6253316"/>
              <a:gd name="connsiteY1" fmla="*/ 0 h 1209368"/>
              <a:gd name="connsiteX2" fmla="*/ 5648631 w 6253316"/>
              <a:gd name="connsiteY2" fmla="*/ 0 h 1209368"/>
              <a:gd name="connsiteX3" fmla="*/ 5648632 w 6253316"/>
              <a:gd name="connsiteY3" fmla="*/ 0 h 1209368"/>
              <a:gd name="connsiteX4" fmla="*/ 6253316 w 6253316"/>
              <a:gd name="connsiteY4" fmla="*/ 604684 h 1209368"/>
              <a:gd name="connsiteX5" fmla="*/ 5648632 w 6253316"/>
              <a:gd name="connsiteY5" fmla="*/ 1209368 h 1209368"/>
              <a:gd name="connsiteX6" fmla="*/ 5648622 w 6253316"/>
              <a:gd name="connsiteY6" fmla="*/ 1209367 h 1209368"/>
              <a:gd name="connsiteX7" fmla="*/ 0 w 6253316"/>
              <a:gd name="connsiteY7" fmla="*/ 1209367 h 120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53316" h="1209368">
                <a:moveTo>
                  <a:pt x="0" y="0"/>
                </a:moveTo>
                <a:lnTo>
                  <a:pt x="5648631" y="0"/>
                </a:lnTo>
                <a:lnTo>
                  <a:pt x="5648631" y="0"/>
                </a:lnTo>
                <a:lnTo>
                  <a:pt x="5648632" y="0"/>
                </a:lnTo>
                <a:cubicBezTo>
                  <a:pt x="5982590" y="0"/>
                  <a:pt x="6253316" y="270726"/>
                  <a:pt x="6253316" y="604684"/>
                </a:cubicBezTo>
                <a:cubicBezTo>
                  <a:pt x="6253316" y="938642"/>
                  <a:pt x="5982590" y="1209368"/>
                  <a:pt x="5648632" y="1209368"/>
                </a:cubicBezTo>
                <a:lnTo>
                  <a:pt x="5648622" y="1209367"/>
                </a:lnTo>
                <a:lnTo>
                  <a:pt x="0" y="1209367"/>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rot="10800000">
            <a:off x="6140240" y="3222197"/>
            <a:ext cx="1897628" cy="1977516"/>
          </a:xfrm>
          <a:custGeom>
            <a:avLst/>
            <a:gdLst>
              <a:gd name="connsiteX0" fmla="*/ 139188 w 1897628"/>
              <a:gd name="connsiteY0" fmla="*/ 604684 h 1977516"/>
              <a:gd name="connsiteX1" fmla="*/ 278376 w 1897628"/>
              <a:gd name="connsiteY1" fmla="*/ 604684 h 1977516"/>
              <a:gd name="connsiteX2" fmla="*/ 278376 w 1897628"/>
              <a:gd name="connsiteY2" fmla="*/ 1814052 h 1977516"/>
              <a:gd name="connsiteX3" fmla="*/ 139188 w 1897628"/>
              <a:gd name="connsiteY3" fmla="*/ 1814052 h 1977516"/>
              <a:gd name="connsiteX4" fmla="*/ 0 w 1897628"/>
              <a:gd name="connsiteY4" fmla="*/ 604684 h 1977516"/>
              <a:gd name="connsiteX5" fmla="*/ 69594 w 1897628"/>
              <a:gd name="connsiteY5" fmla="*/ 604684 h 1977516"/>
              <a:gd name="connsiteX6" fmla="*/ 69594 w 1897628"/>
              <a:gd name="connsiteY6" fmla="*/ 1814052 h 1977516"/>
              <a:gd name="connsiteX7" fmla="*/ 0 w 1897628"/>
              <a:gd name="connsiteY7" fmla="*/ 1814052 h 1977516"/>
              <a:gd name="connsiteX8" fmla="*/ 1113504 w 1897628"/>
              <a:gd name="connsiteY8" fmla="*/ 409269 h 1977516"/>
              <a:gd name="connsiteX9" fmla="*/ 1897628 w 1897628"/>
              <a:gd name="connsiteY9" fmla="*/ 1193392 h 1977516"/>
              <a:gd name="connsiteX10" fmla="*/ 1113504 w 1897628"/>
              <a:gd name="connsiteY10" fmla="*/ 1977516 h 1977516"/>
              <a:gd name="connsiteX11" fmla="*/ 1113504 w 1897628"/>
              <a:gd name="connsiteY11" fmla="*/ 1814052 h 1977516"/>
              <a:gd name="connsiteX12" fmla="*/ 347970 w 1897628"/>
              <a:gd name="connsiteY12" fmla="*/ 1814052 h 1977516"/>
              <a:gd name="connsiteX13" fmla="*/ 347970 w 1897628"/>
              <a:gd name="connsiteY13" fmla="*/ 604684 h 1977516"/>
              <a:gd name="connsiteX14" fmla="*/ 1113504 w 1897628"/>
              <a:gd name="connsiteY14" fmla="*/ 604684 h 1977516"/>
              <a:gd name="connsiteX15" fmla="*/ 1113504 w 1897628"/>
              <a:gd name="connsiteY15" fmla="*/ 0 h 1977516"/>
              <a:gd name="connsiteX16" fmla="*/ 1128235 w 1897628"/>
              <a:gd name="connsiteY16" fmla="*/ 15999 h 1977516"/>
              <a:gd name="connsiteX17" fmla="*/ 1113504 w 1897628"/>
              <a:gd name="connsiteY17" fmla="*/ 30729 h 1977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97628" h="1977516">
                <a:moveTo>
                  <a:pt x="139188" y="604684"/>
                </a:moveTo>
                <a:lnTo>
                  <a:pt x="278376" y="604684"/>
                </a:lnTo>
                <a:lnTo>
                  <a:pt x="278376" y="1814052"/>
                </a:lnTo>
                <a:lnTo>
                  <a:pt x="139188" y="1814052"/>
                </a:lnTo>
                <a:close/>
                <a:moveTo>
                  <a:pt x="0" y="604684"/>
                </a:moveTo>
                <a:lnTo>
                  <a:pt x="69594" y="604684"/>
                </a:lnTo>
                <a:lnTo>
                  <a:pt x="69594" y="1814052"/>
                </a:lnTo>
                <a:lnTo>
                  <a:pt x="0" y="1814052"/>
                </a:lnTo>
                <a:close/>
                <a:moveTo>
                  <a:pt x="1113504" y="409269"/>
                </a:moveTo>
                <a:lnTo>
                  <a:pt x="1897628" y="1193392"/>
                </a:lnTo>
                <a:lnTo>
                  <a:pt x="1113504" y="1977516"/>
                </a:lnTo>
                <a:lnTo>
                  <a:pt x="1113504" y="1814052"/>
                </a:lnTo>
                <a:lnTo>
                  <a:pt x="347970" y="1814052"/>
                </a:lnTo>
                <a:lnTo>
                  <a:pt x="347970" y="604684"/>
                </a:lnTo>
                <a:lnTo>
                  <a:pt x="1113504" y="604684"/>
                </a:lnTo>
                <a:close/>
                <a:moveTo>
                  <a:pt x="1113504" y="0"/>
                </a:moveTo>
                <a:lnTo>
                  <a:pt x="1128235" y="15999"/>
                </a:lnTo>
                <a:lnTo>
                  <a:pt x="1113504" y="30729"/>
                </a:lnTo>
                <a:close/>
              </a:path>
            </a:pathLst>
          </a:cu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1526372" y="3515390"/>
            <a:ext cx="4454013" cy="897762"/>
            <a:chOff x="1526372" y="3515390"/>
            <a:chExt cx="4454013" cy="897762"/>
          </a:xfrm>
        </p:grpSpPr>
        <p:sp>
          <p:nvSpPr>
            <p:cNvPr id="60" name="Rectangle 59"/>
            <p:cNvSpPr/>
            <p:nvPr/>
          </p:nvSpPr>
          <p:spPr>
            <a:xfrm>
              <a:off x="1544067" y="3515390"/>
              <a:ext cx="1813639" cy="400110"/>
            </a:xfrm>
            <a:prstGeom prst="rect">
              <a:avLst/>
            </a:prstGeom>
          </p:spPr>
          <p:txBody>
            <a:bodyPr wrap="none">
              <a:spAutoFit/>
            </a:bodyPr>
            <a:lstStyle/>
            <a:p>
              <a:pPr algn="r"/>
              <a:r>
                <a:rPr lang="en-US" sz="2000" b="1" dirty="0">
                  <a:solidFill>
                    <a:schemeClr val="bg1"/>
                  </a:solidFill>
                </a:rPr>
                <a:t>Title Goes Here</a:t>
              </a:r>
            </a:p>
          </p:txBody>
        </p:sp>
        <p:sp>
          <p:nvSpPr>
            <p:cNvPr id="61" name="TextBox 60"/>
            <p:cNvSpPr txBox="1"/>
            <p:nvPr/>
          </p:nvSpPr>
          <p:spPr>
            <a:xfrm>
              <a:off x="1526372" y="3828377"/>
              <a:ext cx="4454013" cy="584775"/>
            </a:xfrm>
            <a:prstGeom prst="rect">
              <a:avLst/>
            </a:prstGeom>
            <a:noFill/>
          </p:spPr>
          <p:txBody>
            <a:bodyPr wrap="square" rtlCol="0">
              <a:spAutoFit/>
            </a:bodyPr>
            <a:lstStyle/>
            <a:p>
              <a:pPr defTabSz="1219170">
                <a:spcBef>
                  <a:spcPct val="20000"/>
                </a:spcBef>
                <a:defRPr/>
              </a:pPr>
              <a:r>
                <a:rPr lang="en-US" sz="1600" dirty="0">
                  <a:solidFill>
                    <a:schemeClr val="bg1"/>
                  </a:solidFill>
                </a:rPr>
                <a:t>Lorem ipsum dolor sit amet, consectetur adipiscing elit, sed do eiusmod tempor incididunt utdse</a:t>
              </a:r>
            </a:p>
          </p:txBody>
        </p:sp>
      </p:grpSp>
      <p:sp>
        <p:nvSpPr>
          <p:cNvPr id="44" name="Oval 43"/>
          <p:cNvSpPr>
            <a:spLocks noChangeAspect="1"/>
          </p:cNvSpPr>
          <p:nvPr/>
        </p:nvSpPr>
        <p:spPr>
          <a:xfrm>
            <a:off x="8340208" y="3528604"/>
            <a:ext cx="914400" cy="9144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mj-lt"/>
              </a:rPr>
              <a:t>02</a:t>
            </a:r>
          </a:p>
        </p:txBody>
      </p:sp>
      <p:grpSp>
        <p:nvGrpSpPr>
          <p:cNvPr id="25" name="Group 24"/>
          <p:cNvGrpSpPr/>
          <p:nvPr/>
        </p:nvGrpSpPr>
        <p:grpSpPr>
          <a:xfrm>
            <a:off x="754150" y="295106"/>
            <a:ext cx="4364195" cy="665324"/>
            <a:chOff x="754150" y="295106"/>
            <a:chExt cx="4364195" cy="665324"/>
          </a:xfrm>
        </p:grpSpPr>
        <p:sp>
          <p:nvSpPr>
            <p:cNvPr id="26"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0"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34" name="Picture 3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56261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anim calcmode="lin" valueType="num">
                                      <p:cBhvr>
                                        <p:cTn id="8" dur="1000" fill="hold"/>
                                        <p:tgtEl>
                                          <p:spTgt spid="28"/>
                                        </p:tgtEl>
                                        <p:attrNameLst>
                                          <p:attrName>ppt_x</p:attrName>
                                        </p:attrNameLst>
                                      </p:cBhvr>
                                      <p:tavLst>
                                        <p:tav tm="0">
                                          <p:val>
                                            <p:strVal val="#ppt_x"/>
                                          </p:val>
                                        </p:tav>
                                        <p:tav tm="100000">
                                          <p:val>
                                            <p:strVal val="#ppt_x"/>
                                          </p:val>
                                        </p:tav>
                                      </p:tavLst>
                                    </p:anim>
                                    <p:anim calcmode="lin" valueType="num">
                                      <p:cBhvr>
                                        <p:cTn id="9" dur="1000" fill="hold"/>
                                        <p:tgtEl>
                                          <p:spTgt spid="2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wipe(left)">
                                      <p:cBhvr>
                                        <p:cTn id="19" dur="750"/>
                                        <p:tgtEl>
                                          <p:spTgt spid="27"/>
                                        </p:tgtEl>
                                      </p:cBhvr>
                                    </p:animEffect>
                                  </p:childTnLst>
                                </p:cTn>
                              </p:par>
                            </p:childTnLst>
                          </p:cTn>
                        </p:par>
                        <p:par>
                          <p:cTn id="20" fill="hold">
                            <p:stCondLst>
                              <p:cond delay="2250"/>
                            </p:stCondLst>
                            <p:childTnLst>
                              <p:par>
                                <p:cTn id="21" presetID="22" presetClass="entr" presetSubtype="8" fill="hold" grpId="0" nodeType="after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wipe(left)">
                                      <p:cBhvr>
                                        <p:cTn id="23" dur="1000"/>
                                        <p:tgtEl>
                                          <p:spTgt spid="29"/>
                                        </p:tgtEl>
                                      </p:cBhvr>
                                    </p:animEffect>
                                  </p:childTnLst>
                                </p:cTn>
                              </p:par>
                            </p:childTnLst>
                          </p:cTn>
                        </p:par>
                        <p:par>
                          <p:cTn id="24" fill="hold">
                            <p:stCondLst>
                              <p:cond delay="3250"/>
                            </p:stCondLst>
                            <p:childTnLst>
                              <p:par>
                                <p:cTn id="25" presetID="22" presetClass="entr" presetSubtype="8"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750"/>
                                        <p:tgtEl>
                                          <p:spTgt spid="11"/>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fade">
                                      <p:cBhvr>
                                        <p:cTn id="31" dur="1000"/>
                                        <p:tgtEl>
                                          <p:spTgt spid="31"/>
                                        </p:tgtEl>
                                      </p:cBhvr>
                                    </p:animEffect>
                                    <p:anim calcmode="lin" valueType="num">
                                      <p:cBhvr>
                                        <p:cTn id="32" dur="1000" fill="hold"/>
                                        <p:tgtEl>
                                          <p:spTgt spid="31"/>
                                        </p:tgtEl>
                                        <p:attrNameLst>
                                          <p:attrName>ppt_x</p:attrName>
                                        </p:attrNameLst>
                                      </p:cBhvr>
                                      <p:tavLst>
                                        <p:tav tm="0">
                                          <p:val>
                                            <p:strVal val="#ppt_x"/>
                                          </p:val>
                                        </p:tav>
                                        <p:tav tm="100000">
                                          <p:val>
                                            <p:strVal val="#ppt_x"/>
                                          </p:val>
                                        </p:tav>
                                      </p:tavLst>
                                    </p:anim>
                                    <p:anim calcmode="lin" valueType="num">
                                      <p:cBhvr>
                                        <p:cTn id="33" dur="1000" fill="hold"/>
                                        <p:tgtEl>
                                          <p:spTgt spid="31"/>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53" presetClass="entr" presetSubtype="16" fill="hold" grpId="0" nodeType="after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ppt_w</p:attrName>
                                        </p:attrNameLst>
                                      </p:cBhvr>
                                      <p:tavLst>
                                        <p:tav tm="0">
                                          <p:val>
                                            <p:fltVal val="0"/>
                                          </p:val>
                                        </p:tav>
                                        <p:tav tm="100000">
                                          <p:val>
                                            <p:strVal val="#ppt_w"/>
                                          </p:val>
                                        </p:tav>
                                      </p:tavLst>
                                    </p:anim>
                                    <p:anim calcmode="lin" valueType="num">
                                      <p:cBhvr>
                                        <p:cTn id="38" dur="500" fill="hold"/>
                                        <p:tgtEl>
                                          <p:spTgt spid="44"/>
                                        </p:tgtEl>
                                        <p:attrNameLst>
                                          <p:attrName>ppt_h</p:attrName>
                                        </p:attrNameLst>
                                      </p:cBhvr>
                                      <p:tavLst>
                                        <p:tav tm="0">
                                          <p:val>
                                            <p:fltVal val="0"/>
                                          </p:val>
                                        </p:tav>
                                        <p:tav tm="100000">
                                          <p:val>
                                            <p:strVal val="#ppt_h"/>
                                          </p:val>
                                        </p:tav>
                                      </p:tavLst>
                                    </p:anim>
                                    <p:animEffect transition="in" filter="fade">
                                      <p:cBhvr>
                                        <p:cTn id="39" dur="500"/>
                                        <p:tgtEl>
                                          <p:spTgt spid="44"/>
                                        </p:tgtEl>
                                      </p:cBhvr>
                                    </p:animEffect>
                                  </p:childTnLst>
                                </p:cTn>
                              </p:par>
                            </p:childTnLst>
                          </p:cTn>
                        </p:par>
                        <p:par>
                          <p:cTn id="40" fill="hold">
                            <p:stCondLst>
                              <p:cond delay="5500"/>
                            </p:stCondLst>
                            <p:childTnLst>
                              <p:par>
                                <p:cTn id="41" presetID="22" presetClass="entr" presetSubtype="2" fill="hold" grpId="0" nodeType="after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wipe(right)">
                                      <p:cBhvr>
                                        <p:cTn id="43" dur="750"/>
                                        <p:tgtEl>
                                          <p:spTgt spid="33"/>
                                        </p:tgtEl>
                                      </p:cBhvr>
                                    </p:animEffect>
                                  </p:childTnLst>
                                </p:cTn>
                              </p:par>
                            </p:childTnLst>
                          </p:cTn>
                        </p:par>
                        <p:par>
                          <p:cTn id="44" fill="hold">
                            <p:stCondLst>
                              <p:cond delay="6250"/>
                            </p:stCondLst>
                            <p:childTnLst>
                              <p:par>
                                <p:cTn id="45" presetID="22" presetClass="entr" presetSubtype="2"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right)">
                                      <p:cBhvr>
                                        <p:cTn id="47" dur="1000"/>
                                        <p:tgtEl>
                                          <p:spTgt spid="32"/>
                                        </p:tgtEl>
                                      </p:cBhvr>
                                    </p:animEffect>
                                  </p:childTnLst>
                                </p:cTn>
                              </p:par>
                            </p:childTnLst>
                          </p:cTn>
                        </p:par>
                        <p:par>
                          <p:cTn id="48" fill="hold">
                            <p:stCondLst>
                              <p:cond delay="7250"/>
                            </p:stCondLst>
                            <p:childTnLst>
                              <p:par>
                                <p:cTn id="49" presetID="22" presetClass="entr" presetSubtype="2" fill="hold"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wipe(right)">
                                      <p:cBhvr>
                                        <p:cTn id="51" dur="750"/>
                                        <p:tgtEl>
                                          <p:spTgt spid="18"/>
                                        </p:tgtEl>
                                      </p:cBhvr>
                                    </p:animEffect>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1000"/>
                                        <p:tgtEl>
                                          <p:spTgt spid="35"/>
                                        </p:tgtEl>
                                      </p:cBhvr>
                                    </p:animEffect>
                                    <p:anim calcmode="lin" valueType="num">
                                      <p:cBhvr>
                                        <p:cTn id="56" dur="1000" fill="hold"/>
                                        <p:tgtEl>
                                          <p:spTgt spid="35"/>
                                        </p:tgtEl>
                                        <p:attrNameLst>
                                          <p:attrName>ppt_x</p:attrName>
                                        </p:attrNameLst>
                                      </p:cBhvr>
                                      <p:tavLst>
                                        <p:tav tm="0">
                                          <p:val>
                                            <p:strVal val="#ppt_x"/>
                                          </p:val>
                                        </p:tav>
                                        <p:tav tm="100000">
                                          <p:val>
                                            <p:strVal val="#ppt_x"/>
                                          </p:val>
                                        </p:tav>
                                      </p:tavLst>
                                    </p:anim>
                                    <p:anim calcmode="lin" valueType="num">
                                      <p:cBhvr>
                                        <p:cTn id="57" dur="1000" fill="hold"/>
                                        <p:tgtEl>
                                          <p:spTgt spid="35"/>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53" presetClass="entr" presetSubtype="16" fill="hold" grpId="0" nodeType="afterEffect">
                                  <p:stCondLst>
                                    <p:cond delay="0"/>
                                  </p:stCondLst>
                                  <p:childTnLst>
                                    <p:set>
                                      <p:cBhvr>
                                        <p:cTn id="60" dur="1" fill="hold">
                                          <p:stCondLst>
                                            <p:cond delay="0"/>
                                          </p:stCondLst>
                                        </p:cTn>
                                        <p:tgtEl>
                                          <p:spTgt spid="45"/>
                                        </p:tgtEl>
                                        <p:attrNameLst>
                                          <p:attrName>style.visibility</p:attrName>
                                        </p:attrNameLst>
                                      </p:cBhvr>
                                      <p:to>
                                        <p:strVal val="visible"/>
                                      </p:to>
                                    </p:set>
                                    <p:anim calcmode="lin" valueType="num">
                                      <p:cBhvr>
                                        <p:cTn id="61" dur="500" fill="hold"/>
                                        <p:tgtEl>
                                          <p:spTgt spid="45"/>
                                        </p:tgtEl>
                                        <p:attrNameLst>
                                          <p:attrName>ppt_w</p:attrName>
                                        </p:attrNameLst>
                                      </p:cBhvr>
                                      <p:tavLst>
                                        <p:tav tm="0">
                                          <p:val>
                                            <p:fltVal val="0"/>
                                          </p:val>
                                        </p:tav>
                                        <p:tav tm="100000">
                                          <p:val>
                                            <p:strVal val="#ppt_w"/>
                                          </p:val>
                                        </p:tav>
                                      </p:tavLst>
                                    </p:anim>
                                    <p:anim calcmode="lin" valueType="num">
                                      <p:cBhvr>
                                        <p:cTn id="62" dur="500" fill="hold"/>
                                        <p:tgtEl>
                                          <p:spTgt spid="45"/>
                                        </p:tgtEl>
                                        <p:attrNameLst>
                                          <p:attrName>ppt_h</p:attrName>
                                        </p:attrNameLst>
                                      </p:cBhvr>
                                      <p:tavLst>
                                        <p:tav tm="0">
                                          <p:val>
                                            <p:fltVal val="0"/>
                                          </p:val>
                                        </p:tav>
                                        <p:tav tm="100000">
                                          <p:val>
                                            <p:strVal val="#ppt_h"/>
                                          </p:val>
                                        </p:tav>
                                      </p:tavLst>
                                    </p:anim>
                                    <p:animEffect transition="in" filter="fade">
                                      <p:cBhvr>
                                        <p:cTn id="63" dur="500"/>
                                        <p:tgtEl>
                                          <p:spTgt spid="45"/>
                                        </p:tgtEl>
                                      </p:cBhvr>
                                    </p:animEffect>
                                  </p:childTnLst>
                                </p:cTn>
                              </p:par>
                            </p:childTnLst>
                          </p:cTn>
                        </p:par>
                        <p:par>
                          <p:cTn id="64" fill="hold">
                            <p:stCondLst>
                              <p:cond delay="9500"/>
                            </p:stCondLst>
                            <p:childTnLst>
                              <p:par>
                                <p:cTn id="65" presetID="22" presetClass="entr" presetSubtype="8" fill="hold" grpId="0" nodeType="afterEffect">
                                  <p:stCondLst>
                                    <p:cond delay="0"/>
                                  </p:stCondLst>
                                  <p:childTnLst>
                                    <p:set>
                                      <p:cBhvr>
                                        <p:cTn id="66" dur="1" fill="hold">
                                          <p:stCondLst>
                                            <p:cond delay="0"/>
                                          </p:stCondLst>
                                        </p:cTn>
                                        <p:tgtEl>
                                          <p:spTgt spid="37"/>
                                        </p:tgtEl>
                                        <p:attrNameLst>
                                          <p:attrName>style.visibility</p:attrName>
                                        </p:attrNameLst>
                                      </p:cBhvr>
                                      <p:to>
                                        <p:strVal val="visible"/>
                                      </p:to>
                                    </p:set>
                                    <p:animEffect transition="in" filter="wipe(left)">
                                      <p:cBhvr>
                                        <p:cTn id="67" dur="750"/>
                                        <p:tgtEl>
                                          <p:spTgt spid="37"/>
                                        </p:tgtEl>
                                      </p:cBhvr>
                                    </p:animEffect>
                                  </p:childTnLst>
                                </p:cTn>
                              </p:par>
                            </p:childTnLst>
                          </p:cTn>
                        </p:par>
                        <p:par>
                          <p:cTn id="68" fill="hold">
                            <p:stCondLst>
                              <p:cond delay="10250"/>
                            </p:stCondLst>
                            <p:childTnLst>
                              <p:par>
                                <p:cTn id="69" presetID="22" presetClass="entr" presetSubtype="8" fill="hold" grpId="0" nodeType="after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wipe(left)">
                                      <p:cBhvr>
                                        <p:cTn id="71" dur="1000"/>
                                        <p:tgtEl>
                                          <p:spTgt spid="36"/>
                                        </p:tgtEl>
                                      </p:cBhvr>
                                    </p:animEffect>
                                  </p:childTnLst>
                                </p:cTn>
                              </p:par>
                            </p:childTnLst>
                          </p:cTn>
                        </p:par>
                        <p:par>
                          <p:cTn id="72" fill="hold">
                            <p:stCondLst>
                              <p:cond delay="11250"/>
                            </p:stCondLst>
                            <p:childTnLst>
                              <p:par>
                                <p:cTn id="73" presetID="22" presetClass="entr" presetSubtype="8" fill="hold" nodeType="afterEffect">
                                  <p:stCondLst>
                                    <p:cond delay="0"/>
                                  </p:stCondLst>
                                  <p:childTnLst>
                                    <p:set>
                                      <p:cBhvr>
                                        <p:cTn id="74" dur="1" fill="hold">
                                          <p:stCondLst>
                                            <p:cond delay="0"/>
                                          </p:stCondLst>
                                        </p:cTn>
                                        <p:tgtEl>
                                          <p:spTgt spid="56"/>
                                        </p:tgtEl>
                                        <p:attrNameLst>
                                          <p:attrName>style.visibility</p:attrName>
                                        </p:attrNameLst>
                                      </p:cBhvr>
                                      <p:to>
                                        <p:strVal val="visible"/>
                                      </p:to>
                                    </p:set>
                                    <p:animEffect transition="in" filter="wipe(left)">
                                      <p:cBhvr>
                                        <p:cTn id="75" dur="75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27" grpId="0" animBg="1"/>
      <p:bldP spid="35" grpId="0" animBg="1"/>
      <p:bldP spid="36" grpId="0" animBg="1"/>
      <p:bldP spid="37" grpId="0" animBg="1"/>
      <p:bldP spid="10" grpId="0" animBg="1"/>
      <p:bldP spid="45" grpId="0" animBg="1"/>
      <p:bldP spid="31" grpId="0" animBg="1"/>
      <p:bldP spid="32" grpId="0" animBg="1"/>
      <p:bldP spid="3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2929</TotalTime>
  <Words>1176</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587</cp:revision>
  <dcterms:created xsi:type="dcterms:W3CDTF">2015-12-31T02:20:12Z</dcterms:created>
  <dcterms:modified xsi:type="dcterms:W3CDTF">2016-09-18T17:02:33Z</dcterms:modified>
</cp:coreProperties>
</file>