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300"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995228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78400" y="1854198"/>
            <a:ext cx="6705600" cy="4470400"/>
          </a:xfrm>
          <a:prstGeom prst="rect">
            <a:avLst/>
          </a:prstGeom>
          <a:blipFill>
            <a:blip r:embed="rId2"/>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31" name="Text Box 10"/>
          <p:cNvSpPr txBox="1">
            <a:spLocks noChangeArrowheads="1"/>
          </p:cNvSpPr>
          <p:nvPr/>
        </p:nvSpPr>
        <p:spPr bwMode="auto">
          <a:xfrm>
            <a:off x="755259" y="1540107"/>
            <a:ext cx="3639636" cy="1354217"/>
          </a:xfrm>
          <a:prstGeom prst="rect">
            <a:avLst/>
          </a:prstGeom>
          <a:noFill/>
          <a:ln w="9525">
            <a:noFill/>
            <a:miter lim="800000"/>
            <a:headEnd/>
            <a:tailEnd/>
          </a:ln>
        </p:spPr>
        <p:txBody>
          <a:bodyPr wrap="square" lIns="60960" tIns="30480" rIns="60960" bIns="30480">
            <a:spAutoFit/>
          </a:bodyPr>
          <a:lstStyle/>
          <a:p>
            <a:pPr defTabSz="1450940">
              <a:lnSpc>
                <a:spcPct val="200000"/>
              </a:lnSpc>
            </a:pPr>
            <a:r>
              <a:rPr lang="en-US" b="1" dirty="0">
                <a:solidFill>
                  <a:schemeClr val="bg1"/>
                </a:solidFill>
                <a:ea typeface="Open Sans" pitchFamily="34" charset="0"/>
                <a:cs typeface="Open Sans" pitchFamily="34" charset="0"/>
              </a:rPr>
              <a:t>LOREM IPSUM</a:t>
            </a:r>
          </a:p>
          <a:p>
            <a:pPr defTabSz="1450940"/>
            <a:r>
              <a:rPr lang="en-US" sz="1600" dirty="0">
                <a:solidFill>
                  <a:schemeClr val="bg1">
                    <a:lumMod val="85000"/>
                  </a:schemeClr>
                </a:solidFill>
              </a:rPr>
              <a:t>Lorem ipsum dolor sit amet, consectetur adipiscing elit, sed do eiusmod tempor incididunt utdse ut labore</a:t>
            </a:r>
            <a:endParaRPr lang="en-US" sz="1200" dirty="0">
              <a:solidFill>
                <a:schemeClr val="bg1">
                  <a:lumMod val="85000"/>
                </a:schemeClr>
              </a:solidFill>
              <a:latin typeface="Open Sans" pitchFamily="34" charset="0"/>
              <a:ea typeface="Open Sans" pitchFamily="34" charset="0"/>
              <a:cs typeface="Open Sans" pitchFamily="34" charset="0"/>
            </a:endParaRPr>
          </a:p>
        </p:txBody>
      </p:sp>
      <p:sp>
        <p:nvSpPr>
          <p:cNvPr id="32" name="Oval 31"/>
          <p:cNvSpPr/>
          <p:nvPr/>
        </p:nvSpPr>
        <p:spPr>
          <a:xfrm>
            <a:off x="841951" y="3085932"/>
            <a:ext cx="857454" cy="862373"/>
          </a:xfrm>
          <a:prstGeom prst="ellipse">
            <a:avLst/>
          </a:prstGeom>
          <a:solidFill>
            <a:srgbClr val="00B0F0"/>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sz="11733">
              <a:solidFill>
                <a:schemeClr val="bg1"/>
              </a:solidFill>
            </a:endParaRPr>
          </a:p>
        </p:txBody>
      </p:sp>
      <p:sp>
        <p:nvSpPr>
          <p:cNvPr id="33" name="Oval 32"/>
          <p:cNvSpPr/>
          <p:nvPr/>
        </p:nvSpPr>
        <p:spPr>
          <a:xfrm>
            <a:off x="841951" y="4293516"/>
            <a:ext cx="857454" cy="862373"/>
          </a:xfrm>
          <a:prstGeom prst="ellipse">
            <a:avLst/>
          </a:prstGeom>
          <a:solidFill>
            <a:srgbClr val="ED7D31"/>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sz="11733">
              <a:solidFill>
                <a:schemeClr val="bg1"/>
              </a:solidFill>
            </a:endParaRPr>
          </a:p>
        </p:txBody>
      </p:sp>
      <p:sp>
        <p:nvSpPr>
          <p:cNvPr id="34" name="Oval 33"/>
          <p:cNvSpPr/>
          <p:nvPr/>
        </p:nvSpPr>
        <p:spPr>
          <a:xfrm>
            <a:off x="841951" y="5474820"/>
            <a:ext cx="857454" cy="862373"/>
          </a:xfrm>
          <a:prstGeom prst="ellipse">
            <a:avLst/>
          </a:prstGeom>
          <a:solidFill>
            <a:srgbClr val="A5A5A5"/>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sz="11733">
              <a:solidFill>
                <a:schemeClr val="bg1"/>
              </a:solidFill>
            </a:endParaRPr>
          </a:p>
        </p:txBody>
      </p:sp>
      <p:sp>
        <p:nvSpPr>
          <p:cNvPr id="35" name="Freeform 34"/>
          <p:cNvSpPr>
            <a:spLocks noEditPoints="1"/>
          </p:cNvSpPr>
          <p:nvPr/>
        </p:nvSpPr>
        <p:spPr bwMode="auto">
          <a:xfrm>
            <a:off x="1111554" y="3357994"/>
            <a:ext cx="318248" cy="318248"/>
          </a:xfrm>
          <a:custGeom>
            <a:avLst/>
            <a:gdLst>
              <a:gd name="T0" fmla="*/ 57 w 113"/>
              <a:gd name="T1" fmla="*/ 49 h 113"/>
              <a:gd name="T2" fmla="*/ 28 w 113"/>
              <a:gd name="T3" fmla="*/ 49 h 113"/>
              <a:gd name="T4" fmla="*/ 21 w 113"/>
              <a:gd name="T5" fmla="*/ 42 h 113"/>
              <a:gd name="T6" fmla="*/ 28 w 113"/>
              <a:gd name="T7" fmla="*/ 35 h 113"/>
              <a:gd name="T8" fmla="*/ 57 w 113"/>
              <a:gd name="T9" fmla="*/ 35 h 113"/>
              <a:gd name="T10" fmla="*/ 64 w 113"/>
              <a:gd name="T11" fmla="*/ 42 h 113"/>
              <a:gd name="T12" fmla="*/ 57 w 113"/>
              <a:gd name="T13" fmla="*/ 49 h 113"/>
              <a:gd name="T14" fmla="*/ 42 w 113"/>
              <a:gd name="T15" fmla="*/ 74 h 113"/>
              <a:gd name="T16" fmla="*/ 11 w 113"/>
              <a:gd name="T17" fmla="*/ 42 h 113"/>
              <a:gd name="T18" fmla="*/ 42 w 113"/>
              <a:gd name="T19" fmla="*/ 11 h 113"/>
              <a:gd name="T20" fmla="*/ 74 w 113"/>
              <a:gd name="T21" fmla="*/ 42 h 113"/>
              <a:gd name="T22" fmla="*/ 42 w 113"/>
              <a:gd name="T23" fmla="*/ 74 h 113"/>
              <a:gd name="T24" fmla="*/ 85 w 113"/>
              <a:gd name="T25" fmla="*/ 42 h 113"/>
              <a:gd name="T26" fmla="*/ 42 w 113"/>
              <a:gd name="T27" fmla="*/ 0 h 113"/>
              <a:gd name="T28" fmla="*/ 0 w 113"/>
              <a:gd name="T29" fmla="*/ 42 h 113"/>
              <a:gd name="T30" fmla="*/ 42 w 113"/>
              <a:gd name="T31" fmla="*/ 85 h 113"/>
              <a:gd name="T32" fmla="*/ 85 w 113"/>
              <a:gd name="T33" fmla="*/ 42 h 113"/>
              <a:gd name="T34" fmla="*/ 109 w 113"/>
              <a:gd name="T35" fmla="*/ 94 h 113"/>
              <a:gd name="T36" fmla="*/ 83 w 113"/>
              <a:gd name="T37" fmla="*/ 68 h 113"/>
              <a:gd name="T38" fmla="*/ 68 w 113"/>
              <a:gd name="T39" fmla="*/ 83 h 113"/>
              <a:gd name="T40" fmla="*/ 94 w 113"/>
              <a:gd name="T41" fmla="*/ 108 h 113"/>
              <a:gd name="T42" fmla="*/ 109 w 113"/>
              <a:gd name="T43" fmla="*/ 108 h 113"/>
              <a:gd name="T44" fmla="*/ 109 w 113"/>
              <a:gd name="T45" fmla="*/ 94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3" h="113">
                <a:moveTo>
                  <a:pt x="57" y="49"/>
                </a:moveTo>
                <a:cubicBezTo>
                  <a:pt x="28" y="49"/>
                  <a:pt x="28" y="49"/>
                  <a:pt x="28" y="49"/>
                </a:cubicBezTo>
                <a:cubicBezTo>
                  <a:pt x="25" y="49"/>
                  <a:pt x="21" y="46"/>
                  <a:pt x="21" y="42"/>
                </a:cubicBezTo>
                <a:cubicBezTo>
                  <a:pt x="21" y="39"/>
                  <a:pt x="25" y="35"/>
                  <a:pt x="28" y="35"/>
                </a:cubicBezTo>
                <a:cubicBezTo>
                  <a:pt x="57" y="35"/>
                  <a:pt x="57" y="35"/>
                  <a:pt x="57" y="35"/>
                </a:cubicBezTo>
                <a:cubicBezTo>
                  <a:pt x="60" y="35"/>
                  <a:pt x="64" y="39"/>
                  <a:pt x="64" y="42"/>
                </a:cubicBezTo>
                <a:cubicBezTo>
                  <a:pt x="64" y="46"/>
                  <a:pt x="60" y="49"/>
                  <a:pt x="57" y="49"/>
                </a:cubicBezTo>
                <a:close/>
                <a:moveTo>
                  <a:pt x="42" y="74"/>
                </a:moveTo>
                <a:cubicBezTo>
                  <a:pt x="25" y="74"/>
                  <a:pt x="11" y="60"/>
                  <a:pt x="11" y="42"/>
                </a:cubicBezTo>
                <a:cubicBezTo>
                  <a:pt x="11" y="25"/>
                  <a:pt x="25" y="11"/>
                  <a:pt x="42" y="11"/>
                </a:cubicBezTo>
                <a:cubicBezTo>
                  <a:pt x="60" y="11"/>
                  <a:pt x="74" y="25"/>
                  <a:pt x="74" y="42"/>
                </a:cubicBezTo>
                <a:cubicBezTo>
                  <a:pt x="74" y="60"/>
                  <a:pt x="60" y="74"/>
                  <a:pt x="42" y="74"/>
                </a:cubicBezTo>
                <a:close/>
                <a:moveTo>
                  <a:pt x="85" y="42"/>
                </a:moveTo>
                <a:cubicBezTo>
                  <a:pt x="85" y="19"/>
                  <a:pt x="66" y="0"/>
                  <a:pt x="42" y="0"/>
                </a:cubicBezTo>
                <a:cubicBezTo>
                  <a:pt x="19" y="0"/>
                  <a:pt x="0" y="19"/>
                  <a:pt x="0" y="42"/>
                </a:cubicBezTo>
                <a:cubicBezTo>
                  <a:pt x="0" y="66"/>
                  <a:pt x="19" y="85"/>
                  <a:pt x="42" y="85"/>
                </a:cubicBezTo>
                <a:cubicBezTo>
                  <a:pt x="66" y="85"/>
                  <a:pt x="85" y="66"/>
                  <a:pt x="85" y="42"/>
                </a:cubicBezTo>
                <a:close/>
                <a:moveTo>
                  <a:pt x="109" y="94"/>
                </a:moveTo>
                <a:cubicBezTo>
                  <a:pt x="83" y="68"/>
                  <a:pt x="83" y="68"/>
                  <a:pt x="83" y="68"/>
                </a:cubicBezTo>
                <a:cubicBezTo>
                  <a:pt x="80" y="74"/>
                  <a:pt x="74" y="79"/>
                  <a:pt x="68" y="83"/>
                </a:cubicBezTo>
                <a:cubicBezTo>
                  <a:pt x="94" y="108"/>
                  <a:pt x="94" y="108"/>
                  <a:pt x="94" y="108"/>
                </a:cubicBezTo>
                <a:cubicBezTo>
                  <a:pt x="98" y="113"/>
                  <a:pt x="105" y="113"/>
                  <a:pt x="109" y="108"/>
                </a:cubicBezTo>
                <a:cubicBezTo>
                  <a:pt x="113" y="104"/>
                  <a:pt x="113" y="98"/>
                  <a:pt x="109" y="9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6" name="Freeform 43"/>
          <p:cNvSpPr>
            <a:spLocks noEditPoints="1"/>
          </p:cNvSpPr>
          <p:nvPr/>
        </p:nvSpPr>
        <p:spPr bwMode="auto">
          <a:xfrm>
            <a:off x="1088186" y="5743543"/>
            <a:ext cx="364985" cy="324926"/>
          </a:xfrm>
          <a:custGeom>
            <a:avLst/>
            <a:gdLst>
              <a:gd name="T0" fmla="*/ 94 w 129"/>
              <a:gd name="T1" fmla="*/ 47 h 115"/>
              <a:gd name="T2" fmla="*/ 93 w 129"/>
              <a:gd name="T3" fmla="*/ 45 h 115"/>
              <a:gd name="T4" fmla="*/ 114 w 129"/>
              <a:gd name="T5" fmla="*/ 23 h 115"/>
              <a:gd name="T6" fmla="*/ 116 w 129"/>
              <a:gd name="T7" fmla="*/ 25 h 115"/>
              <a:gd name="T8" fmla="*/ 94 w 129"/>
              <a:gd name="T9" fmla="*/ 47 h 115"/>
              <a:gd name="T10" fmla="*/ 87 w 129"/>
              <a:gd name="T11" fmla="*/ 40 h 115"/>
              <a:gd name="T12" fmla="*/ 85 w 129"/>
              <a:gd name="T13" fmla="*/ 38 h 115"/>
              <a:gd name="T14" fmla="*/ 107 w 129"/>
              <a:gd name="T15" fmla="*/ 16 h 115"/>
              <a:gd name="T16" fmla="*/ 109 w 129"/>
              <a:gd name="T17" fmla="*/ 18 h 115"/>
              <a:gd name="T18" fmla="*/ 87 w 129"/>
              <a:gd name="T19" fmla="*/ 40 h 115"/>
              <a:gd name="T20" fmla="*/ 104 w 129"/>
              <a:gd name="T21" fmla="*/ 100 h 115"/>
              <a:gd name="T22" fmla="*/ 108 w 129"/>
              <a:gd name="T23" fmla="*/ 105 h 115"/>
              <a:gd name="T24" fmla="*/ 104 w 129"/>
              <a:gd name="T25" fmla="*/ 109 h 115"/>
              <a:gd name="T26" fmla="*/ 99 w 129"/>
              <a:gd name="T27" fmla="*/ 105 h 115"/>
              <a:gd name="T28" fmla="*/ 104 w 129"/>
              <a:gd name="T29" fmla="*/ 100 h 115"/>
              <a:gd name="T30" fmla="*/ 128 w 129"/>
              <a:gd name="T31" fmla="*/ 16 h 115"/>
              <a:gd name="T32" fmla="*/ 116 w 129"/>
              <a:gd name="T33" fmla="*/ 5 h 115"/>
              <a:gd name="T34" fmla="*/ 111 w 129"/>
              <a:gd name="T35" fmla="*/ 5 h 115"/>
              <a:gd name="T36" fmla="*/ 110 w 129"/>
              <a:gd name="T37" fmla="*/ 8 h 115"/>
              <a:gd name="T38" fmla="*/ 107 w 129"/>
              <a:gd name="T39" fmla="*/ 9 h 115"/>
              <a:gd name="T40" fmla="*/ 107 w 129"/>
              <a:gd name="T41" fmla="*/ 9 h 115"/>
              <a:gd name="T42" fmla="*/ 78 w 129"/>
              <a:gd name="T43" fmla="*/ 38 h 115"/>
              <a:gd name="T44" fmla="*/ 76 w 129"/>
              <a:gd name="T45" fmla="*/ 46 h 115"/>
              <a:gd name="T46" fmla="*/ 79 w 129"/>
              <a:gd name="T47" fmla="*/ 49 h 115"/>
              <a:gd name="T48" fmla="*/ 79 w 129"/>
              <a:gd name="T49" fmla="*/ 49 h 115"/>
              <a:gd name="T50" fmla="*/ 79 w 129"/>
              <a:gd name="T51" fmla="*/ 49 h 115"/>
              <a:gd name="T52" fmla="*/ 73 w 129"/>
              <a:gd name="T53" fmla="*/ 56 h 115"/>
              <a:gd name="T54" fmla="*/ 51 w 129"/>
              <a:gd name="T55" fmla="*/ 34 h 115"/>
              <a:gd name="T56" fmla="*/ 45 w 129"/>
              <a:gd name="T57" fmla="*/ 9 h 115"/>
              <a:gd name="T58" fmla="*/ 20 w 129"/>
              <a:gd name="T59" fmla="*/ 3 h 115"/>
              <a:gd name="T60" fmla="*/ 34 w 129"/>
              <a:gd name="T61" fmla="*/ 17 h 115"/>
              <a:gd name="T62" fmla="*/ 31 w 129"/>
              <a:gd name="T63" fmla="*/ 31 h 115"/>
              <a:gd name="T64" fmla="*/ 16 w 129"/>
              <a:gd name="T65" fmla="*/ 35 h 115"/>
              <a:gd name="T66" fmla="*/ 2 w 129"/>
              <a:gd name="T67" fmla="*/ 21 h 115"/>
              <a:gd name="T68" fmla="*/ 9 w 129"/>
              <a:gd name="T69" fmla="*/ 45 h 115"/>
              <a:gd name="T70" fmla="*/ 35 w 129"/>
              <a:gd name="T71" fmla="*/ 52 h 115"/>
              <a:gd name="T72" fmla="*/ 35 w 129"/>
              <a:gd name="T73" fmla="*/ 52 h 115"/>
              <a:gd name="T74" fmla="*/ 56 w 129"/>
              <a:gd name="T75" fmla="*/ 73 h 115"/>
              <a:gd name="T76" fmla="*/ 36 w 129"/>
              <a:gd name="T77" fmla="*/ 93 h 115"/>
              <a:gd name="T78" fmla="*/ 35 w 129"/>
              <a:gd name="T79" fmla="*/ 91 h 115"/>
              <a:gd name="T80" fmla="*/ 29 w 129"/>
              <a:gd name="T81" fmla="*/ 96 h 115"/>
              <a:gd name="T82" fmla="*/ 20 w 129"/>
              <a:gd name="T83" fmla="*/ 111 h 115"/>
              <a:gd name="T84" fmla="*/ 22 w 129"/>
              <a:gd name="T85" fmla="*/ 113 h 115"/>
              <a:gd name="T86" fmla="*/ 37 w 129"/>
              <a:gd name="T87" fmla="*/ 104 h 115"/>
              <a:gd name="T88" fmla="*/ 41 w 129"/>
              <a:gd name="T89" fmla="*/ 98 h 115"/>
              <a:gd name="T90" fmla="*/ 40 w 129"/>
              <a:gd name="T91" fmla="*/ 97 h 115"/>
              <a:gd name="T92" fmla="*/ 60 w 129"/>
              <a:gd name="T93" fmla="*/ 77 h 115"/>
              <a:gd name="T94" fmla="*/ 94 w 129"/>
              <a:gd name="T95" fmla="*/ 111 h 115"/>
              <a:gd name="T96" fmla="*/ 103 w 129"/>
              <a:gd name="T97" fmla="*/ 115 h 115"/>
              <a:gd name="T98" fmla="*/ 111 w 129"/>
              <a:gd name="T99" fmla="*/ 111 h 115"/>
              <a:gd name="T100" fmla="*/ 111 w 129"/>
              <a:gd name="T101" fmla="*/ 94 h 115"/>
              <a:gd name="T102" fmla="*/ 77 w 129"/>
              <a:gd name="T103" fmla="*/ 60 h 115"/>
              <a:gd name="T104" fmla="*/ 84 w 129"/>
              <a:gd name="T105" fmla="*/ 54 h 115"/>
              <a:gd name="T106" fmla="*/ 86 w 129"/>
              <a:gd name="T107" fmla="*/ 57 h 115"/>
              <a:gd name="T108" fmla="*/ 94 w 129"/>
              <a:gd name="T109" fmla="*/ 55 h 115"/>
              <a:gd name="T110" fmla="*/ 123 w 129"/>
              <a:gd name="T111" fmla="*/ 26 h 115"/>
              <a:gd name="T112" fmla="*/ 124 w 129"/>
              <a:gd name="T113" fmla="*/ 25 h 115"/>
              <a:gd name="T114" fmla="*/ 123 w 129"/>
              <a:gd name="T115" fmla="*/ 25 h 115"/>
              <a:gd name="T116" fmla="*/ 124 w 129"/>
              <a:gd name="T117" fmla="*/ 23 h 115"/>
              <a:gd name="T118" fmla="*/ 128 w 129"/>
              <a:gd name="T119" fmla="*/ 22 h 115"/>
              <a:gd name="T120" fmla="*/ 128 w 129"/>
              <a:gd name="T121" fmla="*/ 16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9" h="115">
                <a:moveTo>
                  <a:pt x="94" y="47"/>
                </a:moveTo>
                <a:cubicBezTo>
                  <a:pt x="93" y="45"/>
                  <a:pt x="93" y="45"/>
                  <a:pt x="93" y="45"/>
                </a:cubicBezTo>
                <a:cubicBezTo>
                  <a:pt x="114" y="23"/>
                  <a:pt x="114" y="23"/>
                  <a:pt x="114" y="23"/>
                </a:cubicBezTo>
                <a:cubicBezTo>
                  <a:pt x="116" y="25"/>
                  <a:pt x="116" y="25"/>
                  <a:pt x="116" y="25"/>
                </a:cubicBezTo>
                <a:cubicBezTo>
                  <a:pt x="94" y="47"/>
                  <a:pt x="94" y="47"/>
                  <a:pt x="94" y="47"/>
                </a:cubicBezTo>
                <a:close/>
                <a:moveTo>
                  <a:pt x="87" y="40"/>
                </a:moveTo>
                <a:cubicBezTo>
                  <a:pt x="85" y="38"/>
                  <a:pt x="85" y="38"/>
                  <a:pt x="85" y="38"/>
                </a:cubicBezTo>
                <a:cubicBezTo>
                  <a:pt x="107" y="16"/>
                  <a:pt x="107" y="16"/>
                  <a:pt x="107" y="16"/>
                </a:cubicBezTo>
                <a:cubicBezTo>
                  <a:pt x="109" y="18"/>
                  <a:pt x="109" y="18"/>
                  <a:pt x="109" y="18"/>
                </a:cubicBezTo>
                <a:cubicBezTo>
                  <a:pt x="87" y="40"/>
                  <a:pt x="87" y="40"/>
                  <a:pt x="87" y="40"/>
                </a:cubicBezTo>
                <a:close/>
                <a:moveTo>
                  <a:pt x="104" y="100"/>
                </a:moveTo>
                <a:cubicBezTo>
                  <a:pt x="106" y="100"/>
                  <a:pt x="108" y="102"/>
                  <a:pt x="108" y="105"/>
                </a:cubicBezTo>
                <a:cubicBezTo>
                  <a:pt x="108" y="107"/>
                  <a:pt x="106" y="109"/>
                  <a:pt x="104" y="109"/>
                </a:cubicBezTo>
                <a:cubicBezTo>
                  <a:pt x="101" y="109"/>
                  <a:pt x="99" y="107"/>
                  <a:pt x="99" y="105"/>
                </a:cubicBezTo>
                <a:cubicBezTo>
                  <a:pt x="99" y="102"/>
                  <a:pt x="101" y="100"/>
                  <a:pt x="104" y="100"/>
                </a:cubicBezTo>
                <a:close/>
                <a:moveTo>
                  <a:pt x="128" y="16"/>
                </a:moveTo>
                <a:cubicBezTo>
                  <a:pt x="116" y="5"/>
                  <a:pt x="116" y="5"/>
                  <a:pt x="116" y="5"/>
                </a:cubicBezTo>
                <a:cubicBezTo>
                  <a:pt x="115" y="3"/>
                  <a:pt x="112" y="3"/>
                  <a:pt x="111" y="5"/>
                </a:cubicBezTo>
                <a:cubicBezTo>
                  <a:pt x="110" y="5"/>
                  <a:pt x="109" y="7"/>
                  <a:pt x="110" y="8"/>
                </a:cubicBezTo>
                <a:cubicBezTo>
                  <a:pt x="109" y="8"/>
                  <a:pt x="108" y="8"/>
                  <a:pt x="107" y="9"/>
                </a:cubicBezTo>
                <a:cubicBezTo>
                  <a:pt x="107" y="9"/>
                  <a:pt x="107" y="9"/>
                  <a:pt x="107" y="9"/>
                </a:cubicBezTo>
                <a:cubicBezTo>
                  <a:pt x="78" y="38"/>
                  <a:pt x="78" y="38"/>
                  <a:pt x="78" y="38"/>
                </a:cubicBezTo>
                <a:cubicBezTo>
                  <a:pt x="78" y="41"/>
                  <a:pt x="77" y="43"/>
                  <a:pt x="76" y="46"/>
                </a:cubicBezTo>
                <a:cubicBezTo>
                  <a:pt x="79" y="49"/>
                  <a:pt x="79" y="49"/>
                  <a:pt x="79" y="49"/>
                </a:cubicBezTo>
                <a:cubicBezTo>
                  <a:pt x="79" y="49"/>
                  <a:pt x="79" y="49"/>
                  <a:pt x="79" y="49"/>
                </a:cubicBezTo>
                <a:cubicBezTo>
                  <a:pt x="79" y="49"/>
                  <a:pt x="79" y="49"/>
                  <a:pt x="79" y="49"/>
                </a:cubicBezTo>
                <a:cubicBezTo>
                  <a:pt x="73" y="56"/>
                  <a:pt x="73" y="56"/>
                  <a:pt x="73" y="56"/>
                </a:cubicBezTo>
                <a:cubicBezTo>
                  <a:pt x="51" y="34"/>
                  <a:pt x="51" y="34"/>
                  <a:pt x="51" y="34"/>
                </a:cubicBezTo>
                <a:cubicBezTo>
                  <a:pt x="54" y="26"/>
                  <a:pt x="52" y="16"/>
                  <a:pt x="45" y="9"/>
                </a:cubicBezTo>
                <a:cubicBezTo>
                  <a:pt x="38" y="3"/>
                  <a:pt x="29" y="0"/>
                  <a:pt x="20" y="3"/>
                </a:cubicBezTo>
                <a:cubicBezTo>
                  <a:pt x="34" y="17"/>
                  <a:pt x="34" y="17"/>
                  <a:pt x="34" y="17"/>
                </a:cubicBezTo>
                <a:cubicBezTo>
                  <a:pt x="31" y="31"/>
                  <a:pt x="31" y="31"/>
                  <a:pt x="31" y="31"/>
                </a:cubicBezTo>
                <a:cubicBezTo>
                  <a:pt x="16" y="35"/>
                  <a:pt x="16" y="35"/>
                  <a:pt x="16" y="35"/>
                </a:cubicBezTo>
                <a:cubicBezTo>
                  <a:pt x="2" y="21"/>
                  <a:pt x="2" y="21"/>
                  <a:pt x="2" y="21"/>
                </a:cubicBezTo>
                <a:cubicBezTo>
                  <a:pt x="0" y="29"/>
                  <a:pt x="2" y="39"/>
                  <a:pt x="9" y="45"/>
                </a:cubicBezTo>
                <a:cubicBezTo>
                  <a:pt x="16" y="52"/>
                  <a:pt x="26" y="55"/>
                  <a:pt x="35" y="52"/>
                </a:cubicBezTo>
                <a:cubicBezTo>
                  <a:pt x="35" y="52"/>
                  <a:pt x="35" y="52"/>
                  <a:pt x="35" y="52"/>
                </a:cubicBezTo>
                <a:cubicBezTo>
                  <a:pt x="56" y="73"/>
                  <a:pt x="56" y="73"/>
                  <a:pt x="56" y="73"/>
                </a:cubicBezTo>
                <a:cubicBezTo>
                  <a:pt x="36" y="93"/>
                  <a:pt x="36" y="93"/>
                  <a:pt x="36" y="93"/>
                </a:cubicBezTo>
                <a:cubicBezTo>
                  <a:pt x="35" y="91"/>
                  <a:pt x="35" y="91"/>
                  <a:pt x="35" y="91"/>
                </a:cubicBezTo>
                <a:cubicBezTo>
                  <a:pt x="29" y="96"/>
                  <a:pt x="29" y="96"/>
                  <a:pt x="29" y="96"/>
                </a:cubicBezTo>
                <a:cubicBezTo>
                  <a:pt x="20" y="111"/>
                  <a:pt x="20" y="111"/>
                  <a:pt x="20" y="111"/>
                </a:cubicBezTo>
                <a:cubicBezTo>
                  <a:pt x="22" y="113"/>
                  <a:pt x="22" y="113"/>
                  <a:pt x="22" y="113"/>
                </a:cubicBezTo>
                <a:cubicBezTo>
                  <a:pt x="37" y="104"/>
                  <a:pt x="37" y="104"/>
                  <a:pt x="37" y="104"/>
                </a:cubicBezTo>
                <a:cubicBezTo>
                  <a:pt x="41" y="98"/>
                  <a:pt x="41" y="98"/>
                  <a:pt x="41" y="98"/>
                </a:cubicBezTo>
                <a:cubicBezTo>
                  <a:pt x="40" y="97"/>
                  <a:pt x="40" y="97"/>
                  <a:pt x="40" y="97"/>
                </a:cubicBezTo>
                <a:cubicBezTo>
                  <a:pt x="60" y="77"/>
                  <a:pt x="60" y="77"/>
                  <a:pt x="60" y="77"/>
                </a:cubicBezTo>
                <a:cubicBezTo>
                  <a:pt x="94" y="111"/>
                  <a:pt x="94" y="111"/>
                  <a:pt x="94" y="111"/>
                </a:cubicBezTo>
                <a:cubicBezTo>
                  <a:pt x="97" y="114"/>
                  <a:pt x="100" y="115"/>
                  <a:pt x="103" y="115"/>
                </a:cubicBezTo>
                <a:cubicBezTo>
                  <a:pt x="106" y="115"/>
                  <a:pt x="109" y="114"/>
                  <a:pt x="111" y="111"/>
                </a:cubicBezTo>
                <a:cubicBezTo>
                  <a:pt x="116" y="107"/>
                  <a:pt x="116" y="99"/>
                  <a:pt x="111" y="94"/>
                </a:cubicBezTo>
                <a:cubicBezTo>
                  <a:pt x="77" y="60"/>
                  <a:pt x="77" y="60"/>
                  <a:pt x="77" y="60"/>
                </a:cubicBezTo>
                <a:cubicBezTo>
                  <a:pt x="84" y="54"/>
                  <a:pt x="84" y="54"/>
                  <a:pt x="84" y="54"/>
                </a:cubicBezTo>
                <a:cubicBezTo>
                  <a:pt x="86" y="57"/>
                  <a:pt x="86" y="57"/>
                  <a:pt x="86" y="57"/>
                </a:cubicBezTo>
                <a:cubicBezTo>
                  <a:pt x="89" y="55"/>
                  <a:pt x="91" y="54"/>
                  <a:pt x="94" y="55"/>
                </a:cubicBezTo>
                <a:cubicBezTo>
                  <a:pt x="123" y="26"/>
                  <a:pt x="123" y="26"/>
                  <a:pt x="123" y="26"/>
                </a:cubicBezTo>
                <a:cubicBezTo>
                  <a:pt x="124" y="25"/>
                  <a:pt x="124" y="25"/>
                  <a:pt x="124" y="25"/>
                </a:cubicBezTo>
                <a:cubicBezTo>
                  <a:pt x="123" y="25"/>
                  <a:pt x="123" y="25"/>
                  <a:pt x="123" y="25"/>
                </a:cubicBezTo>
                <a:cubicBezTo>
                  <a:pt x="124" y="24"/>
                  <a:pt x="124" y="24"/>
                  <a:pt x="124" y="23"/>
                </a:cubicBezTo>
                <a:cubicBezTo>
                  <a:pt x="126" y="23"/>
                  <a:pt x="127" y="23"/>
                  <a:pt x="128" y="22"/>
                </a:cubicBezTo>
                <a:cubicBezTo>
                  <a:pt x="129" y="20"/>
                  <a:pt x="129" y="18"/>
                  <a:pt x="128" y="16"/>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7" name="Freeform 136"/>
          <p:cNvSpPr>
            <a:spLocks noEditPoints="1"/>
          </p:cNvSpPr>
          <p:nvPr/>
        </p:nvSpPr>
        <p:spPr bwMode="auto">
          <a:xfrm>
            <a:off x="1082226" y="4566231"/>
            <a:ext cx="376905" cy="316943"/>
          </a:xfrm>
          <a:custGeom>
            <a:avLst/>
            <a:gdLst>
              <a:gd name="T0" fmla="*/ 130 w 176"/>
              <a:gd name="T1" fmla="*/ 28 h 148"/>
              <a:gd name="T2" fmla="*/ 130 w 176"/>
              <a:gd name="T3" fmla="*/ 0 h 148"/>
              <a:gd name="T4" fmla="*/ 46 w 176"/>
              <a:gd name="T5" fmla="*/ 0 h 148"/>
              <a:gd name="T6" fmla="*/ 46 w 176"/>
              <a:gd name="T7" fmla="*/ 28 h 148"/>
              <a:gd name="T8" fmla="*/ 60 w 176"/>
              <a:gd name="T9" fmla="*/ 28 h 148"/>
              <a:gd name="T10" fmla="*/ 60 w 176"/>
              <a:gd name="T11" fmla="*/ 14 h 148"/>
              <a:gd name="T12" fmla="*/ 116 w 176"/>
              <a:gd name="T13" fmla="*/ 14 h 148"/>
              <a:gd name="T14" fmla="*/ 116 w 176"/>
              <a:gd name="T15" fmla="*/ 28 h 148"/>
              <a:gd name="T16" fmla="*/ 130 w 176"/>
              <a:gd name="T17" fmla="*/ 28 h 148"/>
              <a:gd name="T18" fmla="*/ 130 w 176"/>
              <a:gd name="T19" fmla="*/ 28 h 148"/>
              <a:gd name="T20" fmla="*/ 0 w 176"/>
              <a:gd name="T21" fmla="*/ 131 h 148"/>
              <a:gd name="T22" fmla="*/ 176 w 176"/>
              <a:gd name="T23" fmla="*/ 131 h 148"/>
              <a:gd name="T24" fmla="*/ 176 w 176"/>
              <a:gd name="T25" fmla="*/ 148 h 148"/>
              <a:gd name="T26" fmla="*/ 0 w 176"/>
              <a:gd name="T27" fmla="*/ 148 h 148"/>
              <a:gd name="T28" fmla="*/ 0 w 176"/>
              <a:gd name="T29" fmla="*/ 131 h 148"/>
              <a:gd name="T30" fmla="*/ 0 w 176"/>
              <a:gd name="T31" fmla="*/ 131 h 148"/>
              <a:gd name="T32" fmla="*/ 0 w 176"/>
              <a:gd name="T33" fmla="*/ 48 h 148"/>
              <a:gd name="T34" fmla="*/ 46 w 176"/>
              <a:gd name="T35" fmla="*/ 48 h 148"/>
              <a:gd name="T36" fmla="*/ 60 w 176"/>
              <a:gd name="T37" fmla="*/ 48 h 148"/>
              <a:gd name="T38" fmla="*/ 116 w 176"/>
              <a:gd name="T39" fmla="*/ 48 h 148"/>
              <a:gd name="T40" fmla="*/ 130 w 176"/>
              <a:gd name="T41" fmla="*/ 48 h 148"/>
              <a:gd name="T42" fmla="*/ 176 w 176"/>
              <a:gd name="T43" fmla="*/ 48 h 148"/>
              <a:gd name="T44" fmla="*/ 176 w 176"/>
              <a:gd name="T45" fmla="*/ 33 h 148"/>
              <a:gd name="T46" fmla="*/ 130 w 176"/>
              <a:gd name="T47" fmla="*/ 33 h 148"/>
              <a:gd name="T48" fmla="*/ 116 w 176"/>
              <a:gd name="T49" fmla="*/ 33 h 148"/>
              <a:gd name="T50" fmla="*/ 60 w 176"/>
              <a:gd name="T51" fmla="*/ 33 h 148"/>
              <a:gd name="T52" fmla="*/ 46 w 176"/>
              <a:gd name="T53" fmla="*/ 33 h 148"/>
              <a:gd name="T54" fmla="*/ 0 w 176"/>
              <a:gd name="T55" fmla="*/ 33 h 148"/>
              <a:gd name="T56" fmla="*/ 0 w 176"/>
              <a:gd name="T57" fmla="*/ 48 h 148"/>
              <a:gd name="T58" fmla="*/ 0 w 176"/>
              <a:gd name="T59" fmla="*/ 48 h 148"/>
              <a:gd name="T60" fmla="*/ 0 w 176"/>
              <a:gd name="T61" fmla="*/ 126 h 148"/>
              <a:gd name="T62" fmla="*/ 176 w 176"/>
              <a:gd name="T63" fmla="*/ 126 h 148"/>
              <a:gd name="T64" fmla="*/ 176 w 176"/>
              <a:gd name="T65" fmla="*/ 53 h 148"/>
              <a:gd name="T66" fmla="*/ 130 w 176"/>
              <a:gd name="T67" fmla="*/ 53 h 148"/>
              <a:gd name="T68" fmla="*/ 46 w 176"/>
              <a:gd name="T69" fmla="*/ 53 h 148"/>
              <a:gd name="T70" fmla="*/ 0 w 176"/>
              <a:gd name="T71" fmla="*/ 53 h 148"/>
              <a:gd name="T72" fmla="*/ 0 w 176"/>
              <a:gd name="T73" fmla="*/ 126 h 148"/>
              <a:gd name="T74" fmla="*/ 0 w 176"/>
              <a:gd name="T75" fmla="*/ 126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76" h="148">
                <a:moveTo>
                  <a:pt x="130" y="28"/>
                </a:moveTo>
                <a:lnTo>
                  <a:pt x="130" y="0"/>
                </a:lnTo>
                <a:lnTo>
                  <a:pt x="46" y="0"/>
                </a:lnTo>
                <a:lnTo>
                  <a:pt x="46" y="28"/>
                </a:lnTo>
                <a:lnTo>
                  <a:pt x="60" y="28"/>
                </a:lnTo>
                <a:lnTo>
                  <a:pt x="60" y="14"/>
                </a:lnTo>
                <a:lnTo>
                  <a:pt x="116" y="14"/>
                </a:lnTo>
                <a:lnTo>
                  <a:pt x="116" y="28"/>
                </a:lnTo>
                <a:lnTo>
                  <a:pt x="130" y="28"/>
                </a:lnTo>
                <a:lnTo>
                  <a:pt x="130" y="28"/>
                </a:lnTo>
                <a:close/>
                <a:moveTo>
                  <a:pt x="0" y="131"/>
                </a:moveTo>
                <a:lnTo>
                  <a:pt x="176" y="131"/>
                </a:lnTo>
                <a:lnTo>
                  <a:pt x="176" y="148"/>
                </a:lnTo>
                <a:lnTo>
                  <a:pt x="0" y="148"/>
                </a:lnTo>
                <a:lnTo>
                  <a:pt x="0" y="131"/>
                </a:lnTo>
                <a:lnTo>
                  <a:pt x="0" y="131"/>
                </a:lnTo>
                <a:close/>
                <a:moveTo>
                  <a:pt x="0" y="48"/>
                </a:moveTo>
                <a:lnTo>
                  <a:pt x="46" y="48"/>
                </a:lnTo>
                <a:lnTo>
                  <a:pt x="60" y="48"/>
                </a:lnTo>
                <a:lnTo>
                  <a:pt x="116" y="48"/>
                </a:lnTo>
                <a:lnTo>
                  <a:pt x="130" y="48"/>
                </a:lnTo>
                <a:lnTo>
                  <a:pt x="176" y="48"/>
                </a:lnTo>
                <a:lnTo>
                  <a:pt x="176" y="33"/>
                </a:lnTo>
                <a:lnTo>
                  <a:pt x="130" y="33"/>
                </a:lnTo>
                <a:lnTo>
                  <a:pt x="116" y="33"/>
                </a:lnTo>
                <a:lnTo>
                  <a:pt x="60" y="33"/>
                </a:lnTo>
                <a:lnTo>
                  <a:pt x="46" y="33"/>
                </a:lnTo>
                <a:lnTo>
                  <a:pt x="0" y="33"/>
                </a:lnTo>
                <a:lnTo>
                  <a:pt x="0" y="48"/>
                </a:lnTo>
                <a:lnTo>
                  <a:pt x="0" y="48"/>
                </a:lnTo>
                <a:close/>
                <a:moveTo>
                  <a:pt x="0" y="126"/>
                </a:moveTo>
                <a:lnTo>
                  <a:pt x="176" y="126"/>
                </a:lnTo>
                <a:lnTo>
                  <a:pt x="176" y="53"/>
                </a:lnTo>
                <a:lnTo>
                  <a:pt x="130" y="53"/>
                </a:lnTo>
                <a:lnTo>
                  <a:pt x="46" y="53"/>
                </a:lnTo>
                <a:lnTo>
                  <a:pt x="0" y="53"/>
                </a:lnTo>
                <a:lnTo>
                  <a:pt x="0" y="126"/>
                </a:lnTo>
                <a:lnTo>
                  <a:pt x="0" y="12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8" name="Text Box 10"/>
          <p:cNvSpPr txBox="1">
            <a:spLocks noChangeArrowheads="1"/>
          </p:cNvSpPr>
          <p:nvPr/>
        </p:nvSpPr>
        <p:spPr bwMode="auto">
          <a:xfrm>
            <a:off x="1879600" y="3410059"/>
            <a:ext cx="3098800" cy="707886"/>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1">
                    <a:lumMod val="85000"/>
                  </a:schemeClr>
                </a:solidFill>
              </a:rPr>
              <a:t>Lorem ipsum dolor sit amet, consectetur adipiscing elit, sed do eiusmod tempor incididunt utdse ut labore et</a:t>
            </a:r>
          </a:p>
        </p:txBody>
      </p:sp>
      <p:sp>
        <p:nvSpPr>
          <p:cNvPr id="39" name="Rectangle 38"/>
          <p:cNvSpPr/>
          <p:nvPr/>
        </p:nvSpPr>
        <p:spPr>
          <a:xfrm>
            <a:off x="1942964" y="3087314"/>
            <a:ext cx="1292213" cy="338554"/>
          </a:xfrm>
          <a:prstGeom prst="rect">
            <a:avLst/>
          </a:prstGeom>
          <a:solidFill>
            <a:srgbClr val="00B0F0"/>
          </a:solidFill>
          <a:ln>
            <a:solidFill>
              <a:schemeClr val="bg1"/>
            </a:solidFill>
          </a:ln>
        </p:spPr>
        <p:txBody>
          <a:bodyPr wrap="none">
            <a:spAutoFit/>
          </a:bodyPr>
          <a:lstStyle/>
          <a:p>
            <a:pPr defTabSz="1450940"/>
            <a:r>
              <a:rPr lang="en-US" sz="1600" b="1" dirty="0">
                <a:solidFill>
                  <a:schemeClr val="bg1"/>
                </a:solidFill>
                <a:ea typeface="Open Sans" pitchFamily="34" charset="0"/>
                <a:cs typeface="Open Sans" pitchFamily="34" charset="0"/>
              </a:rPr>
              <a:t>Lorem Ipsum</a:t>
            </a:r>
          </a:p>
        </p:txBody>
      </p:sp>
      <p:sp>
        <p:nvSpPr>
          <p:cNvPr id="40" name="Text Box 10"/>
          <p:cNvSpPr txBox="1">
            <a:spLocks noChangeArrowheads="1"/>
          </p:cNvSpPr>
          <p:nvPr/>
        </p:nvSpPr>
        <p:spPr bwMode="auto">
          <a:xfrm>
            <a:off x="1879600" y="4581758"/>
            <a:ext cx="3098800" cy="707886"/>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1">
                    <a:lumMod val="85000"/>
                  </a:schemeClr>
                </a:solidFill>
              </a:rPr>
              <a:t>Lorem ipsum dolor sit amet, consectetur adipiscing elit, sed do eiusmod tempor incididunt utdse ut labore et</a:t>
            </a:r>
          </a:p>
        </p:txBody>
      </p:sp>
      <p:sp>
        <p:nvSpPr>
          <p:cNvPr id="41" name="Rectangle 40"/>
          <p:cNvSpPr/>
          <p:nvPr/>
        </p:nvSpPr>
        <p:spPr>
          <a:xfrm>
            <a:off x="1942964" y="4259013"/>
            <a:ext cx="1292213" cy="338554"/>
          </a:xfrm>
          <a:prstGeom prst="rect">
            <a:avLst/>
          </a:prstGeom>
          <a:solidFill>
            <a:srgbClr val="ED7D31"/>
          </a:solidFill>
          <a:ln>
            <a:solidFill>
              <a:schemeClr val="bg1"/>
            </a:solidFill>
          </a:ln>
        </p:spPr>
        <p:txBody>
          <a:bodyPr wrap="none">
            <a:spAutoFit/>
          </a:bodyPr>
          <a:lstStyle/>
          <a:p>
            <a:pPr defTabSz="1450940"/>
            <a:r>
              <a:rPr lang="en-US" sz="1600" b="1" dirty="0">
                <a:solidFill>
                  <a:schemeClr val="bg1"/>
                </a:solidFill>
                <a:ea typeface="Open Sans" pitchFamily="34" charset="0"/>
                <a:cs typeface="Open Sans" pitchFamily="34" charset="0"/>
              </a:rPr>
              <a:t>Lorem Ipsum</a:t>
            </a:r>
          </a:p>
        </p:txBody>
      </p:sp>
      <p:sp>
        <p:nvSpPr>
          <p:cNvPr id="42" name="Text Box 10"/>
          <p:cNvSpPr txBox="1">
            <a:spLocks noChangeArrowheads="1"/>
          </p:cNvSpPr>
          <p:nvPr/>
        </p:nvSpPr>
        <p:spPr bwMode="auto">
          <a:xfrm>
            <a:off x="1879600" y="5747516"/>
            <a:ext cx="3098800" cy="707886"/>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1">
                    <a:lumMod val="85000"/>
                  </a:schemeClr>
                </a:solidFill>
              </a:rPr>
              <a:t>Lorem ipsum dolor sit amet, consectetur adipiscing elit, sed do eiusmod tempor incididunt utdse ut labore et</a:t>
            </a:r>
          </a:p>
        </p:txBody>
      </p:sp>
      <p:sp>
        <p:nvSpPr>
          <p:cNvPr id="43" name="Rectangle 42"/>
          <p:cNvSpPr/>
          <p:nvPr/>
        </p:nvSpPr>
        <p:spPr>
          <a:xfrm>
            <a:off x="1942964" y="5424771"/>
            <a:ext cx="1292213" cy="338554"/>
          </a:xfrm>
          <a:prstGeom prst="rect">
            <a:avLst/>
          </a:prstGeom>
          <a:solidFill>
            <a:srgbClr val="A5A5A5"/>
          </a:solidFill>
          <a:ln>
            <a:solidFill>
              <a:schemeClr val="bg1"/>
            </a:solidFill>
          </a:ln>
        </p:spPr>
        <p:txBody>
          <a:bodyPr wrap="none">
            <a:spAutoFit/>
          </a:bodyPr>
          <a:lstStyle/>
          <a:p>
            <a:pPr defTabSz="1450940"/>
            <a:r>
              <a:rPr lang="en-US" sz="1600" b="1" dirty="0">
                <a:solidFill>
                  <a:schemeClr val="bg1"/>
                </a:solidFill>
                <a:ea typeface="Open Sans" pitchFamily="34" charset="0"/>
                <a:cs typeface="Open Sans" pitchFamily="34" charset="0"/>
              </a:rPr>
              <a:t>Lorem Ipsum</a:t>
            </a:r>
          </a:p>
        </p:txBody>
      </p:sp>
      <p:grpSp>
        <p:nvGrpSpPr>
          <p:cNvPr id="20" name="Group 19"/>
          <p:cNvGrpSpPr/>
          <p:nvPr/>
        </p:nvGrpSpPr>
        <p:grpSpPr>
          <a:xfrm>
            <a:off x="754150" y="295106"/>
            <a:ext cx="4364195" cy="665324"/>
            <a:chOff x="754150" y="295106"/>
            <a:chExt cx="4364195" cy="665324"/>
          </a:xfrm>
        </p:grpSpPr>
        <p:sp>
          <p:nvSpPr>
            <p:cNvPr id="21"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22"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23" name="Picture 22">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37802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2" presetClass="entr" presetSubtype="4" fill="hold" grpId="0" nodeType="afterEffect">
                                  <p:stCondLst>
                                    <p:cond delay="0"/>
                                  </p:stCondLst>
                                  <p:childTnLst>
                                    <p:set>
                                      <p:cBhvr>
                                        <p:cTn id="12" dur="1" fill="hold">
                                          <p:stCondLst>
                                            <p:cond delay="0"/>
                                          </p:stCondLst>
                                        </p:cTn>
                                        <p:tgtEl>
                                          <p:spTgt spid="31"/>
                                        </p:tgtEl>
                                        <p:attrNameLst>
                                          <p:attrName>style.visibility</p:attrName>
                                        </p:attrNameLst>
                                      </p:cBhvr>
                                      <p:to>
                                        <p:strVal val="visible"/>
                                      </p:to>
                                    </p:set>
                                    <p:anim calcmode="lin" valueType="num">
                                      <p:cBhvr additive="base">
                                        <p:cTn id="13" dur="500" fill="hold"/>
                                        <p:tgtEl>
                                          <p:spTgt spid="31"/>
                                        </p:tgtEl>
                                        <p:attrNameLst>
                                          <p:attrName>ppt_x</p:attrName>
                                        </p:attrNameLst>
                                      </p:cBhvr>
                                      <p:tavLst>
                                        <p:tav tm="0">
                                          <p:val>
                                            <p:strVal val="#ppt_x"/>
                                          </p:val>
                                        </p:tav>
                                        <p:tav tm="100000">
                                          <p:val>
                                            <p:strVal val="#ppt_x"/>
                                          </p:val>
                                        </p:tav>
                                      </p:tavLst>
                                    </p:anim>
                                    <p:anim calcmode="lin" valueType="num">
                                      <p:cBhvr additive="base">
                                        <p:cTn id="14" dur="500" fill="hold"/>
                                        <p:tgtEl>
                                          <p:spTgt spid="31"/>
                                        </p:tgtEl>
                                        <p:attrNameLst>
                                          <p:attrName>ppt_y</p:attrName>
                                        </p:attrNameLst>
                                      </p:cBhvr>
                                      <p:tavLst>
                                        <p:tav tm="0">
                                          <p:val>
                                            <p:strVal val="1+#ppt_h/2"/>
                                          </p:val>
                                        </p:tav>
                                        <p:tav tm="100000">
                                          <p:val>
                                            <p:strVal val="#ppt_y"/>
                                          </p:val>
                                        </p:tav>
                                      </p:tavLst>
                                    </p:anim>
                                  </p:childTnLst>
                                </p:cTn>
                              </p:par>
                            </p:childTnLst>
                          </p:cTn>
                        </p:par>
                        <p:par>
                          <p:cTn id="15" fill="hold">
                            <p:stCondLst>
                              <p:cond delay="1000"/>
                            </p:stCondLst>
                            <p:childTnLst>
                              <p:par>
                                <p:cTn id="16" presetID="2" presetClass="entr" presetSubtype="4" fill="hold" grpId="0" nodeType="afterEffect">
                                  <p:stCondLst>
                                    <p:cond delay="0"/>
                                  </p:stCondLst>
                                  <p:childTnLst>
                                    <p:set>
                                      <p:cBhvr>
                                        <p:cTn id="17" dur="1" fill="hold">
                                          <p:stCondLst>
                                            <p:cond delay="0"/>
                                          </p:stCondLst>
                                        </p:cTn>
                                        <p:tgtEl>
                                          <p:spTgt spid="32"/>
                                        </p:tgtEl>
                                        <p:attrNameLst>
                                          <p:attrName>style.visibility</p:attrName>
                                        </p:attrNameLst>
                                      </p:cBhvr>
                                      <p:to>
                                        <p:strVal val="visible"/>
                                      </p:to>
                                    </p:set>
                                    <p:anim calcmode="lin" valueType="num">
                                      <p:cBhvr additive="base">
                                        <p:cTn id="18" dur="500" fill="hold"/>
                                        <p:tgtEl>
                                          <p:spTgt spid="32"/>
                                        </p:tgtEl>
                                        <p:attrNameLst>
                                          <p:attrName>ppt_x</p:attrName>
                                        </p:attrNameLst>
                                      </p:cBhvr>
                                      <p:tavLst>
                                        <p:tav tm="0">
                                          <p:val>
                                            <p:strVal val="#ppt_x"/>
                                          </p:val>
                                        </p:tav>
                                        <p:tav tm="100000">
                                          <p:val>
                                            <p:strVal val="#ppt_x"/>
                                          </p:val>
                                        </p:tav>
                                      </p:tavLst>
                                    </p:anim>
                                    <p:anim calcmode="lin" valueType="num">
                                      <p:cBhvr additive="base">
                                        <p:cTn id="19" dur="500" fill="hold"/>
                                        <p:tgtEl>
                                          <p:spTgt spid="32"/>
                                        </p:tgtEl>
                                        <p:attrNameLst>
                                          <p:attrName>ppt_y</p:attrName>
                                        </p:attrNameLst>
                                      </p:cBhvr>
                                      <p:tavLst>
                                        <p:tav tm="0">
                                          <p:val>
                                            <p:strVal val="1+#ppt_h/2"/>
                                          </p:val>
                                        </p:tav>
                                        <p:tav tm="100000">
                                          <p:val>
                                            <p:strVal val="#ppt_y"/>
                                          </p:val>
                                        </p:tav>
                                      </p:tavLst>
                                    </p:anim>
                                  </p:childTnLst>
                                </p:cTn>
                              </p:par>
                            </p:childTnLst>
                          </p:cTn>
                        </p:par>
                        <p:par>
                          <p:cTn id="20" fill="hold">
                            <p:stCondLst>
                              <p:cond delay="1500"/>
                            </p:stCondLst>
                            <p:childTnLst>
                              <p:par>
                                <p:cTn id="21" presetID="2" presetClass="entr" presetSubtype="4" fill="hold" grpId="0" nodeType="afterEffect">
                                  <p:stCondLst>
                                    <p:cond delay="0"/>
                                  </p:stCondLst>
                                  <p:childTnLst>
                                    <p:set>
                                      <p:cBhvr>
                                        <p:cTn id="22" dur="1" fill="hold">
                                          <p:stCondLst>
                                            <p:cond delay="0"/>
                                          </p:stCondLst>
                                        </p:cTn>
                                        <p:tgtEl>
                                          <p:spTgt spid="35"/>
                                        </p:tgtEl>
                                        <p:attrNameLst>
                                          <p:attrName>style.visibility</p:attrName>
                                        </p:attrNameLst>
                                      </p:cBhvr>
                                      <p:to>
                                        <p:strVal val="visible"/>
                                      </p:to>
                                    </p:set>
                                    <p:anim calcmode="lin" valueType="num">
                                      <p:cBhvr additive="base">
                                        <p:cTn id="23" dur="500" fill="hold"/>
                                        <p:tgtEl>
                                          <p:spTgt spid="35"/>
                                        </p:tgtEl>
                                        <p:attrNameLst>
                                          <p:attrName>ppt_x</p:attrName>
                                        </p:attrNameLst>
                                      </p:cBhvr>
                                      <p:tavLst>
                                        <p:tav tm="0">
                                          <p:val>
                                            <p:strVal val="#ppt_x"/>
                                          </p:val>
                                        </p:tav>
                                        <p:tav tm="100000">
                                          <p:val>
                                            <p:strVal val="#ppt_x"/>
                                          </p:val>
                                        </p:tav>
                                      </p:tavLst>
                                    </p:anim>
                                    <p:anim calcmode="lin" valueType="num">
                                      <p:cBhvr additive="base">
                                        <p:cTn id="24" dur="500" fill="hold"/>
                                        <p:tgtEl>
                                          <p:spTgt spid="35"/>
                                        </p:tgtEl>
                                        <p:attrNameLst>
                                          <p:attrName>ppt_y</p:attrName>
                                        </p:attrNameLst>
                                      </p:cBhvr>
                                      <p:tavLst>
                                        <p:tav tm="0">
                                          <p:val>
                                            <p:strVal val="1+#ppt_h/2"/>
                                          </p:val>
                                        </p:tav>
                                        <p:tav tm="100000">
                                          <p:val>
                                            <p:strVal val="#ppt_y"/>
                                          </p:val>
                                        </p:tav>
                                      </p:tavLst>
                                    </p:anim>
                                  </p:childTnLst>
                                </p:cTn>
                              </p:par>
                            </p:childTnLst>
                          </p:cTn>
                        </p:par>
                        <p:par>
                          <p:cTn id="25" fill="hold">
                            <p:stCondLst>
                              <p:cond delay="2000"/>
                            </p:stCondLst>
                            <p:childTnLst>
                              <p:par>
                                <p:cTn id="26" presetID="22" presetClass="entr" presetSubtype="8" fill="hold" grpId="0" nodeType="afterEffect">
                                  <p:stCondLst>
                                    <p:cond delay="0"/>
                                  </p:stCondLst>
                                  <p:childTnLst>
                                    <p:set>
                                      <p:cBhvr>
                                        <p:cTn id="27" dur="1" fill="hold">
                                          <p:stCondLst>
                                            <p:cond delay="0"/>
                                          </p:stCondLst>
                                        </p:cTn>
                                        <p:tgtEl>
                                          <p:spTgt spid="39"/>
                                        </p:tgtEl>
                                        <p:attrNameLst>
                                          <p:attrName>style.visibility</p:attrName>
                                        </p:attrNameLst>
                                      </p:cBhvr>
                                      <p:to>
                                        <p:strVal val="visible"/>
                                      </p:to>
                                    </p:set>
                                    <p:animEffect transition="in" filter="wipe(left)">
                                      <p:cBhvr>
                                        <p:cTn id="28" dur="500"/>
                                        <p:tgtEl>
                                          <p:spTgt spid="39"/>
                                        </p:tgtEl>
                                      </p:cBhvr>
                                    </p:animEffect>
                                  </p:childTnLst>
                                </p:cTn>
                              </p:par>
                            </p:childTnLst>
                          </p:cTn>
                        </p:par>
                        <p:par>
                          <p:cTn id="29" fill="hold">
                            <p:stCondLst>
                              <p:cond delay="2500"/>
                            </p:stCondLst>
                            <p:childTnLst>
                              <p:par>
                                <p:cTn id="30" presetID="22" presetClass="entr" presetSubtype="8" fill="hold" grpId="0" nodeType="afterEffect">
                                  <p:stCondLst>
                                    <p:cond delay="0"/>
                                  </p:stCondLst>
                                  <p:childTnLst>
                                    <p:set>
                                      <p:cBhvr>
                                        <p:cTn id="31" dur="1" fill="hold">
                                          <p:stCondLst>
                                            <p:cond delay="0"/>
                                          </p:stCondLst>
                                        </p:cTn>
                                        <p:tgtEl>
                                          <p:spTgt spid="38"/>
                                        </p:tgtEl>
                                        <p:attrNameLst>
                                          <p:attrName>style.visibility</p:attrName>
                                        </p:attrNameLst>
                                      </p:cBhvr>
                                      <p:to>
                                        <p:strVal val="visible"/>
                                      </p:to>
                                    </p:set>
                                    <p:animEffect transition="in" filter="wipe(left)">
                                      <p:cBhvr>
                                        <p:cTn id="32" dur="500"/>
                                        <p:tgtEl>
                                          <p:spTgt spid="38"/>
                                        </p:tgtEl>
                                      </p:cBhvr>
                                    </p:animEffect>
                                  </p:childTnLst>
                                </p:cTn>
                              </p:par>
                            </p:childTnLst>
                          </p:cTn>
                        </p:par>
                        <p:par>
                          <p:cTn id="33" fill="hold">
                            <p:stCondLst>
                              <p:cond delay="3000"/>
                            </p:stCondLst>
                            <p:childTnLst>
                              <p:par>
                                <p:cTn id="34" presetID="2" presetClass="entr" presetSubtype="4" fill="hold" grpId="0" nodeType="afterEffect">
                                  <p:stCondLst>
                                    <p:cond delay="0"/>
                                  </p:stCondLst>
                                  <p:childTnLst>
                                    <p:set>
                                      <p:cBhvr>
                                        <p:cTn id="35" dur="1" fill="hold">
                                          <p:stCondLst>
                                            <p:cond delay="0"/>
                                          </p:stCondLst>
                                        </p:cTn>
                                        <p:tgtEl>
                                          <p:spTgt spid="33"/>
                                        </p:tgtEl>
                                        <p:attrNameLst>
                                          <p:attrName>style.visibility</p:attrName>
                                        </p:attrNameLst>
                                      </p:cBhvr>
                                      <p:to>
                                        <p:strVal val="visible"/>
                                      </p:to>
                                    </p:set>
                                    <p:anim calcmode="lin" valueType="num">
                                      <p:cBhvr additive="base">
                                        <p:cTn id="36" dur="500" fill="hold"/>
                                        <p:tgtEl>
                                          <p:spTgt spid="33"/>
                                        </p:tgtEl>
                                        <p:attrNameLst>
                                          <p:attrName>ppt_x</p:attrName>
                                        </p:attrNameLst>
                                      </p:cBhvr>
                                      <p:tavLst>
                                        <p:tav tm="0">
                                          <p:val>
                                            <p:strVal val="#ppt_x"/>
                                          </p:val>
                                        </p:tav>
                                        <p:tav tm="100000">
                                          <p:val>
                                            <p:strVal val="#ppt_x"/>
                                          </p:val>
                                        </p:tav>
                                      </p:tavLst>
                                    </p:anim>
                                    <p:anim calcmode="lin" valueType="num">
                                      <p:cBhvr additive="base">
                                        <p:cTn id="37" dur="500" fill="hold"/>
                                        <p:tgtEl>
                                          <p:spTgt spid="33"/>
                                        </p:tgtEl>
                                        <p:attrNameLst>
                                          <p:attrName>ppt_y</p:attrName>
                                        </p:attrNameLst>
                                      </p:cBhvr>
                                      <p:tavLst>
                                        <p:tav tm="0">
                                          <p:val>
                                            <p:strVal val="1+#ppt_h/2"/>
                                          </p:val>
                                        </p:tav>
                                        <p:tav tm="100000">
                                          <p:val>
                                            <p:strVal val="#ppt_y"/>
                                          </p:val>
                                        </p:tav>
                                      </p:tavLst>
                                    </p:anim>
                                  </p:childTnLst>
                                </p:cTn>
                              </p:par>
                            </p:childTnLst>
                          </p:cTn>
                        </p:par>
                        <p:par>
                          <p:cTn id="38" fill="hold">
                            <p:stCondLst>
                              <p:cond delay="3500"/>
                            </p:stCondLst>
                            <p:childTnLst>
                              <p:par>
                                <p:cTn id="39" presetID="2" presetClass="entr" presetSubtype="4" fill="hold" grpId="0" nodeType="afterEffect">
                                  <p:stCondLst>
                                    <p:cond delay="0"/>
                                  </p:stCondLst>
                                  <p:childTnLst>
                                    <p:set>
                                      <p:cBhvr>
                                        <p:cTn id="40" dur="1" fill="hold">
                                          <p:stCondLst>
                                            <p:cond delay="0"/>
                                          </p:stCondLst>
                                        </p:cTn>
                                        <p:tgtEl>
                                          <p:spTgt spid="37"/>
                                        </p:tgtEl>
                                        <p:attrNameLst>
                                          <p:attrName>style.visibility</p:attrName>
                                        </p:attrNameLst>
                                      </p:cBhvr>
                                      <p:to>
                                        <p:strVal val="visible"/>
                                      </p:to>
                                    </p:set>
                                    <p:anim calcmode="lin" valueType="num">
                                      <p:cBhvr additive="base">
                                        <p:cTn id="41" dur="500" fill="hold"/>
                                        <p:tgtEl>
                                          <p:spTgt spid="37"/>
                                        </p:tgtEl>
                                        <p:attrNameLst>
                                          <p:attrName>ppt_x</p:attrName>
                                        </p:attrNameLst>
                                      </p:cBhvr>
                                      <p:tavLst>
                                        <p:tav tm="0">
                                          <p:val>
                                            <p:strVal val="#ppt_x"/>
                                          </p:val>
                                        </p:tav>
                                        <p:tav tm="100000">
                                          <p:val>
                                            <p:strVal val="#ppt_x"/>
                                          </p:val>
                                        </p:tav>
                                      </p:tavLst>
                                    </p:anim>
                                    <p:anim calcmode="lin" valueType="num">
                                      <p:cBhvr additive="base">
                                        <p:cTn id="42" dur="500" fill="hold"/>
                                        <p:tgtEl>
                                          <p:spTgt spid="37"/>
                                        </p:tgtEl>
                                        <p:attrNameLst>
                                          <p:attrName>ppt_y</p:attrName>
                                        </p:attrNameLst>
                                      </p:cBhvr>
                                      <p:tavLst>
                                        <p:tav tm="0">
                                          <p:val>
                                            <p:strVal val="1+#ppt_h/2"/>
                                          </p:val>
                                        </p:tav>
                                        <p:tav tm="100000">
                                          <p:val>
                                            <p:strVal val="#ppt_y"/>
                                          </p:val>
                                        </p:tav>
                                      </p:tavLst>
                                    </p:anim>
                                  </p:childTnLst>
                                </p:cTn>
                              </p:par>
                            </p:childTnLst>
                          </p:cTn>
                        </p:par>
                        <p:par>
                          <p:cTn id="43" fill="hold">
                            <p:stCondLst>
                              <p:cond delay="4000"/>
                            </p:stCondLst>
                            <p:childTnLst>
                              <p:par>
                                <p:cTn id="44" presetID="22" presetClass="entr" presetSubtype="8" fill="hold" grpId="0" nodeType="afterEffect">
                                  <p:stCondLst>
                                    <p:cond delay="0"/>
                                  </p:stCondLst>
                                  <p:childTnLst>
                                    <p:set>
                                      <p:cBhvr>
                                        <p:cTn id="45" dur="1" fill="hold">
                                          <p:stCondLst>
                                            <p:cond delay="0"/>
                                          </p:stCondLst>
                                        </p:cTn>
                                        <p:tgtEl>
                                          <p:spTgt spid="41"/>
                                        </p:tgtEl>
                                        <p:attrNameLst>
                                          <p:attrName>style.visibility</p:attrName>
                                        </p:attrNameLst>
                                      </p:cBhvr>
                                      <p:to>
                                        <p:strVal val="visible"/>
                                      </p:to>
                                    </p:set>
                                    <p:animEffect transition="in" filter="wipe(left)">
                                      <p:cBhvr>
                                        <p:cTn id="46" dur="500"/>
                                        <p:tgtEl>
                                          <p:spTgt spid="41"/>
                                        </p:tgtEl>
                                      </p:cBhvr>
                                    </p:animEffect>
                                  </p:childTnLst>
                                </p:cTn>
                              </p:par>
                            </p:childTnLst>
                          </p:cTn>
                        </p:par>
                        <p:par>
                          <p:cTn id="47" fill="hold">
                            <p:stCondLst>
                              <p:cond delay="4500"/>
                            </p:stCondLst>
                            <p:childTnLst>
                              <p:par>
                                <p:cTn id="48" presetID="22" presetClass="entr" presetSubtype="8" fill="hold" grpId="0" nodeType="afterEffect">
                                  <p:stCondLst>
                                    <p:cond delay="0"/>
                                  </p:stCondLst>
                                  <p:childTnLst>
                                    <p:set>
                                      <p:cBhvr>
                                        <p:cTn id="49" dur="1" fill="hold">
                                          <p:stCondLst>
                                            <p:cond delay="0"/>
                                          </p:stCondLst>
                                        </p:cTn>
                                        <p:tgtEl>
                                          <p:spTgt spid="40"/>
                                        </p:tgtEl>
                                        <p:attrNameLst>
                                          <p:attrName>style.visibility</p:attrName>
                                        </p:attrNameLst>
                                      </p:cBhvr>
                                      <p:to>
                                        <p:strVal val="visible"/>
                                      </p:to>
                                    </p:set>
                                    <p:animEffect transition="in" filter="wipe(left)">
                                      <p:cBhvr>
                                        <p:cTn id="50" dur="500"/>
                                        <p:tgtEl>
                                          <p:spTgt spid="40"/>
                                        </p:tgtEl>
                                      </p:cBhvr>
                                    </p:animEffect>
                                  </p:childTnLst>
                                </p:cTn>
                              </p:par>
                            </p:childTnLst>
                          </p:cTn>
                        </p:par>
                        <p:par>
                          <p:cTn id="51" fill="hold">
                            <p:stCondLst>
                              <p:cond delay="5000"/>
                            </p:stCondLst>
                            <p:childTnLst>
                              <p:par>
                                <p:cTn id="52" presetID="2" presetClass="entr" presetSubtype="4" fill="hold" grpId="0" nodeType="afterEffect">
                                  <p:stCondLst>
                                    <p:cond delay="0"/>
                                  </p:stCondLst>
                                  <p:childTnLst>
                                    <p:set>
                                      <p:cBhvr>
                                        <p:cTn id="53" dur="1" fill="hold">
                                          <p:stCondLst>
                                            <p:cond delay="0"/>
                                          </p:stCondLst>
                                        </p:cTn>
                                        <p:tgtEl>
                                          <p:spTgt spid="34"/>
                                        </p:tgtEl>
                                        <p:attrNameLst>
                                          <p:attrName>style.visibility</p:attrName>
                                        </p:attrNameLst>
                                      </p:cBhvr>
                                      <p:to>
                                        <p:strVal val="visible"/>
                                      </p:to>
                                    </p:set>
                                    <p:anim calcmode="lin" valueType="num">
                                      <p:cBhvr additive="base">
                                        <p:cTn id="54" dur="500" fill="hold"/>
                                        <p:tgtEl>
                                          <p:spTgt spid="34"/>
                                        </p:tgtEl>
                                        <p:attrNameLst>
                                          <p:attrName>ppt_x</p:attrName>
                                        </p:attrNameLst>
                                      </p:cBhvr>
                                      <p:tavLst>
                                        <p:tav tm="0">
                                          <p:val>
                                            <p:strVal val="#ppt_x"/>
                                          </p:val>
                                        </p:tav>
                                        <p:tav tm="100000">
                                          <p:val>
                                            <p:strVal val="#ppt_x"/>
                                          </p:val>
                                        </p:tav>
                                      </p:tavLst>
                                    </p:anim>
                                    <p:anim calcmode="lin" valueType="num">
                                      <p:cBhvr additive="base">
                                        <p:cTn id="55" dur="500" fill="hold"/>
                                        <p:tgtEl>
                                          <p:spTgt spid="34"/>
                                        </p:tgtEl>
                                        <p:attrNameLst>
                                          <p:attrName>ppt_y</p:attrName>
                                        </p:attrNameLst>
                                      </p:cBhvr>
                                      <p:tavLst>
                                        <p:tav tm="0">
                                          <p:val>
                                            <p:strVal val="1+#ppt_h/2"/>
                                          </p:val>
                                        </p:tav>
                                        <p:tav tm="100000">
                                          <p:val>
                                            <p:strVal val="#ppt_y"/>
                                          </p:val>
                                        </p:tav>
                                      </p:tavLst>
                                    </p:anim>
                                  </p:childTnLst>
                                </p:cTn>
                              </p:par>
                            </p:childTnLst>
                          </p:cTn>
                        </p:par>
                        <p:par>
                          <p:cTn id="56" fill="hold">
                            <p:stCondLst>
                              <p:cond delay="5500"/>
                            </p:stCondLst>
                            <p:childTnLst>
                              <p:par>
                                <p:cTn id="57" presetID="2" presetClass="entr" presetSubtype="4" fill="hold" grpId="0" nodeType="afterEffect">
                                  <p:stCondLst>
                                    <p:cond delay="0"/>
                                  </p:stCondLst>
                                  <p:childTnLst>
                                    <p:set>
                                      <p:cBhvr>
                                        <p:cTn id="58" dur="1" fill="hold">
                                          <p:stCondLst>
                                            <p:cond delay="0"/>
                                          </p:stCondLst>
                                        </p:cTn>
                                        <p:tgtEl>
                                          <p:spTgt spid="36"/>
                                        </p:tgtEl>
                                        <p:attrNameLst>
                                          <p:attrName>style.visibility</p:attrName>
                                        </p:attrNameLst>
                                      </p:cBhvr>
                                      <p:to>
                                        <p:strVal val="visible"/>
                                      </p:to>
                                    </p:set>
                                    <p:anim calcmode="lin" valueType="num">
                                      <p:cBhvr additive="base">
                                        <p:cTn id="59" dur="500" fill="hold"/>
                                        <p:tgtEl>
                                          <p:spTgt spid="36"/>
                                        </p:tgtEl>
                                        <p:attrNameLst>
                                          <p:attrName>ppt_x</p:attrName>
                                        </p:attrNameLst>
                                      </p:cBhvr>
                                      <p:tavLst>
                                        <p:tav tm="0">
                                          <p:val>
                                            <p:strVal val="#ppt_x"/>
                                          </p:val>
                                        </p:tav>
                                        <p:tav tm="100000">
                                          <p:val>
                                            <p:strVal val="#ppt_x"/>
                                          </p:val>
                                        </p:tav>
                                      </p:tavLst>
                                    </p:anim>
                                    <p:anim calcmode="lin" valueType="num">
                                      <p:cBhvr additive="base">
                                        <p:cTn id="60" dur="500" fill="hold"/>
                                        <p:tgtEl>
                                          <p:spTgt spid="36"/>
                                        </p:tgtEl>
                                        <p:attrNameLst>
                                          <p:attrName>ppt_y</p:attrName>
                                        </p:attrNameLst>
                                      </p:cBhvr>
                                      <p:tavLst>
                                        <p:tav tm="0">
                                          <p:val>
                                            <p:strVal val="1+#ppt_h/2"/>
                                          </p:val>
                                        </p:tav>
                                        <p:tav tm="100000">
                                          <p:val>
                                            <p:strVal val="#ppt_y"/>
                                          </p:val>
                                        </p:tav>
                                      </p:tavLst>
                                    </p:anim>
                                  </p:childTnLst>
                                </p:cTn>
                              </p:par>
                            </p:childTnLst>
                          </p:cTn>
                        </p:par>
                        <p:par>
                          <p:cTn id="61" fill="hold">
                            <p:stCondLst>
                              <p:cond delay="6000"/>
                            </p:stCondLst>
                            <p:childTnLst>
                              <p:par>
                                <p:cTn id="62" presetID="22" presetClass="entr" presetSubtype="8" fill="hold" grpId="0" nodeType="afterEffect">
                                  <p:stCondLst>
                                    <p:cond delay="0"/>
                                  </p:stCondLst>
                                  <p:childTnLst>
                                    <p:set>
                                      <p:cBhvr>
                                        <p:cTn id="63" dur="1" fill="hold">
                                          <p:stCondLst>
                                            <p:cond delay="0"/>
                                          </p:stCondLst>
                                        </p:cTn>
                                        <p:tgtEl>
                                          <p:spTgt spid="43"/>
                                        </p:tgtEl>
                                        <p:attrNameLst>
                                          <p:attrName>style.visibility</p:attrName>
                                        </p:attrNameLst>
                                      </p:cBhvr>
                                      <p:to>
                                        <p:strVal val="visible"/>
                                      </p:to>
                                    </p:set>
                                    <p:animEffect transition="in" filter="wipe(left)">
                                      <p:cBhvr>
                                        <p:cTn id="64" dur="500"/>
                                        <p:tgtEl>
                                          <p:spTgt spid="43"/>
                                        </p:tgtEl>
                                      </p:cBhvr>
                                    </p:animEffect>
                                  </p:childTnLst>
                                </p:cTn>
                              </p:par>
                            </p:childTnLst>
                          </p:cTn>
                        </p:par>
                        <p:par>
                          <p:cTn id="65" fill="hold">
                            <p:stCondLst>
                              <p:cond delay="6500"/>
                            </p:stCondLst>
                            <p:childTnLst>
                              <p:par>
                                <p:cTn id="66" presetID="22" presetClass="entr" presetSubtype="8" fill="hold" grpId="0" nodeType="afterEffect">
                                  <p:stCondLst>
                                    <p:cond delay="0"/>
                                  </p:stCondLst>
                                  <p:childTnLst>
                                    <p:set>
                                      <p:cBhvr>
                                        <p:cTn id="67" dur="1" fill="hold">
                                          <p:stCondLst>
                                            <p:cond delay="0"/>
                                          </p:stCondLst>
                                        </p:cTn>
                                        <p:tgtEl>
                                          <p:spTgt spid="42"/>
                                        </p:tgtEl>
                                        <p:attrNameLst>
                                          <p:attrName>style.visibility</p:attrName>
                                        </p:attrNameLst>
                                      </p:cBhvr>
                                      <p:to>
                                        <p:strVal val="visible"/>
                                      </p:to>
                                    </p:set>
                                    <p:animEffect transition="in" filter="wipe(left)">
                                      <p:cBhvr>
                                        <p:cTn id="68"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1" grpId="0"/>
      <p:bldP spid="32" grpId="0" animBg="1"/>
      <p:bldP spid="33" grpId="0" animBg="1"/>
      <p:bldP spid="34" grpId="0" animBg="1"/>
      <p:bldP spid="35" grpId="0" animBg="1"/>
      <p:bldP spid="36" grpId="0" animBg="1"/>
      <p:bldP spid="37" grpId="0" animBg="1"/>
      <p:bldP spid="38" grpId="0"/>
      <p:bldP spid="39" grpId="0" animBg="1"/>
      <p:bldP spid="40" grpId="0"/>
      <p:bldP spid="41" grpId="0" animBg="1"/>
      <p:bldP spid="42" grpId="0"/>
      <p:bldP spid="43"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2927</TotalTime>
  <Words>1199</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Open Sans</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586</cp:revision>
  <dcterms:created xsi:type="dcterms:W3CDTF">2015-12-31T02:20:12Z</dcterms:created>
  <dcterms:modified xsi:type="dcterms:W3CDTF">2016-09-18T17:00:31Z</dcterms:modified>
</cp:coreProperties>
</file>