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1064385" y="1434789"/>
            <a:ext cx="2140643" cy="2140969"/>
            <a:chOff x="1064385" y="1434789"/>
            <a:chExt cx="2140643" cy="2140969"/>
          </a:xfrm>
        </p:grpSpPr>
        <p:sp>
          <p:nvSpPr>
            <p:cNvPr id="6" name="Circular Arrow 5"/>
            <p:cNvSpPr/>
            <p:nvPr/>
          </p:nvSpPr>
          <p:spPr>
            <a:xfrm>
              <a:off x="1064385" y="1434789"/>
              <a:ext cx="2140643" cy="2140969"/>
            </a:xfrm>
            <a:prstGeom prst="circularArrow">
              <a:avLst>
                <a:gd name="adj1" fmla="val 10980"/>
                <a:gd name="adj2" fmla="val 1142322"/>
                <a:gd name="adj3" fmla="val 4500000"/>
                <a:gd name="adj4" fmla="val 10800000"/>
                <a:gd name="adj5" fmla="val 12500"/>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Freeform 6"/>
            <p:cNvSpPr/>
            <p:nvPr/>
          </p:nvSpPr>
          <p:spPr>
            <a:xfrm>
              <a:off x="1537537" y="2207744"/>
              <a:ext cx="1189514" cy="594614"/>
            </a:xfrm>
            <a:custGeom>
              <a:avLst/>
              <a:gdLst>
                <a:gd name="connsiteX0" fmla="*/ 0 w 1189514"/>
                <a:gd name="connsiteY0" fmla="*/ 0 h 594614"/>
                <a:gd name="connsiteX1" fmla="*/ 1189514 w 1189514"/>
                <a:gd name="connsiteY1" fmla="*/ 0 h 594614"/>
                <a:gd name="connsiteX2" fmla="*/ 1189514 w 1189514"/>
                <a:gd name="connsiteY2" fmla="*/ 594614 h 594614"/>
                <a:gd name="connsiteX3" fmla="*/ 0 w 1189514"/>
                <a:gd name="connsiteY3" fmla="*/ 594614 h 594614"/>
                <a:gd name="connsiteX4" fmla="*/ 0 w 1189514"/>
                <a:gd name="connsiteY4" fmla="*/ 0 h 59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9514" h="594614">
                  <a:moveTo>
                    <a:pt x="0" y="0"/>
                  </a:moveTo>
                  <a:lnTo>
                    <a:pt x="1189514" y="0"/>
                  </a:lnTo>
                  <a:lnTo>
                    <a:pt x="1189514" y="594614"/>
                  </a:lnTo>
                  <a:lnTo>
                    <a:pt x="0" y="5946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solidFill>
                    <a:schemeClr val="bg1">
                      <a:lumMod val="85000"/>
                    </a:schemeClr>
                  </a:solidFill>
                  <a:latin typeface="+mj-lt"/>
                  <a:ea typeface="Roboto Light" panose="02000000000000000000" pitchFamily="2" charset="0"/>
                </a:rPr>
                <a:t>Step #1</a:t>
              </a:r>
              <a:endParaRPr lang="ru-RU" sz="1600" kern="1200" dirty="0">
                <a:solidFill>
                  <a:schemeClr val="bg1">
                    <a:lumMod val="85000"/>
                  </a:schemeClr>
                </a:solidFill>
                <a:latin typeface="+mj-lt"/>
                <a:ea typeface="Roboto Light" panose="02000000000000000000" pitchFamily="2" charset="0"/>
              </a:endParaRPr>
            </a:p>
          </p:txBody>
        </p:sp>
      </p:grpSp>
      <p:grpSp>
        <p:nvGrpSpPr>
          <p:cNvPr id="15" name="Group 14"/>
          <p:cNvGrpSpPr/>
          <p:nvPr/>
        </p:nvGrpSpPr>
        <p:grpSpPr>
          <a:xfrm>
            <a:off x="469829" y="2664935"/>
            <a:ext cx="2140643" cy="2140969"/>
            <a:chOff x="469829" y="2664935"/>
            <a:chExt cx="2140643" cy="2140969"/>
          </a:xfrm>
        </p:grpSpPr>
        <p:sp>
          <p:nvSpPr>
            <p:cNvPr id="8" name="Shape 7"/>
            <p:cNvSpPr/>
            <p:nvPr/>
          </p:nvSpPr>
          <p:spPr>
            <a:xfrm>
              <a:off x="469829" y="2664935"/>
              <a:ext cx="2140643" cy="2140969"/>
            </a:xfrm>
            <a:prstGeom prst="leftCircularArrow">
              <a:avLst>
                <a:gd name="adj1" fmla="val 10980"/>
                <a:gd name="adj2" fmla="val 1142322"/>
                <a:gd name="adj3" fmla="val 6300000"/>
                <a:gd name="adj4" fmla="val 18900000"/>
                <a:gd name="adj5" fmla="val 12500"/>
              </a:avLst>
            </a:prstGeom>
            <a:solidFill>
              <a:schemeClr val="accent2"/>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1" name="Freeform 10"/>
            <p:cNvSpPr/>
            <p:nvPr/>
          </p:nvSpPr>
          <p:spPr>
            <a:xfrm>
              <a:off x="945393" y="3445005"/>
              <a:ext cx="1189514" cy="594614"/>
            </a:xfrm>
            <a:custGeom>
              <a:avLst/>
              <a:gdLst>
                <a:gd name="connsiteX0" fmla="*/ 0 w 1189514"/>
                <a:gd name="connsiteY0" fmla="*/ 0 h 594614"/>
                <a:gd name="connsiteX1" fmla="*/ 1189514 w 1189514"/>
                <a:gd name="connsiteY1" fmla="*/ 0 h 594614"/>
                <a:gd name="connsiteX2" fmla="*/ 1189514 w 1189514"/>
                <a:gd name="connsiteY2" fmla="*/ 594614 h 594614"/>
                <a:gd name="connsiteX3" fmla="*/ 0 w 1189514"/>
                <a:gd name="connsiteY3" fmla="*/ 594614 h 594614"/>
                <a:gd name="connsiteX4" fmla="*/ 0 w 1189514"/>
                <a:gd name="connsiteY4" fmla="*/ 0 h 59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9514" h="594614">
                  <a:moveTo>
                    <a:pt x="0" y="0"/>
                  </a:moveTo>
                  <a:lnTo>
                    <a:pt x="1189514" y="0"/>
                  </a:lnTo>
                  <a:lnTo>
                    <a:pt x="1189514" y="594614"/>
                  </a:lnTo>
                  <a:lnTo>
                    <a:pt x="0" y="5946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solidFill>
                    <a:schemeClr val="bg1">
                      <a:lumMod val="85000"/>
                    </a:schemeClr>
                  </a:solidFill>
                  <a:latin typeface="+mj-lt"/>
                  <a:ea typeface="Roboto Light" panose="02000000000000000000" pitchFamily="2" charset="0"/>
                </a:rPr>
                <a:t>Step #2</a:t>
              </a:r>
              <a:endParaRPr lang="ru-RU" sz="1600" kern="1200" dirty="0">
                <a:solidFill>
                  <a:schemeClr val="bg1">
                    <a:lumMod val="85000"/>
                  </a:schemeClr>
                </a:solidFill>
                <a:latin typeface="+mj-lt"/>
                <a:ea typeface="Roboto Light" panose="02000000000000000000" pitchFamily="2" charset="0"/>
              </a:endParaRPr>
            </a:p>
          </p:txBody>
        </p:sp>
      </p:grpSp>
      <p:grpSp>
        <p:nvGrpSpPr>
          <p:cNvPr id="34" name="Group 33"/>
          <p:cNvGrpSpPr/>
          <p:nvPr/>
        </p:nvGrpSpPr>
        <p:grpSpPr>
          <a:xfrm>
            <a:off x="1216742" y="4042289"/>
            <a:ext cx="1839144" cy="1839881"/>
            <a:chOff x="1216742" y="4042289"/>
            <a:chExt cx="1839144" cy="1839881"/>
          </a:xfrm>
        </p:grpSpPr>
        <p:sp>
          <p:nvSpPr>
            <p:cNvPr id="12" name="Block Arc 11"/>
            <p:cNvSpPr/>
            <p:nvPr/>
          </p:nvSpPr>
          <p:spPr>
            <a:xfrm>
              <a:off x="1216742" y="4042289"/>
              <a:ext cx="1839144" cy="1839881"/>
            </a:xfrm>
            <a:prstGeom prst="blockArc">
              <a:avLst>
                <a:gd name="adj1" fmla="val 13500000"/>
                <a:gd name="adj2" fmla="val 10800000"/>
                <a:gd name="adj3" fmla="val 12740"/>
              </a:avLst>
            </a:prstGeom>
            <a:solidFill>
              <a:schemeClr val="accent3"/>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Freeform 12"/>
            <p:cNvSpPr/>
            <p:nvPr/>
          </p:nvSpPr>
          <p:spPr>
            <a:xfrm>
              <a:off x="1540351" y="4684046"/>
              <a:ext cx="1189514" cy="594614"/>
            </a:xfrm>
            <a:custGeom>
              <a:avLst/>
              <a:gdLst>
                <a:gd name="connsiteX0" fmla="*/ 0 w 1189514"/>
                <a:gd name="connsiteY0" fmla="*/ 0 h 594614"/>
                <a:gd name="connsiteX1" fmla="*/ 1189514 w 1189514"/>
                <a:gd name="connsiteY1" fmla="*/ 0 h 594614"/>
                <a:gd name="connsiteX2" fmla="*/ 1189514 w 1189514"/>
                <a:gd name="connsiteY2" fmla="*/ 594614 h 594614"/>
                <a:gd name="connsiteX3" fmla="*/ 0 w 1189514"/>
                <a:gd name="connsiteY3" fmla="*/ 594614 h 594614"/>
                <a:gd name="connsiteX4" fmla="*/ 0 w 1189514"/>
                <a:gd name="connsiteY4" fmla="*/ 0 h 59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9514" h="594614">
                  <a:moveTo>
                    <a:pt x="0" y="0"/>
                  </a:moveTo>
                  <a:lnTo>
                    <a:pt x="1189514" y="0"/>
                  </a:lnTo>
                  <a:lnTo>
                    <a:pt x="1189514" y="594614"/>
                  </a:lnTo>
                  <a:lnTo>
                    <a:pt x="0" y="59461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solidFill>
                    <a:schemeClr val="bg1">
                      <a:lumMod val="85000"/>
                    </a:schemeClr>
                  </a:solidFill>
                  <a:latin typeface="+mj-lt"/>
                  <a:ea typeface="Roboto Light" panose="02000000000000000000" pitchFamily="2" charset="0"/>
                </a:rPr>
                <a:t>Step #3</a:t>
              </a:r>
              <a:endParaRPr lang="ru-RU" sz="1600" kern="1200" dirty="0">
                <a:solidFill>
                  <a:schemeClr val="bg1">
                    <a:lumMod val="85000"/>
                  </a:schemeClr>
                </a:solidFill>
                <a:latin typeface="+mj-lt"/>
                <a:ea typeface="Roboto Light" panose="02000000000000000000" pitchFamily="2" charset="0"/>
              </a:endParaRPr>
            </a:p>
          </p:txBody>
        </p:sp>
      </p:grpSp>
      <p:grpSp>
        <p:nvGrpSpPr>
          <p:cNvPr id="35" name="Group 34"/>
          <p:cNvGrpSpPr/>
          <p:nvPr/>
        </p:nvGrpSpPr>
        <p:grpSpPr>
          <a:xfrm>
            <a:off x="4075856" y="2031305"/>
            <a:ext cx="7275828" cy="830997"/>
            <a:chOff x="4075856" y="2031305"/>
            <a:chExt cx="7275828" cy="830997"/>
          </a:xfrm>
        </p:grpSpPr>
        <p:sp>
          <p:nvSpPr>
            <p:cNvPr id="43" name="TextBox 42"/>
            <p:cNvSpPr txBox="1"/>
            <p:nvPr/>
          </p:nvSpPr>
          <p:spPr>
            <a:xfrm>
              <a:off x="5407511" y="2031305"/>
              <a:ext cx="5944173" cy="830997"/>
            </a:xfrm>
            <a:prstGeom prst="rect">
              <a:avLst/>
            </a:prstGeom>
            <a:noFill/>
          </p:spPr>
          <p:txBody>
            <a:bodyPr wrap="square" rtlCol="0">
              <a:spAutoFit/>
            </a:bodyPr>
            <a:lstStyle/>
            <a:p>
              <a:r>
                <a:rPr lang="en-US" sz="16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46" name="Скругленный прямоугольник 45"/>
            <p:cNvSpPr/>
            <p:nvPr/>
          </p:nvSpPr>
          <p:spPr>
            <a:xfrm>
              <a:off x="4075856" y="2141001"/>
              <a:ext cx="1203709" cy="415593"/>
            </a:xfrm>
            <a:prstGeom prst="roundRect">
              <a:avLst>
                <a:gd name="adj" fmla="val 0"/>
              </a:avLst>
            </a:prstGeom>
            <a:solidFill>
              <a:schemeClr val="accent1"/>
            </a:solidFill>
            <a:ln w="63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40"/>
            </a:p>
          </p:txBody>
        </p:sp>
        <p:sp>
          <p:nvSpPr>
            <p:cNvPr id="47" name="TextBox 46"/>
            <p:cNvSpPr txBox="1"/>
            <p:nvPr/>
          </p:nvSpPr>
          <p:spPr>
            <a:xfrm>
              <a:off x="4203801" y="2165876"/>
              <a:ext cx="946672" cy="338555"/>
            </a:xfrm>
            <a:prstGeom prst="rect">
              <a:avLst/>
            </a:prstGeom>
            <a:noFill/>
          </p:spPr>
          <p:txBody>
            <a:bodyPr wrap="square" rtlCol="0">
              <a:spAutoFit/>
            </a:bodyPr>
            <a:lstStyle/>
            <a:p>
              <a:pPr algn="ctr"/>
              <a:r>
                <a:rPr lang="en-US" sz="1600" dirty="0">
                  <a:solidFill>
                    <a:schemeClr val="bg1"/>
                  </a:solidFill>
                  <a:latin typeface="+mj-lt"/>
                  <a:ea typeface="Roboto Light" panose="02000000000000000000" pitchFamily="2" charset="0"/>
                </a:rPr>
                <a:t>Step #1</a:t>
              </a:r>
              <a:endParaRPr lang="ru-RU" sz="1600" dirty="0">
                <a:solidFill>
                  <a:schemeClr val="bg1"/>
                </a:solidFill>
                <a:latin typeface="+mj-lt"/>
                <a:ea typeface="Roboto Light" panose="02000000000000000000" pitchFamily="2" charset="0"/>
              </a:endParaRPr>
            </a:p>
          </p:txBody>
        </p:sp>
      </p:grpSp>
      <p:grpSp>
        <p:nvGrpSpPr>
          <p:cNvPr id="36" name="Group 35"/>
          <p:cNvGrpSpPr/>
          <p:nvPr/>
        </p:nvGrpSpPr>
        <p:grpSpPr>
          <a:xfrm>
            <a:off x="4075856" y="3362103"/>
            <a:ext cx="7275828" cy="830997"/>
            <a:chOff x="4075856" y="3362103"/>
            <a:chExt cx="7275828" cy="830997"/>
          </a:xfrm>
        </p:grpSpPr>
        <p:sp>
          <p:nvSpPr>
            <p:cNvPr id="17" name="TextBox 16"/>
            <p:cNvSpPr txBox="1"/>
            <p:nvPr/>
          </p:nvSpPr>
          <p:spPr>
            <a:xfrm>
              <a:off x="5407511" y="3362103"/>
              <a:ext cx="5944173" cy="830997"/>
            </a:xfrm>
            <a:prstGeom prst="rect">
              <a:avLst/>
            </a:prstGeom>
            <a:noFill/>
          </p:spPr>
          <p:txBody>
            <a:bodyPr wrap="square" rtlCol="0">
              <a:spAutoFit/>
            </a:bodyPr>
            <a:lstStyle/>
            <a:p>
              <a:r>
                <a:rPr lang="en-US" sz="16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18" name="Скругленный прямоугольник 17"/>
            <p:cNvSpPr/>
            <p:nvPr/>
          </p:nvSpPr>
          <p:spPr>
            <a:xfrm>
              <a:off x="4075856" y="3471799"/>
              <a:ext cx="1203709" cy="415593"/>
            </a:xfrm>
            <a:prstGeom prst="roundRect">
              <a:avLst>
                <a:gd name="adj" fmla="val 0"/>
              </a:avLst>
            </a:prstGeom>
            <a:solidFill>
              <a:schemeClr val="accent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40" dirty="0"/>
            </a:p>
          </p:txBody>
        </p:sp>
        <p:sp>
          <p:nvSpPr>
            <p:cNvPr id="19" name="TextBox 18"/>
            <p:cNvSpPr txBox="1"/>
            <p:nvPr/>
          </p:nvSpPr>
          <p:spPr>
            <a:xfrm>
              <a:off x="4203801" y="3496674"/>
              <a:ext cx="946672" cy="338555"/>
            </a:xfrm>
            <a:prstGeom prst="rect">
              <a:avLst/>
            </a:prstGeom>
            <a:noFill/>
          </p:spPr>
          <p:txBody>
            <a:bodyPr wrap="square" rtlCol="0">
              <a:spAutoFit/>
            </a:bodyPr>
            <a:lstStyle/>
            <a:p>
              <a:pPr algn="ctr"/>
              <a:r>
                <a:rPr lang="en-US" sz="1600" dirty="0">
                  <a:solidFill>
                    <a:schemeClr val="bg1"/>
                  </a:solidFill>
                  <a:latin typeface="+mj-lt"/>
                  <a:ea typeface="Roboto Light" panose="02000000000000000000" pitchFamily="2" charset="0"/>
                </a:rPr>
                <a:t>Step #</a:t>
              </a:r>
              <a:r>
                <a:rPr lang="ru-RU" sz="1600" dirty="0">
                  <a:solidFill>
                    <a:schemeClr val="bg1"/>
                  </a:solidFill>
                  <a:latin typeface="+mj-lt"/>
                  <a:ea typeface="Roboto Light" panose="02000000000000000000" pitchFamily="2" charset="0"/>
                </a:rPr>
                <a:t>2</a:t>
              </a:r>
            </a:p>
          </p:txBody>
        </p:sp>
      </p:grpSp>
      <p:grpSp>
        <p:nvGrpSpPr>
          <p:cNvPr id="37" name="Group 36"/>
          <p:cNvGrpSpPr/>
          <p:nvPr/>
        </p:nvGrpSpPr>
        <p:grpSpPr>
          <a:xfrm>
            <a:off x="4075856" y="4692898"/>
            <a:ext cx="7275828" cy="830997"/>
            <a:chOff x="4075856" y="4692898"/>
            <a:chExt cx="7275828" cy="830997"/>
          </a:xfrm>
        </p:grpSpPr>
        <p:sp>
          <p:nvSpPr>
            <p:cNvPr id="21" name="TextBox 20"/>
            <p:cNvSpPr txBox="1"/>
            <p:nvPr/>
          </p:nvSpPr>
          <p:spPr>
            <a:xfrm>
              <a:off x="5407511" y="4692898"/>
              <a:ext cx="5944173" cy="830997"/>
            </a:xfrm>
            <a:prstGeom prst="rect">
              <a:avLst/>
            </a:prstGeom>
            <a:noFill/>
          </p:spPr>
          <p:txBody>
            <a:bodyPr wrap="square" rtlCol="0">
              <a:spAutoFit/>
            </a:bodyPr>
            <a:lstStyle/>
            <a:p>
              <a:r>
                <a:rPr lang="en-US" sz="1600" dirty="0">
                  <a:solidFill>
                    <a:schemeClr val="bg1">
                      <a:lumMod val="75000"/>
                    </a:schemeClr>
                  </a:solidFill>
                </a:rPr>
                <a:t>Lorem ipsum dolor sit amet, consectetur adipiscing elit, sed do eiusmod tempor incididunt ut labore et dolore magna aliqua. Ut enim ad minim veniam, quis nostrud exercitation</a:t>
              </a:r>
            </a:p>
          </p:txBody>
        </p:sp>
        <p:sp>
          <p:nvSpPr>
            <p:cNvPr id="22" name="Скругленный прямоугольник 21"/>
            <p:cNvSpPr/>
            <p:nvPr/>
          </p:nvSpPr>
          <p:spPr>
            <a:xfrm>
              <a:off x="4075856" y="4802594"/>
              <a:ext cx="1203709" cy="415593"/>
            </a:xfrm>
            <a:prstGeom prst="roundRect">
              <a:avLst>
                <a:gd name="adj" fmla="val 0"/>
              </a:avLst>
            </a:prstGeom>
            <a:solidFill>
              <a:schemeClr val="accent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40"/>
            </a:p>
          </p:txBody>
        </p:sp>
        <p:sp>
          <p:nvSpPr>
            <p:cNvPr id="23" name="TextBox 22"/>
            <p:cNvSpPr txBox="1"/>
            <p:nvPr/>
          </p:nvSpPr>
          <p:spPr>
            <a:xfrm>
              <a:off x="4203801" y="4827469"/>
              <a:ext cx="946672" cy="338555"/>
            </a:xfrm>
            <a:prstGeom prst="rect">
              <a:avLst/>
            </a:prstGeom>
            <a:noFill/>
          </p:spPr>
          <p:txBody>
            <a:bodyPr wrap="square" rtlCol="0">
              <a:spAutoFit/>
            </a:bodyPr>
            <a:lstStyle/>
            <a:p>
              <a:pPr algn="ctr"/>
              <a:r>
                <a:rPr lang="en-US" sz="1600" dirty="0">
                  <a:solidFill>
                    <a:schemeClr val="bg1"/>
                  </a:solidFill>
                  <a:latin typeface="+mj-lt"/>
                  <a:ea typeface="Roboto Light" panose="02000000000000000000" pitchFamily="2" charset="0"/>
                </a:rPr>
                <a:t>Step #</a:t>
              </a:r>
              <a:r>
                <a:rPr lang="ru-RU" sz="1600" dirty="0">
                  <a:solidFill>
                    <a:schemeClr val="bg1"/>
                  </a:solidFill>
                  <a:latin typeface="+mj-lt"/>
                  <a:ea typeface="Roboto Light" panose="02000000000000000000" pitchFamily="2" charset="0"/>
                </a:rPr>
                <a:t>3</a:t>
              </a:r>
            </a:p>
          </p:txBody>
        </p:sp>
      </p:grpSp>
      <p:grpSp>
        <p:nvGrpSpPr>
          <p:cNvPr id="26" name="Group 25"/>
          <p:cNvGrpSpPr/>
          <p:nvPr/>
        </p:nvGrpSpPr>
        <p:grpSpPr>
          <a:xfrm>
            <a:off x="754150" y="295106"/>
            <a:ext cx="4364195" cy="665324"/>
            <a:chOff x="754150" y="295106"/>
            <a:chExt cx="4364195" cy="665324"/>
          </a:xfrm>
        </p:grpSpPr>
        <p:sp>
          <p:nvSpPr>
            <p:cNvPr id="27"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8"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31995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35"/>
                                        </p:tgtEl>
                                        <p:attrNameLst>
                                          <p:attrName>style.visibility</p:attrName>
                                        </p:attrNameLst>
                                      </p:cBhvr>
                                      <p:to>
                                        <p:strVal val="visible"/>
                                      </p:to>
                                    </p:set>
                                    <p:animEffect transition="in" filter="wipe(left)">
                                      <p:cBhvr>
                                        <p:cTn id="14" dur="750"/>
                                        <p:tgtEl>
                                          <p:spTgt spid="35"/>
                                        </p:tgtEl>
                                      </p:cBhvr>
                                    </p:animEffect>
                                  </p:childTnLst>
                                </p:cTn>
                              </p:par>
                            </p:childTnLst>
                          </p:cTn>
                        </p:par>
                        <p:par>
                          <p:cTn id="15" fill="hold">
                            <p:stCondLst>
                              <p:cond delay="1750"/>
                            </p:stCondLst>
                            <p:childTnLst>
                              <p:par>
                                <p:cTn id="16" presetID="31" presetClass="entr" presetSubtype="0" fill="hold" nodeType="after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p:cTn id="18" dur="1000" fill="hold"/>
                                        <p:tgtEl>
                                          <p:spTgt spid="15"/>
                                        </p:tgtEl>
                                        <p:attrNameLst>
                                          <p:attrName>ppt_w</p:attrName>
                                        </p:attrNameLst>
                                      </p:cBhvr>
                                      <p:tavLst>
                                        <p:tav tm="0">
                                          <p:val>
                                            <p:fltVal val="0"/>
                                          </p:val>
                                        </p:tav>
                                        <p:tav tm="100000">
                                          <p:val>
                                            <p:strVal val="#ppt_w"/>
                                          </p:val>
                                        </p:tav>
                                      </p:tavLst>
                                    </p:anim>
                                    <p:anim calcmode="lin" valueType="num">
                                      <p:cBhvr>
                                        <p:cTn id="19" dur="1000" fill="hold"/>
                                        <p:tgtEl>
                                          <p:spTgt spid="15"/>
                                        </p:tgtEl>
                                        <p:attrNameLst>
                                          <p:attrName>ppt_h</p:attrName>
                                        </p:attrNameLst>
                                      </p:cBhvr>
                                      <p:tavLst>
                                        <p:tav tm="0">
                                          <p:val>
                                            <p:fltVal val="0"/>
                                          </p:val>
                                        </p:tav>
                                        <p:tav tm="100000">
                                          <p:val>
                                            <p:strVal val="#ppt_h"/>
                                          </p:val>
                                        </p:tav>
                                      </p:tavLst>
                                    </p:anim>
                                    <p:anim calcmode="lin" valueType="num">
                                      <p:cBhvr>
                                        <p:cTn id="20" dur="1000" fill="hold"/>
                                        <p:tgtEl>
                                          <p:spTgt spid="15"/>
                                        </p:tgtEl>
                                        <p:attrNameLst>
                                          <p:attrName>style.rotation</p:attrName>
                                        </p:attrNameLst>
                                      </p:cBhvr>
                                      <p:tavLst>
                                        <p:tav tm="0">
                                          <p:val>
                                            <p:fltVal val="90"/>
                                          </p:val>
                                        </p:tav>
                                        <p:tav tm="100000">
                                          <p:val>
                                            <p:fltVal val="0"/>
                                          </p:val>
                                        </p:tav>
                                      </p:tavLst>
                                    </p:anim>
                                    <p:animEffect transition="in" filter="fade">
                                      <p:cBhvr>
                                        <p:cTn id="21" dur="1000"/>
                                        <p:tgtEl>
                                          <p:spTgt spid="15"/>
                                        </p:tgtEl>
                                      </p:cBhvr>
                                    </p:animEffect>
                                  </p:childTnLst>
                                </p:cTn>
                              </p:par>
                            </p:childTnLst>
                          </p:cTn>
                        </p:par>
                        <p:par>
                          <p:cTn id="22" fill="hold">
                            <p:stCondLst>
                              <p:cond delay="2750"/>
                            </p:stCondLst>
                            <p:childTnLst>
                              <p:par>
                                <p:cTn id="23" presetID="22" presetClass="entr" presetSubtype="8" fill="hold"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wipe(left)">
                                      <p:cBhvr>
                                        <p:cTn id="25" dur="750"/>
                                        <p:tgtEl>
                                          <p:spTgt spid="36"/>
                                        </p:tgtEl>
                                      </p:cBhvr>
                                    </p:animEffect>
                                  </p:childTnLst>
                                </p:cTn>
                              </p:par>
                            </p:childTnLst>
                          </p:cTn>
                        </p:par>
                        <p:par>
                          <p:cTn id="26" fill="hold">
                            <p:stCondLst>
                              <p:cond delay="3500"/>
                            </p:stCondLst>
                            <p:childTnLst>
                              <p:par>
                                <p:cTn id="27" presetID="31" presetClass="entr" presetSubtype="0" fill="hold" nodeType="afterEffect">
                                  <p:stCondLst>
                                    <p:cond delay="0"/>
                                  </p:stCondLst>
                                  <p:childTnLst>
                                    <p:set>
                                      <p:cBhvr>
                                        <p:cTn id="28" dur="1" fill="hold">
                                          <p:stCondLst>
                                            <p:cond delay="0"/>
                                          </p:stCondLst>
                                        </p:cTn>
                                        <p:tgtEl>
                                          <p:spTgt spid="34"/>
                                        </p:tgtEl>
                                        <p:attrNameLst>
                                          <p:attrName>style.visibility</p:attrName>
                                        </p:attrNameLst>
                                      </p:cBhvr>
                                      <p:to>
                                        <p:strVal val="visible"/>
                                      </p:to>
                                    </p:set>
                                    <p:anim calcmode="lin" valueType="num">
                                      <p:cBhvr>
                                        <p:cTn id="29" dur="1000" fill="hold"/>
                                        <p:tgtEl>
                                          <p:spTgt spid="34"/>
                                        </p:tgtEl>
                                        <p:attrNameLst>
                                          <p:attrName>ppt_w</p:attrName>
                                        </p:attrNameLst>
                                      </p:cBhvr>
                                      <p:tavLst>
                                        <p:tav tm="0">
                                          <p:val>
                                            <p:fltVal val="0"/>
                                          </p:val>
                                        </p:tav>
                                        <p:tav tm="100000">
                                          <p:val>
                                            <p:strVal val="#ppt_w"/>
                                          </p:val>
                                        </p:tav>
                                      </p:tavLst>
                                    </p:anim>
                                    <p:anim calcmode="lin" valueType="num">
                                      <p:cBhvr>
                                        <p:cTn id="30" dur="1000" fill="hold"/>
                                        <p:tgtEl>
                                          <p:spTgt spid="34"/>
                                        </p:tgtEl>
                                        <p:attrNameLst>
                                          <p:attrName>ppt_h</p:attrName>
                                        </p:attrNameLst>
                                      </p:cBhvr>
                                      <p:tavLst>
                                        <p:tav tm="0">
                                          <p:val>
                                            <p:fltVal val="0"/>
                                          </p:val>
                                        </p:tav>
                                        <p:tav tm="100000">
                                          <p:val>
                                            <p:strVal val="#ppt_h"/>
                                          </p:val>
                                        </p:tav>
                                      </p:tavLst>
                                    </p:anim>
                                    <p:anim calcmode="lin" valueType="num">
                                      <p:cBhvr>
                                        <p:cTn id="31" dur="1000" fill="hold"/>
                                        <p:tgtEl>
                                          <p:spTgt spid="34"/>
                                        </p:tgtEl>
                                        <p:attrNameLst>
                                          <p:attrName>style.rotation</p:attrName>
                                        </p:attrNameLst>
                                      </p:cBhvr>
                                      <p:tavLst>
                                        <p:tav tm="0">
                                          <p:val>
                                            <p:fltVal val="90"/>
                                          </p:val>
                                        </p:tav>
                                        <p:tav tm="100000">
                                          <p:val>
                                            <p:fltVal val="0"/>
                                          </p:val>
                                        </p:tav>
                                      </p:tavLst>
                                    </p:anim>
                                    <p:animEffect transition="in" filter="fade">
                                      <p:cBhvr>
                                        <p:cTn id="32" dur="1000"/>
                                        <p:tgtEl>
                                          <p:spTgt spid="34"/>
                                        </p:tgtEl>
                                      </p:cBhvr>
                                    </p:animEffect>
                                  </p:childTnLst>
                                </p:cTn>
                              </p:par>
                            </p:childTnLst>
                          </p:cTn>
                        </p:par>
                        <p:par>
                          <p:cTn id="33" fill="hold">
                            <p:stCondLst>
                              <p:cond delay="4500"/>
                            </p:stCondLst>
                            <p:childTnLst>
                              <p:par>
                                <p:cTn id="34" presetID="22" presetClass="entr" presetSubtype="8" fill="hold"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left)">
                                      <p:cBhvr>
                                        <p:cTn id="36" dur="75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2925</TotalTime>
  <Words>1227</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Roboto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585</cp:revision>
  <dcterms:created xsi:type="dcterms:W3CDTF">2015-12-31T02:20:12Z</dcterms:created>
  <dcterms:modified xsi:type="dcterms:W3CDTF">2016-09-18T16:57:55Z</dcterms:modified>
</cp:coreProperties>
</file>