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8"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pic">
    <p:spTree>
      <p:nvGrpSpPr>
        <p:cNvPr id="1" name=""/>
        <p:cNvGrpSpPr/>
        <p:nvPr/>
      </p:nvGrpSpPr>
      <p:grpSpPr>
        <a:xfrm>
          <a:off x="0" y="0"/>
          <a:ext cx="0" cy="0"/>
          <a:chOff x="0" y="0"/>
          <a:chExt cx="0" cy="0"/>
        </a:xfrm>
      </p:grpSpPr>
      <p:sp>
        <p:nvSpPr>
          <p:cNvPr id="13" name="Picture Placeholder 7"/>
          <p:cNvSpPr>
            <a:spLocks noGrp="1"/>
          </p:cNvSpPr>
          <p:nvPr>
            <p:ph type="pic" sz="quarter" idx="16" hasCustomPrompt="1"/>
          </p:nvPr>
        </p:nvSpPr>
        <p:spPr>
          <a:xfrm>
            <a:off x="4597678" y="1713689"/>
            <a:ext cx="2996645" cy="3001760"/>
          </a:xfrm>
          <a:prstGeom prst="rect">
            <a:avLst/>
          </a:prstGeom>
          <a:ln w="76200" cap="sq">
            <a:solidFill>
              <a:schemeClr val="bg1">
                <a:lumMod val="85000"/>
              </a:schemeClr>
            </a:solidFill>
            <a:miter lim="800000"/>
          </a:ln>
          <a:effectLst>
            <a:outerShdw blurRad="63500" sx="102000" sy="102000" algn="ctr" rotWithShape="0">
              <a:prstClr val="black">
                <a:alpha val="40000"/>
              </a:prstClr>
            </a:outerShdw>
          </a:effectLst>
          <a:scene3d>
            <a:camera prst="orthographicFront"/>
            <a:lightRig rig="threePt" dir="t"/>
          </a:scene3d>
          <a:sp3d extrusionH="171450">
            <a:extrusionClr>
              <a:schemeClr val="tx1">
                <a:lumMod val="65000"/>
                <a:lumOff val="35000"/>
              </a:schemeClr>
            </a:extrusionClr>
          </a:sp3d>
        </p:spPr>
        <p:txBody>
          <a:bodyPr bIns="914400" anchor="b"/>
          <a:lstStyle>
            <a:lvl1pPr algn="ctr">
              <a:buNone/>
              <a:defRPr sz="1400">
                <a:solidFill>
                  <a:schemeClr val="tx1">
                    <a:lumMod val="50000"/>
                    <a:lumOff val="50000"/>
                  </a:schemeClr>
                </a:solidFill>
              </a:defRPr>
            </a:lvl1pPr>
          </a:lstStyle>
          <a:p>
            <a:r>
              <a:rPr lang="en-US" dirty="0"/>
              <a:t>Click Icon To Add Image</a:t>
            </a:r>
          </a:p>
        </p:txBody>
      </p:sp>
      <p:sp>
        <p:nvSpPr>
          <p:cNvPr id="8" name="Picture Placeholder 7"/>
          <p:cNvSpPr>
            <a:spLocks noGrp="1"/>
          </p:cNvSpPr>
          <p:nvPr>
            <p:ph type="pic" sz="quarter" idx="17" hasCustomPrompt="1"/>
          </p:nvPr>
        </p:nvSpPr>
        <p:spPr>
          <a:xfrm rot="1256599">
            <a:off x="7583191" y="3970584"/>
            <a:ext cx="1811381" cy="1814469"/>
          </a:xfrm>
          <a:prstGeom prst="rect">
            <a:avLst/>
          </a:prstGeom>
          <a:ln w="76200" cap="sq">
            <a:solidFill>
              <a:schemeClr val="bg1">
                <a:lumMod val="85000"/>
              </a:schemeClr>
            </a:solidFill>
            <a:miter lim="800000"/>
          </a:ln>
          <a:effectLst>
            <a:outerShdw blurRad="63500" sx="102000" sy="102000" algn="ctr" rotWithShape="0">
              <a:prstClr val="black">
                <a:alpha val="40000"/>
              </a:prstClr>
            </a:outerShdw>
          </a:effectLst>
        </p:spPr>
        <p:txBody>
          <a:bodyPr wrap="none" bIns="457200" anchor="b"/>
          <a:lstStyle>
            <a:lvl1pPr algn="ctr">
              <a:buNone/>
              <a:defRPr sz="1400">
                <a:solidFill>
                  <a:schemeClr val="tx1">
                    <a:lumMod val="50000"/>
                    <a:lumOff val="50000"/>
                  </a:schemeClr>
                </a:solidFill>
              </a:defRPr>
            </a:lvl1pPr>
          </a:lstStyle>
          <a:p>
            <a:r>
              <a:rPr lang="en-US" dirty="0"/>
              <a:t>Click Icon To Add Image</a:t>
            </a:r>
          </a:p>
        </p:txBody>
      </p:sp>
      <p:sp>
        <p:nvSpPr>
          <p:cNvPr id="10" name="Picture Placeholder 7"/>
          <p:cNvSpPr>
            <a:spLocks noGrp="1"/>
          </p:cNvSpPr>
          <p:nvPr>
            <p:ph type="pic" sz="quarter" idx="18" hasCustomPrompt="1"/>
          </p:nvPr>
        </p:nvSpPr>
        <p:spPr>
          <a:xfrm rot="20565730">
            <a:off x="7956551" y="1933658"/>
            <a:ext cx="1811381" cy="1814469"/>
          </a:xfrm>
          <a:prstGeom prst="rect">
            <a:avLst/>
          </a:prstGeom>
          <a:ln w="76200" cap="sq">
            <a:solidFill>
              <a:schemeClr val="bg1">
                <a:lumMod val="85000"/>
              </a:schemeClr>
            </a:solidFill>
            <a:miter lim="800000"/>
          </a:ln>
          <a:effectLst>
            <a:outerShdw blurRad="63500" sx="102000" sy="102000" algn="ctr" rotWithShape="0">
              <a:prstClr val="black">
                <a:alpha val="40000"/>
              </a:prstClr>
            </a:outerShdw>
          </a:effectLst>
        </p:spPr>
        <p:txBody>
          <a:bodyPr wrap="none" bIns="457200" anchor="b"/>
          <a:lstStyle>
            <a:lvl1pPr algn="ctr">
              <a:buNone/>
              <a:defRPr sz="1400">
                <a:solidFill>
                  <a:schemeClr val="tx1">
                    <a:lumMod val="50000"/>
                    <a:lumOff val="50000"/>
                  </a:schemeClr>
                </a:solidFill>
              </a:defRPr>
            </a:lvl1pPr>
          </a:lstStyle>
          <a:p>
            <a:r>
              <a:rPr lang="en-US" dirty="0"/>
              <a:t>Click Icon To Add Image</a:t>
            </a:r>
          </a:p>
        </p:txBody>
      </p:sp>
      <p:sp>
        <p:nvSpPr>
          <p:cNvPr id="11" name="Picture Placeholder 7"/>
          <p:cNvSpPr>
            <a:spLocks noGrp="1"/>
          </p:cNvSpPr>
          <p:nvPr>
            <p:ph type="pic" sz="quarter" idx="19" hasCustomPrompt="1"/>
          </p:nvPr>
        </p:nvSpPr>
        <p:spPr>
          <a:xfrm rot="20565730">
            <a:off x="2308945" y="2286950"/>
            <a:ext cx="1811381" cy="1814469"/>
          </a:xfrm>
          <a:prstGeom prst="rect">
            <a:avLst/>
          </a:prstGeom>
          <a:ln w="76200" cap="sq">
            <a:solidFill>
              <a:schemeClr val="bg1">
                <a:lumMod val="85000"/>
              </a:schemeClr>
            </a:solidFill>
            <a:miter lim="800000"/>
          </a:ln>
          <a:effectLst>
            <a:outerShdw blurRad="63500" sx="102000" sy="102000" algn="ctr" rotWithShape="0">
              <a:prstClr val="black">
                <a:alpha val="40000"/>
              </a:prstClr>
            </a:outerShdw>
          </a:effectLst>
        </p:spPr>
        <p:txBody>
          <a:bodyPr wrap="none" bIns="457200" anchor="b"/>
          <a:lstStyle>
            <a:lvl1pPr algn="ctr">
              <a:buNone/>
              <a:defRPr sz="140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20" hasCustomPrompt="1"/>
          </p:nvPr>
        </p:nvSpPr>
        <p:spPr>
          <a:xfrm rot="976477">
            <a:off x="2633043" y="4196078"/>
            <a:ext cx="1811381" cy="1814469"/>
          </a:xfrm>
          <a:prstGeom prst="rect">
            <a:avLst/>
          </a:prstGeom>
          <a:ln w="76200" cap="sq">
            <a:solidFill>
              <a:schemeClr val="bg1">
                <a:lumMod val="85000"/>
              </a:schemeClr>
            </a:solidFill>
            <a:miter lim="800000"/>
          </a:ln>
          <a:effectLst>
            <a:outerShdw blurRad="63500" sx="102000" sy="102000" algn="ctr" rotWithShape="0">
              <a:prstClr val="black">
                <a:alpha val="40000"/>
              </a:prstClr>
            </a:outerShdw>
          </a:effectLst>
        </p:spPr>
        <p:txBody>
          <a:bodyPr wrap="none" bIns="457200" anchor="b"/>
          <a:lstStyle>
            <a:lvl1pPr algn="ctr">
              <a:buNone/>
              <a:defRPr sz="1400">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21" hasCustomPrompt="1"/>
          </p:nvPr>
        </p:nvSpPr>
        <p:spPr>
          <a:xfrm rot="20565730">
            <a:off x="5079375" y="4410071"/>
            <a:ext cx="1811381" cy="1814469"/>
          </a:xfrm>
          <a:prstGeom prst="rect">
            <a:avLst/>
          </a:prstGeom>
          <a:ln w="76200" cap="sq">
            <a:solidFill>
              <a:schemeClr val="bg1">
                <a:lumMod val="85000"/>
              </a:schemeClr>
            </a:solidFill>
            <a:miter lim="800000"/>
          </a:ln>
          <a:effectLst>
            <a:outerShdw blurRad="63500" sx="102000" sy="102000" algn="ctr" rotWithShape="0">
              <a:prstClr val="black">
                <a:alpha val="40000"/>
              </a:prstClr>
            </a:outerShdw>
          </a:effectLst>
        </p:spPr>
        <p:txBody>
          <a:bodyPr wrap="none" bIns="457200" anchor="b"/>
          <a:lstStyle>
            <a:lvl1pPr algn="ctr">
              <a:buNone/>
              <a:defRPr sz="14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31618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par>
                          <p:cTn id="10" fill="hold">
                            <p:stCondLst>
                              <p:cond delay="500"/>
                            </p:stCondLst>
                            <p:childTnLst>
                              <p:par>
                                <p:cTn id="11" presetID="31"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childTnLst>
                          </p:cTn>
                        </p:par>
                        <p:par>
                          <p:cTn id="17" fill="hold">
                            <p:stCondLst>
                              <p:cond delay="1500"/>
                            </p:stCondLst>
                            <p:childTnLst>
                              <p:par>
                                <p:cTn id="18" presetID="31" presetClass="entr" presetSubtype="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1000" fill="hold"/>
                                        <p:tgtEl>
                                          <p:spTgt spid="10"/>
                                        </p:tgtEl>
                                        <p:attrNameLst>
                                          <p:attrName>ppt_w</p:attrName>
                                        </p:attrNameLst>
                                      </p:cBhvr>
                                      <p:tavLst>
                                        <p:tav tm="0">
                                          <p:val>
                                            <p:fltVal val="0"/>
                                          </p:val>
                                        </p:tav>
                                        <p:tav tm="100000">
                                          <p:val>
                                            <p:strVal val="#ppt_w"/>
                                          </p:val>
                                        </p:tav>
                                      </p:tavLst>
                                    </p:anim>
                                    <p:anim calcmode="lin" valueType="num">
                                      <p:cBhvr>
                                        <p:cTn id="21" dur="1000" fill="hold"/>
                                        <p:tgtEl>
                                          <p:spTgt spid="10"/>
                                        </p:tgtEl>
                                        <p:attrNameLst>
                                          <p:attrName>ppt_h</p:attrName>
                                        </p:attrNameLst>
                                      </p:cBhvr>
                                      <p:tavLst>
                                        <p:tav tm="0">
                                          <p:val>
                                            <p:fltVal val="0"/>
                                          </p:val>
                                        </p:tav>
                                        <p:tav tm="100000">
                                          <p:val>
                                            <p:strVal val="#ppt_h"/>
                                          </p:val>
                                        </p:tav>
                                      </p:tavLst>
                                    </p:anim>
                                    <p:anim calcmode="lin" valueType="num">
                                      <p:cBhvr>
                                        <p:cTn id="22" dur="1000" fill="hold"/>
                                        <p:tgtEl>
                                          <p:spTgt spid="10"/>
                                        </p:tgtEl>
                                        <p:attrNameLst>
                                          <p:attrName>style.rotation</p:attrName>
                                        </p:attrNameLst>
                                      </p:cBhvr>
                                      <p:tavLst>
                                        <p:tav tm="0">
                                          <p:val>
                                            <p:fltVal val="90"/>
                                          </p:val>
                                        </p:tav>
                                        <p:tav tm="100000">
                                          <p:val>
                                            <p:fltVal val="0"/>
                                          </p:val>
                                        </p:tav>
                                      </p:tavLst>
                                    </p:anim>
                                    <p:animEffect transition="in" filter="fade">
                                      <p:cBhvr>
                                        <p:cTn id="23" dur="1000"/>
                                        <p:tgtEl>
                                          <p:spTgt spid="10"/>
                                        </p:tgtEl>
                                      </p:cBhvr>
                                    </p:animEffect>
                                  </p:childTnLst>
                                </p:cTn>
                              </p:par>
                            </p:childTnLst>
                          </p:cTn>
                        </p:par>
                        <p:par>
                          <p:cTn id="24" fill="hold">
                            <p:stCondLst>
                              <p:cond delay="2500"/>
                            </p:stCondLst>
                            <p:childTnLst>
                              <p:par>
                                <p:cTn id="25" presetID="31"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1000" fill="hold"/>
                                        <p:tgtEl>
                                          <p:spTgt spid="11"/>
                                        </p:tgtEl>
                                        <p:attrNameLst>
                                          <p:attrName>ppt_w</p:attrName>
                                        </p:attrNameLst>
                                      </p:cBhvr>
                                      <p:tavLst>
                                        <p:tav tm="0">
                                          <p:val>
                                            <p:fltVal val="0"/>
                                          </p:val>
                                        </p:tav>
                                        <p:tav tm="100000">
                                          <p:val>
                                            <p:strVal val="#ppt_w"/>
                                          </p:val>
                                        </p:tav>
                                      </p:tavLst>
                                    </p:anim>
                                    <p:anim calcmode="lin" valueType="num">
                                      <p:cBhvr>
                                        <p:cTn id="28" dur="1000" fill="hold"/>
                                        <p:tgtEl>
                                          <p:spTgt spid="11"/>
                                        </p:tgtEl>
                                        <p:attrNameLst>
                                          <p:attrName>ppt_h</p:attrName>
                                        </p:attrNameLst>
                                      </p:cBhvr>
                                      <p:tavLst>
                                        <p:tav tm="0">
                                          <p:val>
                                            <p:fltVal val="0"/>
                                          </p:val>
                                        </p:tav>
                                        <p:tav tm="100000">
                                          <p:val>
                                            <p:strVal val="#ppt_h"/>
                                          </p:val>
                                        </p:tav>
                                      </p:tavLst>
                                    </p:anim>
                                    <p:anim calcmode="lin" valueType="num">
                                      <p:cBhvr>
                                        <p:cTn id="29" dur="1000" fill="hold"/>
                                        <p:tgtEl>
                                          <p:spTgt spid="11"/>
                                        </p:tgtEl>
                                        <p:attrNameLst>
                                          <p:attrName>style.rotation</p:attrName>
                                        </p:attrNameLst>
                                      </p:cBhvr>
                                      <p:tavLst>
                                        <p:tav tm="0">
                                          <p:val>
                                            <p:fltVal val="90"/>
                                          </p:val>
                                        </p:tav>
                                        <p:tav tm="100000">
                                          <p:val>
                                            <p:fltVal val="0"/>
                                          </p:val>
                                        </p:tav>
                                      </p:tavLst>
                                    </p:anim>
                                    <p:animEffect transition="in" filter="fade">
                                      <p:cBhvr>
                                        <p:cTn id="30" dur="1000"/>
                                        <p:tgtEl>
                                          <p:spTgt spid="11"/>
                                        </p:tgtEl>
                                      </p:cBhvr>
                                    </p:animEffect>
                                  </p:childTnLst>
                                </p:cTn>
                              </p:par>
                            </p:childTnLst>
                          </p:cTn>
                        </p:par>
                        <p:par>
                          <p:cTn id="31" fill="hold">
                            <p:stCondLst>
                              <p:cond delay="3500"/>
                            </p:stCondLst>
                            <p:childTnLst>
                              <p:par>
                                <p:cTn id="32" presetID="31" presetClass="entr" presetSubtype="0" fill="hold" grpId="0" nodeType="after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p:cTn id="34" dur="1000" fill="hold"/>
                                        <p:tgtEl>
                                          <p:spTgt spid="12"/>
                                        </p:tgtEl>
                                        <p:attrNameLst>
                                          <p:attrName>ppt_w</p:attrName>
                                        </p:attrNameLst>
                                      </p:cBhvr>
                                      <p:tavLst>
                                        <p:tav tm="0">
                                          <p:val>
                                            <p:fltVal val="0"/>
                                          </p:val>
                                        </p:tav>
                                        <p:tav tm="100000">
                                          <p:val>
                                            <p:strVal val="#ppt_w"/>
                                          </p:val>
                                        </p:tav>
                                      </p:tavLst>
                                    </p:anim>
                                    <p:anim calcmode="lin" valueType="num">
                                      <p:cBhvr>
                                        <p:cTn id="35" dur="1000" fill="hold"/>
                                        <p:tgtEl>
                                          <p:spTgt spid="12"/>
                                        </p:tgtEl>
                                        <p:attrNameLst>
                                          <p:attrName>ppt_h</p:attrName>
                                        </p:attrNameLst>
                                      </p:cBhvr>
                                      <p:tavLst>
                                        <p:tav tm="0">
                                          <p:val>
                                            <p:fltVal val="0"/>
                                          </p:val>
                                        </p:tav>
                                        <p:tav tm="100000">
                                          <p:val>
                                            <p:strVal val="#ppt_h"/>
                                          </p:val>
                                        </p:tav>
                                      </p:tavLst>
                                    </p:anim>
                                    <p:anim calcmode="lin" valueType="num">
                                      <p:cBhvr>
                                        <p:cTn id="36" dur="1000" fill="hold"/>
                                        <p:tgtEl>
                                          <p:spTgt spid="12"/>
                                        </p:tgtEl>
                                        <p:attrNameLst>
                                          <p:attrName>style.rotation</p:attrName>
                                        </p:attrNameLst>
                                      </p:cBhvr>
                                      <p:tavLst>
                                        <p:tav tm="0">
                                          <p:val>
                                            <p:fltVal val="90"/>
                                          </p:val>
                                        </p:tav>
                                        <p:tav tm="100000">
                                          <p:val>
                                            <p:fltVal val="0"/>
                                          </p:val>
                                        </p:tav>
                                      </p:tavLst>
                                    </p:anim>
                                    <p:animEffect transition="in" filter="fade">
                                      <p:cBhvr>
                                        <p:cTn id="37" dur="1000"/>
                                        <p:tgtEl>
                                          <p:spTgt spid="12"/>
                                        </p:tgtEl>
                                      </p:cBhvr>
                                    </p:animEffect>
                                  </p:childTnLst>
                                </p:cTn>
                              </p:par>
                            </p:childTnLst>
                          </p:cTn>
                        </p:par>
                        <p:par>
                          <p:cTn id="38" fill="hold">
                            <p:stCondLst>
                              <p:cond delay="4500"/>
                            </p:stCondLst>
                            <p:childTnLst>
                              <p:par>
                                <p:cTn id="39" presetID="31" presetClass="entr" presetSubtype="0"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p:cTn id="41" dur="1000" fill="hold"/>
                                        <p:tgtEl>
                                          <p:spTgt spid="16"/>
                                        </p:tgtEl>
                                        <p:attrNameLst>
                                          <p:attrName>ppt_w</p:attrName>
                                        </p:attrNameLst>
                                      </p:cBhvr>
                                      <p:tavLst>
                                        <p:tav tm="0">
                                          <p:val>
                                            <p:fltVal val="0"/>
                                          </p:val>
                                        </p:tav>
                                        <p:tav tm="100000">
                                          <p:val>
                                            <p:strVal val="#ppt_w"/>
                                          </p:val>
                                        </p:tav>
                                      </p:tavLst>
                                    </p:anim>
                                    <p:anim calcmode="lin" valueType="num">
                                      <p:cBhvr>
                                        <p:cTn id="42" dur="1000" fill="hold"/>
                                        <p:tgtEl>
                                          <p:spTgt spid="16"/>
                                        </p:tgtEl>
                                        <p:attrNameLst>
                                          <p:attrName>ppt_h</p:attrName>
                                        </p:attrNameLst>
                                      </p:cBhvr>
                                      <p:tavLst>
                                        <p:tav tm="0">
                                          <p:val>
                                            <p:fltVal val="0"/>
                                          </p:val>
                                        </p:tav>
                                        <p:tav tm="100000">
                                          <p:val>
                                            <p:strVal val="#ppt_h"/>
                                          </p:val>
                                        </p:tav>
                                      </p:tavLst>
                                    </p:anim>
                                    <p:anim calcmode="lin" valueType="num">
                                      <p:cBhvr>
                                        <p:cTn id="43" dur="1000" fill="hold"/>
                                        <p:tgtEl>
                                          <p:spTgt spid="16"/>
                                        </p:tgtEl>
                                        <p:attrNameLst>
                                          <p:attrName>style.rotation</p:attrName>
                                        </p:attrNameLst>
                                      </p:cBhvr>
                                      <p:tavLst>
                                        <p:tav tm="0">
                                          <p:val>
                                            <p:fltVal val="90"/>
                                          </p:val>
                                        </p:tav>
                                        <p:tav tm="100000">
                                          <p:val>
                                            <p:fltVal val="0"/>
                                          </p:val>
                                        </p:tav>
                                      </p:tavLst>
                                    </p:anim>
                                    <p:animEffect transition="in" filter="fade">
                                      <p:cBhvr>
                                        <p:cTn id="44"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8" grpId="0" animBg="1"/>
      <p:bldP spid="10" grpId="0" animBg="1"/>
      <p:bldP spid="11" grpId="0" animBg="1"/>
      <p:bldP spid="12" grpId="0" animBg="1"/>
      <p:bldP spid="16"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p:cNvPicPr>
            <a:picLocks noGrp="1" noChangeAspect="1"/>
          </p:cNvPicPr>
          <p:nvPr>
            <p:ph type="pic" sz="quarter" idx="19"/>
          </p:nvPr>
        </p:nvPicPr>
        <p:blipFill>
          <a:blip r:embed="rId2">
            <a:extLst>
              <a:ext uri="{28A0092B-C50C-407E-A947-70E740481C1C}">
                <a14:useLocalDpi xmlns:a14="http://schemas.microsoft.com/office/drawing/2010/main" val="0"/>
              </a:ext>
            </a:extLst>
          </a:blip>
          <a:stretch>
            <a:fillRect/>
          </a:stretch>
        </p:blipFill>
        <p:spPr>
          <a:xfrm rot="20565730">
            <a:off x="2308945" y="1705564"/>
            <a:ext cx="1811381" cy="1811381"/>
          </a:xfrm>
        </p:spPr>
      </p:pic>
      <p:pic>
        <p:nvPicPr>
          <p:cNvPr id="3" name="Picture Placeholder 2"/>
          <p:cNvPicPr>
            <a:picLocks noGrp="1" noChangeAspect="1"/>
          </p:cNvPicPr>
          <p:nvPr>
            <p:ph type="pic" sz="quarter" idx="20"/>
          </p:nvPr>
        </p:nvPicPr>
        <p:blipFill>
          <a:blip r:embed="rId3">
            <a:extLst>
              <a:ext uri="{28A0092B-C50C-407E-A947-70E740481C1C}">
                <a14:useLocalDpi xmlns:a14="http://schemas.microsoft.com/office/drawing/2010/main" val="0"/>
              </a:ext>
            </a:extLst>
          </a:blip>
          <a:stretch>
            <a:fillRect/>
          </a:stretch>
        </p:blipFill>
        <p:spPr>
          <a:xfrm rot="976477">
            <a:off x="2633043" y="3614692"/>
            <a:ext cx="1811381" cy="1811381"/>
          </a:xfrm>
        </p:spPr>
      </p:pic>
      <p:pic>
        <p:nvPicPr>
          <p:cNvPr id="7" name="Picture Placeholder 6"/>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4597678" y="1133316"/>
            <a:ext cx="2996645" cy="2996645"/>
          </a:xfrm>
        </p:spPr>
      </p:pic>
      <p:pic>
        <p:nvPicPr>
          <p:cNvPr id="4" name="Picture Placeholder 3"/>
          <p:cNvPicPr>
            <a:picLocks noGrp="1" noChangeAspect="1"/>
          </p:cNvPicPr>
          <p:nvPr>
            <p:ph type="pic" sz="quarter" idx="21"/>
          </p:nvPr>
        </p:nvPicPr>
        <p:blipFill>
          <a:blip r:embed="rId5">
            <a:extLst>
              <a:ext uri="{28A0092B-C50C-407E-A947-70E740481C1C}">
                <a14:useLocalDpi xmlns:a14="http://schemas.microsoft.com/office/drawing/2010/main" val="0"/>
              </a:ext>
            </a:extLst>
          </a:blip>
          <a:stretch>
            <a:fillRect/>
          </a:stretch>
        </p:blipFill>
        <p:spPr>
          <a:xfrm rot="20565730">
            <a:off x="5079375" y="3828685"/>
            <a:ext cx="1811381" cy="1811381"/>
          </a:xfrm>
        </p:spPr>
      </p:pic>
      <p:pic>
        <p:nvPicPr>
          <p:cNvPr id="6" name="Picture Placeholder 5"/>
          <p:cNvPicPr>
            <a:picLocks noGrp="1" noChangeAspect="1"/>
          </p:cNvPicPr>
          <p:nvPr>
            <p:ph type="pic" sz="quarter" idx="17"/>
          </p:nvPr>
        </p:nvPicPr>
        <p:blipFill>
          <a:blip r:embed="rId6">
            <a:extLst>
              <a:ext uri="{28A0092B-C50C-407E-A947-70E740481C1C}">
                <a14:useLocalDpi xmlns:a14="http://schemas.microsoft.com/office/drawing/2010/main" val="0"/>
              </a:ext>
            </a:extLst>
          </a:blip>
          <a:stretch>
            <a:fillRect/>
          </a:stretch>
        </p:blipFill>
        <p:spPr>
          <a:xfrm rot="1256599">
            <a:off x="7583191" y="3389198"/>
            <a:ext cx="1811381" cy="1811381"/>
          </a:xfrm>
        </p:spPr>
      </p:pic>
      <p:pic>
        <p:nvPicPr>
          <p:cNvPr id="5" name="Picture Placeholder 4"/>
          <p:cNvPicPr>
            <a:picLocks noGrp="1" noChangeAspect="1"/>
          </p:cNvPicPr>
          <p:nvPr>
            <p:ph type="pic" sz="quarter" idx="18"/>
          </p:nvPr>
        </p:nvPicPr>
        <p:blipFill>
          <a:blip r:embed="rId7">
            <a:extLst>
              <a:ext uri="{28A0092B-C50C-407E-A947-70E740481C1C}">
                <a14:useLocalDpi xmlns:a14="http://schemas.microsoft.com/office/drawing/2010/main" val="0"/>
              </a:ext>
            </a:extLst>
          </a:blip>
          <a:stretch>
            <a:fillRect/>
          </a:stretch>
        </p:blipFill>
        <p:spPr>
          <a:xfrm rot="20565730">
            <a:off x="7956551" y="1352272"/>
            <a:ext cx="1811381" cy="1811381"/>
          </a:xfrm>
        </p:spPr>
      </p:pic>
      <p:sp>
        <p:nvSpPr>
          <p:cNvPr id="21" name="TextBox 20"/>
          <p:cNvSpPr txBox="1"/>
          <p:nvPr/>
        </p:nvSpPr>
        <p:spPr>
          <a:xfrm>
            <a:off x="1309995" y="5932426"/>
            <a:ext cx="9389012" cy="874085"/>
          </a:xfrm>
          <a:prstGeom prst="rect">
            <a:avLst/>
          </a:prstGeom>
          <a:noFill/>
        </p:spPr>
        <p:txBody>
          <a:bodyPr wrap="square" rtlCol="0">
            <a:spAutoFit/>
          </a:bodyPr>
          <a:lstStyle/>
          <a:p>
            <a:pPr algn="ctr"/>
            <a:r>
              <a:rPr lang="en-US" sz="2000" b="1" dirty="0">
                <a:solidFill>
                  <a:schemeClr val="bg1">
                    <a:lumMod val="75000"/>
                  </a:schemeClr>
                </a:solidFill>
              </a:rPr>
              <a:t>LOREM IPSUM</a:t>
            </a:r>
          </a:p>
          <a:p>
            <a:pPr algn="ctr" defTabSz="1219170">
              <a:spcBef>
                <a:spcPct val="20000"/>
              </a:spcBef>
              <a:defRPr/>
            </a:pPr>
            <a:r>
              <a:rPr lang="en-US" sz="1400" dirty="0">
                <a:solidFill>
                  <a:schemeClr val="bg1">
                    <a:lumMod val="75000"/>
                  </a:schemeClr>
                </a:solidFill>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11" name="Group 10"/>
          <p:cNvGrpSpPr/>
          <p:nvPr/>
        </p:nvGrpSpPr>
        <p:grpSpPr>
          <a:xfrm>
            <a:off x="754150" y="295106"/>
            <a:ext cx="4364195" cy="665324"/>
            <a:chOff x="754150" y="295106"/>
            <a:chExt cx="4364195" cy="665324"/>
          </a:xfrm>
        </p:grpSpPr>
        <p:sp>
          <p:nvSpPr>
            <p:cNvPr id="12"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13"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14" name="Picture 13">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99497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2922</TotalTime>
  <Words>1159</Words>
  <Application>Microsoft Office PowerPoint</Application>
  <PresentationFormat>Widescreen</PresentationFormat>
  <Paragraphs>43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584</cp:revision>
  <dcterms:created xsi:type="dcterms:W3CDTF">2015-12-31T02:20:12Z</dcterms:created>
  <dcterms:modified xsi:type="dcterms:W3CDTF">2016-09-18T16:55:29Z</dcterms:modified>
</cp:coreProperties>
</file>