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98"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a:srgbClr val="FFC000"/>
    <a:srgbClr val="A5A5A5"/>
    <a:srgbClr val="ED7D31"/>
    <a:srgbClr val="5B9BD5"/>
    <a:srgbClr val="70AD47"/>
    <a:srgbClr val="878889"/>
    <a:srgbClr val="969696"/>
    <a:srgbClr val="9B9B9B"/>
    <a:srgbClr val="4F7D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pic">
    <p:spTree>
      <p:nvGrpSpPr>
        <p:cNvPr id="1" name=""/>
        <p:cNvGrpSpPr/>
        <p:nvPr/>
      </p:nvGrpSpPr>
      <p:grpSpPr>
        <a:xfrm>
          <a:off x="0" y="0"/>
          <a:ext cx="0" cy="0"/>
          <a:chOff x="0" y="0"/>
          <a:chExt cx="0" cy="0"/>
        </a:xfrm>
      </p:grpSpPr>
      <p:sp>
        <p:nvSpPr>
          <p:cNvPr id="13" name="Picture Placeholder 7"/>
          <p:cNvSpPr>
            <a:spLocks noGrp="1"/>
          </p:cNvSpPr>
          <p:nvPr>
            <p:ph type="pic" sz="quarter" idx="16" hasCustomPrompt="1"/>
          </p:nvPr>
        </p:nvSpPr>
        <p:spPr>
          <a:xfrm>
            <a:off x="4597678" y="1713689"/>
            <a:ext cx="2996645" cy="3001760"/>
          </a:xfrm>
          <a:prstGeom prst="rect">
            <a:avLst/>
          </a:prstGeom>
          <a:ln w="76200" cap="sq">
            <a:solidFill>
              <a:schemeClr val="bg1">
                <a:lumMod val="85000"/>
              </a:schemeClr>
            </a:solidFill>
            <a:miter lim="800000"/>
          </a:ln>
          <a:effectLst>
            <a:outerShdw blurRad="63500" sx="102000" sy="102000" algn="ctr" rotWithShape="0">
              <a:prstClr val="black">
                <a:alpha val="40000"/>
              </a:prstClr>
            </a:outerShdw>
          </a:effectLst>
          <a:scene3d>
            <a:camera prst="orthographicFront"/>
            <a:lightRig rig="threePt" dir="t"/>
          </a:scene3d>
          <a:sp3d extrusionH="171450">
            <a:extrusionClr>
              <a:schemeClr val="tx1">
                <a:lumMod val="65000"/>
                <a:lumOff val="35000"/>
              </a:schemeClr>
            </a:extrusionClr>
          </a:sp3d>
        </p:spPr>
        <p:txBody>
          <a:bodyPr bIns="914400" anchor="b"/>
          <a:lstStyle>
            <a:lvl1pPr algn="ctr">
              <a:buNone/>
              <a:defRPr sz="1400">
                <a:solidFill>
                  <a:schemeClr val="tx1">
                    <a:lumMod val="50000"/>
                    <a:lumOff val="50000"/>
                  </a:schemeClr>
                </a:solidFill>
              </a:defRPr>
            </a:lvl1pPr>
          </a:lstStyle>
          <a:p>
            <a:r>
              <a:rPr lang="en-US" dirty="0"/>
              <a:t>Click Icon To Add Image</a:t>
            </a:r>
          </a:p>
        </p:txBody>
      </p:sp>
      <p:sp>
        <p:nvSpPr>
          <p:cNvPr id="8" name="Picture Placeholder 7"/>
          <p:cNvSpPr>
            <a:spLocks noGrp="1"/>
          </p:cNvSpPr>
          <p:nvPr>
            <p:ph type="pic" sz="quarter" idx="17" hasCustomPrompt="1"/>
          </p:nvPr>
        </p:nvSpPr>
        <p:spPr>
          <a:xfrm rot="1256599">
            <a:off x="7583191" y="3970584"/>
            <a:ext cx="1811381" cy="1814469"/>
          </a:xfrm>
          <a:prstGeom prst="rect">
            <a:avLst/>
          </a:prstGeom>
          <a:ln w="76200" cap="sq">
            <a:solidFill>
              <a:schemeClr val="bg1">
                <a:lumMod val="85000"/>
              </a:schemeClr>
            </a:solidFill>
            <a:miter lim="800000"/>
          </a:ln>
          <a:effectLst>
            <a:outerShdw blurRad="63500" sx="102000" sy="102000" algn="ctr" rotWithShape="0">
              <a:prstClr val="black">
                <a:alpha val="40000"/>
              </a:prstClr>
            </a:outerShdw>
          </a:effectLst>
        </p:spPr>
        <p:txBody>
          <a:bodyPr wrap="none" bIns="457200" anchor="b"/>
          <a:lstStyle>
            <a:lvl1pPr algn="ctr">
              <a:buNone/>
              <a:defRPr sz="1400">
                <a:solidFill>
                  <a:schemeClr val="tx1">
                    <a:lumMod val="50000"/>
                    <a:lumOff val="50000"/>
                  </a:schemeClr>
                </a:solidFill>
              </a:defRPr>
            </a:lvl1pPr>
          </a:lstStyle>
          <a:p>
            <a:r>
              <a:rPr lang="en-US" dirty="0"/>
              <a:t>Click Icon To Add Image</a:t>
            </a:r>
          </a:p>
        </p:txBody>
      </p:sp>
      <p:sp>
        <p:nvSpPr>
          <p:cNvPr id="10" name="Picture Placeholder 7"/>
          <p:cNvSpPr>
            <a:spLocks noGrp="1"/>
          </p:cNvSpPr>
          <p:nvPr>
            <p:ph type="pic" sz="quarter" idx="18" hasCustomPrompt="1"/>
          </p:nvPr>
        </p:nvSpPr>
        <p:spPr>
          <a:xfrm rot="20565730">
            <a:off x="7956551" y="1933658"/>
            <a:ext cx="1811381" cy="1814469"/>
          </a:xfrm>
          <a:prstGeom prst="rect">
            <a:avLst/>
          </a:prstGeom>
          <a:ln w="76200" cap="sq">
            <a:solidFill>
              <a:schemeClr val="bg1">
                <a:lumMod val="85000"/>
              </a:schemeClr>
            </a:solidFill>
            <a:miter lim="800000"/>
          </a:ln>
          <a:effectLst>
            <a:outerShdw blurRad="63500" sx="102000" sy="102000" algn="ctr" rotWithShape="0">
              <a:prstClr val="black">
                <a:alpha val="40000"/>
              </a:prstClr>
            </a:outerShdw>
          </a:effectLst>
        </p:spPr>
        <p:txBody>
          <a:bodyPr wrap="none" bIns="457200" anchor="b"/>
          <a:lstStyle>
            <a:lvl1pPr algn="ctr">
              <a:buNone/>
              <a:defRPr sz="1400">
                <a:solidFill>
                  <a:schemeClr val="tx1">
                    <a:lumMod val="50000"/>
                    <a:lumOff val="50000"/>
                  </a:schemeClr>
                </a:solidFill>
              </a:defRPr>
            </a:lvl1pPr>
          </a:lstStyle>
          <a:p>
            <a:r>
              <a:rPr lang="en-US" dirty="0"/>
              <a:t>Click Icon To Add Image</a:t>
            </a:r>
          </a:p>
        </p:txBody>
      </p:sp>
      <p:sp>
        <p:nvSpPr>
          <p:cNvPr id="11" name="Picture Placeholder 7"/>
          <p:cNvSpPr>
            <a:spLocks noGrp="1"/>
          </p:cNvSpPr>
          <p:nvPr>
            <p:ph type="pic" sz="quarter" idx="19" hasCustomPrompt="1"/>
          </p:nvPr>
        </p:nvSpPr>
        <p:spPr>
          <a:xfrm rot="20565730">
            <a:off x="2308945" y="2286950"/>
            <a:ext cx="1811381" cy="1814469"/>
          </a:xfrm>
          <a:prstGeom prst="rect">
            <a:avLst/>
          </a:prstGeom>
          <a:ln w="76200" cap="sq">
            <a:solidFill>
              <a:schemeClr val="bg1">
                <a:lumMod val="85000"/>
              </a:schemeClr>
            </a:solidFill>
            <a:miter lim="800000"/>
          </a:ln>
          <a:effectLst>
            <a:outerShdw blurRad="63500" sx="102000" sy="102000" algn="ctr" rotWithShape="0">
              <a:prstClr val="black">
                <a:alpha val="40000"/>
              </a:prstClr>
            </a:outerShdw>
          </a:effectLst>
        </p:spPr>
        <p:txBody>
          <a:bodyPr wrap="none" bIns="457200" anchor="b"/>
          <a:lstStyle>
            <a:lvl1pPr algn="ctr">
              <a:buNone/>
              <a:defRPr sz="1400">
                <a:solidFill>
                  <a:schemeClr val="tx1">
                    <a:lumMod val="50000"/>
                    <a:lumOff val="50000"/>
                  </a:schemeClr>
                </a:solidFill>
              </a:defRPr>
            </a:lvl1pPr>
          </a:lstStyle>
          <a:p>
            <a:r>
              <a:rPr lang="en-US" dirty="0"/>
              <a:t>Click Icon To Add Image</a:t>
            </a:r>
          </a:p>
        </p:txBody>
      </p:sp>
      <p:sp>
        <p:nvSpPr>
          <p:cNvPr id="12" name="Picture Placeholder 7"/>
          <p:cNvSpPr>
            <a:spLocks noGrp="1"/>
          </p:cNvSpPr>
          <p:nvPr>
            <p:ph type="pic" sz="quarter" idx="20" hasCustomPrompt="1"/>
          </p:nvPr>
        </p:nvSpPr>
        <p:spPr>
          <a:xfrm rot="976477">
            <a:off x="2633043" y="4196078"/>
            <a:ext cx="1811381" cy="1814469"/>
          </a:xfrm>
          <a:prstGeom prst="rect">
            <a:avLst/>
          </a:prstGeom>
          <a:ln w="76200" cap="sq">
            <a:solidFill>
              <a:schemeClr val="bg1">
                <a:lumMod val="85000"/>
              </a:schemeClr>
            </a:solidFill>
            <a:miter lim="800000"/>
          </a:ln>
          <a:effectLst>
            <a:outerShdw blurRad="63500" sx="102000" sy="102000" algn="ctr" rotWithShape="0">
              <a:prstClr val="black">
                <a:alpha val="40000"/>
              </a:prstClr>
            </a:outerShdw>
          </a:effectLst>
        </p:spPr>
        <p:txBody>
          <a:bodyPr wrap="none" bIns="457200" anchor="b"/>
          <a:lstStyle>
            <a:lvl1pPr algn="ctr">
              <a:buNone/>
              <a:defRPr sz="1400">
                <a:solidFill>
                  <a:schemeClr val="tx1">
                    <a:lumMod val="50000"/>
                    <a:lumOff val="50000"/>
                  </a:schemeClr>
                </a:solidFill>
              </a:defRPr>
            </a:lvl1pPr>
          </a:lstStyle>
          <a:p>
            <a:r>
              <a:rPr lang="en-US" dirty="0"/>
              <a:t>Click Icon To Add Image</a:t>
            </a:r>
          </a:p>
        </p:txBody>
      </p:sp>
      <p:sp>
        <p:nvSpPr>
          <p:cNvPr id="16" name="Picture Placeholder 7"/>
          <p:cNvSpPr>
            <a:spLocks noGrp="1"/>
          </p:cNvSpPr>
          <p:nvPr>
            <p:ph type="pic" sz="quarter" idx="21" hasCustomPrompt="1"/>
          </p:nvPr>
        </p:nvSpPr>
        <p:spPr>
          <a:xfrm rot="20565730">
            <a:off x="5079375" y="4410071"/>
            <a:ext cx="1811381" cy="1814469"/>
          </a:xfrm>
          <a:prstGeom prst="rect">
            <a:avLst/>
          </a:prstGeom>
          <a:ln w="76200" cap="sq">
            <a:solidFill>
              <a:schemeClr val="bg1">
                <a:lumMod val="85000"/>
              </a:schemeClr>
            </a:solidFill>
            <a:miter lim="800000"/>
          </a:ln>
          <a:effectLst>
            <a:outerShdw blurRad="63500" sx="102000" sy="102000" algn="ctr" rotWithShape="0">
              <a:prstClr val="black">
                <a:alpha val="40000"/>
              </a:prstClr>
            </a:outerShdw>
          </a:effectLst>
        </p:spPr>
        <p:txBody>
          <a:bodyPr wrap="none" bIns="457200" anchor="b"/>
          <a:lstStyle>
            <a:lvl1pPr algn="ctr">
              <a:buNone/>
              <a:defRPr sz="1400">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316187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childTnLst>
                          </p:cTn>
                        </p:par>
                        <p:par>
                          <p:cTn id="10" fill="hold">
                            <p:stCondLst>
                              <p:cond delay="500"/>
                            </p:stCondLst>
                            <p:childTnLst>
                              <p:par>
                                <p:cTn id="11" presetID="31" presetClass="entr" presetSubtype="0"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1000" fill="hold"/>
                                        <p:tgtEl>
                                          <p:spTgt spid="8"/>
                                        </p:tgtEl>
                                        <p:attrNameLst>
                                          <p:attrName>ppt_w</p:attrName>
                                        </p:attrNameLst>
                                      </p:cBhvr>
                                      <p:tavLst>
                                        <p:tav tm="0">
                                          <p:val>
                                            <p:fltVal val="0"/>
                                          </p:val>
                                        </p:tav>
                                        <p:tav tm="100000">
                                          <p:val>
                                            <p:strVal val="#ppt_w"/>
                                          </p:val>
                                        </p:tav>
                                      </p:tavLst>
                                    </p:anim>
                                    <p:anim calcmode="lin" valueType="num">
                                      <p:cBhvr>
                                        <p:cTn id="14" dur="1000" fill="hold"/>
                                        <p:tgtEl>
                                          <p:spTgt spid="8"/>
                                        </p:tgtEl>
                                        <p:attrNameLst>
                                          <p:attrName>ppt_h</p:attrName>
                                        </p:attrNameLst>
                                      </p:cBhvr>
                                      <p:tavLst>
                                        <p:tav tm="0">
                                          <p:val>
                                            <p:fltVal val="0"/>
                                          </p:val>
                                        </p:tav>
                                        <p:tav tm="100000">
                                          <p:val>
                                            <p:strVal val="#ppt_h"/>
                                          </p:val>
                                        </p:tav>
                                      </p:tavLst>
                                    </p:anim>
                                    <p:anim calcmode="lin" valueType="num">
                                      <p:cBhvr>
                                        <p:cTn id="15" dur="1000" fill="hold"/>
                                        <p:tgtEl>
                                          <p:spTgt spid="8"/>
                                        </p:tgtEl>
                                        <p:attrNameLst>
                                          <p:attrName>style.rotation</p:attrName>
                                        </p:attrNameLst>
                                      </p:cBhvr>
                                      <p:tavLst>
                                        <p:tav tm="0">
                                          <p:val>
                                            <p:fltVal val="90"/>
                                          </p:val>
                                        </p:tav>
                                        <p:tav tm="100000">
                                          <p:val>
                                            <p:fltVal val="0"/>
                                          </p:val>
                                        </p:tav>
                                      </p:tavLst>
                                    </p:anim>
                                    <p:animEffect transition="in" filter="fade">
                                      <p:cBhvr>
                                        <p:cTn id="16" dur="1000"/>
                                        <p:tgtEl>
                                          <p:spTgt spid="8"/>
                                        </p:tgtEl>
                                      </p:cBhvr>
                                    </p:animEffect>
                                  </p:childTnLst>
                                </p:cTn>
                              </p:par>
                            </p:childTnLst>
                          </p:cTn>
                        </p:par>
                        <p:par>
                          <p:cTn id="17" fill="hold">
                            <p:stCondLst>
                              <p:cond delay="1500"/>
                            </p:stCondLst>
                            <p:childTnLst>
                              <p:par>
                                <p:cTn id="18" presetID="31" presetClass="entr" presetSubtype="0" fill="hold" grpId="0" nodeType="afterEffect">
                                  <p:stCondLst>
                                    <p:cond delay="0"/>
                                  </p:stCondLst>
                                  <p:childTnLst>
                                    <p:set>
                                      <p:cBhvr>
                                        <p:cTn id="19" dur="1" fill="hold">
                                          <p:stCondLst>
                                            <p:cond delay="0"/>
                                          </p:stCondLst>
                                        </p:cTn>
                                        <p:tgtEl>
                                          <p:spTgt spid="10"/>
                                        </p:tgtEl>
                                        <p:attrNameLst>
                                          <p:attrName>style.visibility</p:attrName>
                                        </p:attrNameLst>
                                      </p:cBhvr>
                                      <p:to>
                                        <p:strVal val="visible"/>
                                      </p:to>
                                    </p:set>
                                    <p:anim calcmode="lin" valueType="num">
                                      <p:cBhvr>
                                        <p:cTn id="20" dur="1000" fill="hold"/>
                                        <p:tgtEl>
                                          <p:spTgt spid="10"/>
                                        </p:tgtEl>
                                        <p:attrNameLst>
                                          <p:attrName>ppt_w</p:attrName>
                                        </p:attrNameLst>
                                      </p:cBhvr>
                                      <p:tavLst>
                                        <p:tav tm="0">
                                          <p:val>
                                            <p:fltVal val="0"/>
                                          </p:val>
                                        </p:tav>
                                        <p:tav tm="100000">
                                          <p:val>
                                            <p:strVal val="#ppt_w"/>
                                          </p:val>
                                        </p:tav>
                                      </p:tavLst>
                                    </p:anim>
                                    <p:anim calcmode="lin" valueType="num">
                                      <p:cBhvr>
                                        <p:cTn id="21" dur="1000" fill="hold"/>
                                        <p:tgtEl>
                                          <p:spTgt spid="10"/>
                                        </p:tgtEl>
                                        <p:attrNameLst>
                                          <p:attrName>ppt_h</p:attrName>
                                        </p:attrNameLst>
                                      </p:cBhvr>
                                      <p:tavLst>
                                        <p:tav tm="0">
                                          <p:val>
                                            <p:fltVal val="0"/>
                                          </p:val>
                                        </p:tav>
                                        <p:tav tm="100000">
                                          <p:val>
                                            <p:strVal val="#ppt_h"/>
                                          </p:val>
                                        </p:tav>
                                      </p:tavLst>
                                    </p:anim>
                                    <p:anim calcmode="lin" valueType="num">
                                      <p:cBhvr>
                                        <p:cTn id="22" dur="1000" fill="hold"/>
                                        <p:tgtEl>
                                          <p:spTgt spid="10"/>
                                        </p:tgtEl>
                                        <p:attrNameLst>
                                          <p:attrName>style.rotation</p:attrName>
                                        </p:attrNameLst>
                                      </p:cBhvr>
                                      <p:tavLst>
                                        <p:tav tm="0">
                                          <p:val>
                                            <p:fltVal val="90"/>
                                          </p:val>
                                        </p:tav>
                                        <p:tav tm="100000">
                                          <p:val>
                                            <p:fltVal val="0"/>
                                          </p:val>
                                        </p:tav>
                                      </p:tavLst>
                                    </p:anim>
                                    <p:animEffect transition="in" filter="fade">
                                      <p:cBhvr>
                                        <p:cTn id="23" dur="1000"/>
                                        <p:tgtEl>
                                          <p:spTgt spid="10"/>
                                        </p:tgtEl>
                                      </p:cBhvr>
                                    </p:animEffect>
                                  </p:childTnLst>
                                </p:cTn>
                              </p:par>
                            </p:childTnLst>
                          </p:cTn>
                        </p:par>
                        <p:par>
                          <p:cTn id="24" fill="hold">
                            <p:stCondLst>
                              <p:cond delay="2500"/>
                            </p:stCondLst>
                            <p:childTnLst>
                              <p:par>
                                <p:cTn id="25" presetID="31" presetClass="entr" presetSubtype="0" fill="hold" grpId="0" nodeType="after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p:cTn id="27" dur="1000" fill="hold"/>
                                        <p:tgtEl>
                                          <p:spTgt spid="11"/>
                                        </p:tgtEl>
                                        <p:attrNameLst>
                                          <p:attrName>ppt_w</p:attrName>
                                        </p:attrNameLst>
                                      </p:cBhvr>
                                      <p:tavLst>
                                        <p:tav tm="0">
                                          <p:val>
                                            <p:fltVal val="0"/>
                                          </p:val>
                                        </p:tav>
                                        <p:tav tm="100000">
                                          <p:val>
                                            <p:strVal val="#ppt_w"/>
                                          </p:val>
                                        </p:tav>
                                      </p:tavLst>
                                    </p:anim>
                                    <p:anim calcmode="lin" valueType="num">
                                      <p:cBhvr>
                                        <p:cTn id="28" dur="1000" fill="hold"/>
                                        <p:tgtEl>
                                          <p:spTgt spid="11"/>
                                        </p:tgtEl>
                                        <p:attrNameLst>
                                          <p:attrName>ppt_h</p:attrName>
                                        </p:attrNameLst>
                                      </p:cBhvr>
                                      <p:tavLst>
                                        <p:tav tm="0">
                                          <p:val>
                                            <p:fltVal val="0"/>
                                          </p:val>
                                        </p:tav>
                                        <p:tav tm="100000">
                                          <p:val>
                                            <p:strVal val="#ppt_h"/>
                                          </p:val>
                                        </p:tav>
                                      </p:tavLst>
                                    </p:anim>
                                    <p:anim calcmode="lin" valueType="num">
                                      <p:cBhvr>
                                        <p:cTn id="29" dur="1000" fill="hold"/>
                                        <p:tgtEl>
                                          <p:spTgt spid="11"/>
                                        </p:tgtEl>
                                        <p:attrNameLst>
                                          <p:attrName>style.rotation</p:attrName>
                                        </p:attrNameLst>
                                      </p:cBhvr>
                                      <p:tavLst>
                                        <p:tav tm="0">
                                          <p:val>
                                            <p:fltVal val="90"/>
                                          </p:val>
                                        </p:tav>
                                        <p:tav tm="100000">
                                          <p:val>
                                            <p:fltVal val="0"/>
                                          </p:val>
                                        </p:tav>
                                      </p:tavLst>
                                    </p:anim>
                                    <p:animEffect transition="in" filter="fade">
                                      <p:cBhvr>
                                        <p:cTn id="30" dur="1000"/>
                                        <p:tgtEl>
                                          <p:spTgt spid="11"/>
                                        </p:tgtEl>
                                      </p:cBhvr>
                                    </p:animEffect>
                                  </p:childTnLst>
                                </p:cTn>
                              </p:par>
                            </p:childTnLst>
                          </p:cTn>
                        </p:par>
                        <p:par>
                          <p:cTn id="31" fill="hold">
                            <p:stCondLst>
                              <p:cond delay="3500"/>
                            </p:stCondLst>
                            <p:childTnLst>
                              <p:par>
                                <p:cTn id="32" presetID="31" presetClass="entr" presetSubtype="0" fill="hold" grpId="0" nodeType="afterEffect">
                                  <p:stCondLst>
                                    <p:cond delay="0"/>
                                  </p:stCondLst>
                                  <p:childTnLst>
                                    <p:set>
                                      <p:cBhvr>
                                        <p:cTn id="33" dur="1" fill="hold">
                                          <p:stCondLst>
                                            <p:cond delay="0"/>
                                          </p:stCondLst>
                                        </p:cTn>
                                        <p:tgtEl>
                                          <p:spTgt spid="12"/>
                                        </p:tgtEl>
                                        <p:attrNameLst>
                                          <p:attrName>style.visibility</p:attrName>
                                        </p:attrNameLst>
                                      </p:cBhvr>
                                      <p:to>
                                        <p:strVal val="visible"/>
                                      </p:to>
                                    </p:set>
                                    <p:anim calcmode="lin" valueType="num">
                                      <p:cBhvr>
                                        <p:cTn id="34" dur="1000" fill="hold"/>
                                        <p:tgtEl>
                                          <p:spTgt spid="12"/>
                                        </p:tgtEl>
                                        <p:attrNameLst>
                                          <p:attrName>ppt_w</p:attrName>
                                        </p:attrNameLst>
                                      </p:cBhvr>
                                      <p:tavLst>
                                        <p:tav tm="0">
                                          <p:val>
                                            <p:fltVal val="0"/>
                                          </p:val>
                                        </p:tav>
                                        <p:tav tm="100000">
                                          <p:val>
                                            <p:strVal val="#ppt_w"/>
                                          </p:val>
                                        </p:tav>
                                      </p:tavLst>
                                    </p:anim>
                                    <p:anim calcmode="lin" valueType="num">
                                      <p:cBhvr>
                                        <p:cTn id="35" dur="1000" fill="hold"/>
                                        <p:tgtEl>
                                          <p:spTgt spid="12"/>
                                        </p:tgtEl>
                                        <p:attrNameLst>
                                          <p:attrName>ppt_h</p:attrName>
                                        </p:attrNameLst>
                                      </p:cBhvr>
                                      <p:tavLst>
                                        <p:tav tm="0">
                                          <p:val>
                                            <p:fltVal val="0"/>
                                          </p:val>
                                        </p:tav>
                                        <p:tav tm="100000">
                                          <p:val>
                                            <p:strVal val="#ppt_h"/>
                                          </p:val>
                                        </p:tav>
                                      </p:tavLst>
                                    </p:anim>
                                    <p:anim calcmode="lin" valueType="num">
                                      <p:cBhvr>
                                        <p:cTn id="36" dur="1000" fill="hold"/>
                                        <p:tgtEl>
                                          <p:spTgt spid="12"/>
                                        </p:tgtEl>
                                        <p:attrNameLst>
                                          <p:attrName>style.rotation</p:attrName>
                                        </p:attrNameLst>
                                      </p:cBhvr>
                                      <p:tavLst>
                                        <p:tav tm="0">
                                          <p:val>
                                            <p:fltVal val="90"/>
                                          </p:val>
                                        </p:tav>
                                        <p:tav tm="100000">
                                          <p:val>
                                            <p:fltVal val="0"/>
                                          </p:val>
                                        </p:tav>
                                      </p:tavLst>
                                    </p:anim>
                                    <p:animEffect transition="in" filter="fade">
                                      <p:cBhvr>
                                        <p:cTn id="37" dur="1000"/>
                                        <p:tgtEl>
                                          <p:spTgt spid="12"/>
                                        </p:tgtEl>
                                      </p:cBhvr>
                                    </p:animEffect>
                                  </p:childTnLst>
                                </p:cTn>
                              </p:par>
                            </p:childTnLst>
                          </p:cTn>
                        </p:par>
                        <p:par>
                          <p:cTn id="38" fill="hold">
                            <p:stCondLst>
                              <p:cond delay="4500"/>
                            </p:stCondLst>
                            <p:childTnLst>
                              <p:par>
                                <p:cTn id="39" presetID="31" presetClass="entr" presetSubtype="0" fill="hold" grpId="0" nodeType="afterEffect">
                                  <p:stCondLst>
                                    <p:cond delay="0"/>
                                  </p:stCondLst>
                                  <p:childTnLst>
                                    <p:set>
                                      <p:cBhvr>
                                        <p:cTn id="40" dur="1" fill="hold">
                                          <p:stCondLst>
                                            <p:cond delay="0"/>
                                          </p:stCondLst>
                                        </p:cTn>
                                        <p:tgtEl>
                                          <p:spTgt spid="16"/>
                                        </p:tgtEl>
                                        <p:attrNameLst>
                                          <p:attrName>style.visibility</p:attrName>
                                        </p:attrNameLst>
                                      </p:cBhvr>
                                      <p:to>
                                        <p:strVal val="visible"/>
                                      </p:to>
                                    </p:set>
                                    <p:anim calcmode="lin" valueType="num">
                                      <p:cBhvr>
                                        <p:cTn id="41" dur="1000" fill="hold"/>
                                        <p:tgtEl>
                                          <p:spTgt spid="16"/>
                                        </p:tgtEl>
                                        <p:attrNameLst>
                                          <p:attrName>ppt_w</p:attrName>
                                        </p:attrNameLst>
                                      </p:cBhvr>
                                      <p:tavLst>
                                        <p:tav tm="0">
                                          <p:val>
                                            <p:fltVal val="0"/>
                                          </p:val>
                                        </p:tav>
                                        <p:tav tm="100000">
                                          <p:val>
                                            <p:strVal val="#ppt_w"/>
                                          </p:val>
                                        </p:tav>
                                      </p:tavLst>
                                    </p:anim>
                                    <p:anim calcmode="lin" valueType="num">
                                      <p:cBhvr>
                                        <p:cTn id="42" dur="1000" fill="hold"/>
                                        <p:tgtEl>
                                          <p:spTgt spid="16"/>
                                        </p:tgtEl>
                                        <p:attrNameLst>
                                          <p:attrName>ppt_h</p:attrName>
                                        </p:attrNameLst>
                                      </p:cBhvr>
                                      <p:tavLst>
                                        <p:tav tm="0">
                                          <p:val>
                                            <p:fltVal val="0"/>
                                          </p:val>
                                        </p:tav>
                                        <p:tav tm="100000">
                                          <p:val>
                                            <p:strVal val="#ppt_h"/>
                                          </p:val>
                                        </p:tav>
                                      </p:tavLst>
                                    </p:anim>
                                    <p:anim calcmode="lin" valueType="num">
                                      <p:cBhvr>
                                        <p:cTn id="43" dur="1000" fill="hold"/>
                                        <p:tgtEl>
                                          <p:spTgt spid="16"/>
                                        </p:tgtEl>
                                        <p:attrNameLst>
                                          <p:attrName>style.rotation</p:attrName>
                                        </p:attrNameLst>
                                      </p:cBhvr>
                                      <p:tavLst>
                                        <p:tav tm="0">
                                          <p:val>
                                            <p:fltVal val="90"/>
                                          </p:val>
                                        </p:tav>
                                        <p:tav tm="100000">
                                          <p:val>
                                            <p:fltVal val="0"/>
                                          </p:val>
                                        </p:tav>
                                      </p:tavLst>
                                    </p:anim>
                                    <p:animEffect transition="in" filter="fade">
                                      <p:cBhvr>
                                        <p:cTn id="44"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8" grpId="0" animBg="1"/>
      <p:bldP spid="10" grpId="0" animBg="1"/>
      <p:bldP spid="11" grpId="0" animBg="1"/>
      <p:bldP spid="12" grpId="0" animBg="1"/>
      <p:bldP spid="16"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5"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lides.sage-fox.com/" TargetMode="External"/><Relationship Id="rId3" Type="http://schemas.openxmlformats.org/officeDocument/2006/relationships/image" Target="../media/image3.jpg"/><Relationship Id="rId7"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 Id="rId9"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Placeholder 1"/>
          <p:cNvPicPr>
            <a:picLocks noGrp="1" noChangeAspect="1"/>
          </p:cNvPicPr>
          <p:nvPr>
            <p:ph type="pic" sz="quarter" idx="19"/>
          </p:nvPr>
        </p:nvPicPr>
        <p:blipFill>
          <a:blip r:embed="rId2">
            <a:extLst>
              <a:ext uri="{28A0092B-C50C-407E-A947-70E740481C1C}">
                <a14:useLocalDpi xmlns:a14="http://schemas.microsoft.com/office/drawing/2010/main" val="0"/>
              </a:ext>
            </a:extLst>
          </a:blip>
          <a:stretch>
            <a:fillRect/>
          </a:stretch>
        </p:blipFill>
        <p:spPr>
          <a:xfrm rot="20565730">
            <a:off x="2308945" y="1705564"/>
            <a:ext cx="1811381" cy="1811381"/>
          </a:xfrm>
        </p:spPr>
      </p:pic>
      <p:pic>
        <p:nvPicPr>
          <p:cNvPr id="3" name="Picture Placeholder 2"/>
          <p:cNvPicPr>
            <a:picLocks noGrp="1" noChangeAspect="1"/>
          </p:cNvPicPr>
          <p:nvPr>
            <p:ph type="pic" sz="quarter" idx="20"/>
          </p:nvPr>
        </p:nvPicPr>
        <p:blipFill>
          <a:blip r:embed="rId3">
            <a:extLst>
              <a:ext uri="{28A0092B-C50C-407E-A947-70E740481C1C}">
                <a14:useLocalDpi xmlns:a14="http://schemas.microsoft.com/office/drawing/2010/main" val="0"/>
              </a:ext>
            </a:extLst>
          </a:blip>
          <a:stretch>
            <a:fillRect/>
          </a:stretch>
        </p:blipFill>
        <p:spPr>
          <a:xfrm rot="976477">
            <a:off x="2633043" y="3614692"/>
            <a:ext cx="1811381" cy="1811381"/>
          </a:xfrm>
        </p:spPr>
      </p:pic>
      <p:pic>
        <p:nvPicPr>
          <p:cNvPr id="7" name="Picture Placeholder 6"/>
          <p:cNvPicPr>
            <a:picLocks noGrp="1" noChangeAspect="1"/>
          </p:cNvPicPr>
          <p:nvPr>
            <p:ph type="pic" sz="quarter" idx="16"/>
          </p:nvPr>
        </p:nvPicPr>
        <p:blipFill>
          <a:blip r:embed="rId4">
            <a:extLst>
              <a:ext uri="{28A0092B-C50C-407E-A947-70E740481C1C}">
                <a14:useLocalDpi xmlns:a14="http://schemas.microsoft.com/office/drawing/2010/main" val="0"/>
              </a:ext>
            </a:extLst>
          </a:blip>
          <a:stretch>
            <a:fillRect/>
          </a:stretch>
        </p:blipFill>
        <p:spPr>
          <a:xfrm>
            <a:off x="4597678" y="1133316"/>
            <a:ext cx="2996645" cy="2996645"/>
          </a:xfrm>
        </p:spPr>
      </p:pic>
      <p:pic>
        <p:nvPicPr>
          <p:cNvPr id="4" name="Picture Placeholder 3"/>
          <p:cNvPicPr>
            <a:picLocks noGrp="1" noChangeAspect="1"/>
          </p:cNvPicPr>
          <p:nvPr>
            <p:ph type="pic" sz="quarter" idx="21"/>
          </p:nvPr>
        </p:nvPicPr>
        <p:blipFill>
          <a:blip r:embed="rId5">
            <a:extLst>
              <a:ext uri="{28A0092B-C50C-407E-A947-70E740481C1C}">
                <a14:useLocalDpi xmlns:a14="http://schemas.microsoft.com/office/drawing/2010/main" val="0"/>
              </a:ext>
            </a:extLst>
          </a:blip>
          <a:stretch>
            <a:fillRect/>
          </a:stretch>
        </p:blipFill>
        <p:spPr>
          <a:xfrm rot="20565730">
            <a:off x="5079375" y="3828685"/>
            <a:ext cx="1811381" cy="1811381"/>
          </a:xfrm>
        </p:spPr>
      </p:pic>
      <p:pic>
        <p:nvPicPr>
          <p:cNvPr id="6" name="Picture Placeholder 5"/>
          <p:cNvPicPr>
            <a:picLocks noGrp="1" noChangeAspect="1"/>
          </p:cNvPicPr>
          <p:nvPr>
            <p:ph type="pic" sz="quarter" idx="17"/>
          </p:nvPr>
        </p:nvPicPr>
        <p:blipFill>
          <a:blip r:embed="rId6">
            <a:extLst>
              <a:ext uri="{28A0092B-C50C-407E-A947-70E740481C1C}">
                <a14:useLocalDpi xmlns:a14="http://schemas.microsoft.com/office/drawing/2010/main" val="0"/>
              </a:ext>
            </a:extLst>
          </a:blip>
          <a:stretch>
            <a:fillRect/>
          </a:stretch>
        </p:blipFill>
        <p:spPr>
          <a:xfrm rot="1256599">
            <a:off x="7583191" y="3389198"/>
            <a:ext cx="1811381" cy="1811381"/>
          </a:xfrm>
        </p:spPr>
      </p:pic>
      <p:pic>
        <p:nvPicPr>
          <p:cNvPr id="5" name="Picture Placeholder 4"/>
          <p:cNvPicPr>
            <a:picLocks noGrp="1" noChangeAspect="1"/>
          </p:cNvPicPr>
          <p:nvPr>
            <p:ph type="pic" sz="quarter" idx="18"/>
          </p:nvPr>
        </p:nvPicPr>
        <p:blipFill>
          <a:blip r:embed="rId7">
            <a:extLst>
              <a:ext uri="{28A0092B-C50C-407E-A947-70E740481C1C}">
                <a14:useLocalDpi xmlns:a14="http://schemas.microsoft.com/office/drawing/2010/main" val="0"/>
              </a:ext>
            </a:extLst>
          </a:blip>
          <a:stretch>
            <a:fillRect/>
          </a:stretch>
        </p:blipFill>
        <p:spPr>
          <a:xfrm rot="20565730">
            <a:off x="7956551" y="1352272"/>
            <a:ext cx="1811381" cy="1811381"/>
          </a:xfrm>
        </p:spPr>
      </p:pic>
      <p:sp>
        <p:nvSpPr>
          <p:cNvPr id="21" name="TextBox 20"/>
          <p:cNvSpPr txBox="1"/>
          <p:nvPr/>
        </p:nvSpPr>
        <p:spPr>
          <a:xfrm>
            <a:off x="1309995" y="5932426"/>
            <a:ext cx="9389012" cy="874085"/>
          </a:xfrm>
          <a:prstGeom prst="rect">
            <a:avLst/>
          </a:prstGeom>
          <a:noFill/>
        </p:spPr>
        <p:txBody>
          <a:bodyPr wrap="square" rtlCol="0">
            <a:spAutoFit/>
          </a:bodyPr>
          <a:lstStyle/>
          <a:p>
            <a:pPr algn="ctr"/>
            <a:r>
              <a:rPr lang="en-US" sz="2000" b="1" dirty="0">
                <a:solidFill>
                  <a:schemeClr val="bg1">
                    <a:lumMod val="75000"/>
                  </a:schemeClr>
                </a:solidFill>
              </a:rPr>
              <a:t>LOREM IPSUM</a:t>
            </a:r>
          </a:p>
          <a:p>
            <a:pPr algn="ctr" defTabSz="1219170">
              <a:spcBef>
                <a:spcPct val="20000"/>
              </a:spcBef>
              <a:defRPr/>
            </a:pPr>
            <a:r>
              <a:rPr lang="en-US" sz="1400" dirty="0">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 </a:t>
            </a:r>
          </a:p>
        </p:txBody>
      </p:sp>
      <p:grpSp>
        <p:nvGrpSpPr>
          <p:cNvPr id="11" name="Group 10"/>
          <p:cNvGrpSpPr/>
          <p:nvPr/>
        </p:nvGrpSpPr>
        <p:grpSpPr>
          <a:xfrm>
            <a:off x="754150" y="295106"/>
            <a:ext cx="4364195" cy="665324"/>
            <a:chOff x="754150" y="295106"/>
            <a:chExt cx="4364195" cy="665324"/>
          </a:xfrm>
        </p:grpSpPr>
        <p:sp>
          <p:nvSpPr>
            <p:cNvPr id="12" name="Title 1"/>
            <p:cNvSpPr txBox="1">
              <a:spLocks/>
            </p:cNvSpPr>
            <p:nvPr/>
          </p:nvSpPr>
          <p:spPr>
            <a:xfrm>
              <a:off x="754150" y="295106"/>
              <a:ext cx="4364195" cy="353524"/>
            </a:xfrm>
            <a:prstGeom prst="rect">
              <a:avLst/>
            </a:prstGeom>
            <a:solidFill>
              <a:schemeClr val="bg1">
                <a:alpha val="10000"/>
              </a:schemeClr>
            </a:solidFill>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r>
                <a:rPr lang="en-US" sz="3200" b="0" dirty="0">
                  <a:solidFill>
                    <a:schemeClr val="bg1"/>
                  </a:solidFill>
                </a:rPr>
                <a:t>SageFox PowerPoint Slide</a:t>
              </a:r>
            </a:p>
          </p:txBody>
        </p:sp>
        <p:sp>
          <p:nvSpPr>
            <p:cNvPr id="13" name="Text Placeholder 3"/>
            <p:cNvSpPr txBox="1">
              <a:spLocks/>
            </p:cNvSpPr>
            <p:nvPr/>
          </p:nvSpPr>
          <p:spPr>
            <a:xfrm>
              <a:off x="765429" y="702398"/>
              <a:ext cx="2377440" cy="258032"/>
            </a:xfrm>
            <a:prstGeom prst="rect">
              <a:avLst/>
            </a:prstGeom>
            <a:solidFill>
              <a:schemeClr val="bg1">
                <a:alpha val="8000"/>
              </a:schemeClr>
            </a:solidFill>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r>
                <a:rPr lang="en-US" b="0" dirty="0">
                  <a:solidFill>
                    <a:schemeClr val="bg2">
                      <a:lumMod val="75000"/>
                    </a:schemeClr>
                  </a:solidFill>
                </a:rPr>
                <a:t>Enter Your Subtitle Here</a:t>
              </a:r>
            </a:p>
          </p:txBody>
        </p:sp>
      </p:grpSp>
      <p:pic>
        <p:nvPicPr>
          <p:cNvPr id="14" name="Picture 13">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799497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up)">
                                      <p:cBhvr>
                                        <p:cTn id="7"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2922</TotalTime>
  <Words>1159</Words>
  <Application>Microsoft Office PowerPoint</Application>
  <PresentationFormat>Widescreen</PresentationFormat>
  <Paragraphs>43</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584</cp:revision>
  <dcterms:created xsi:type="dcterms:W3CDTF">2015-12-31T02:20:12Z</dcterms:created>
  <dcterms:modified xsi:type="dcterms:W3CDTF">2016-09-18T16:55:29Z</dcterms:modified>
</cp:coreProperties>
</file>