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714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Picture Placeholder 7"/>
          <p:cNvSpPr txBox="1">
            <a:spLocks/>
          </p:cNvSpPr>
          <p:nvPr/>
        </p:nvSpPr>
        <p:spPr>
          <a:xfrm>
            <a:off x="1432981" y="1885952"/>
            <a:ext cx="4608576" cy="2097024"/>
          </a:xfrm>
          <a:prstGeom prst="rect">
            <a:avLst/>
          </a:prstGeom>
          <a:blipFill>
            <a:blip r:embed="rId2"/>
            <a:stretch>
              <a:fillRect/>
            </a:stretch>
          </a:blipFill>
          <a:ln w="3175">
            <a:solidFill>
              <a:srgbClr val="76A2CA"/>
            </a:solidFill>
          </a:ln>
        </p:spPr>
        <p:txBody>
          <a:bodyPr bIns="1097280" anchor="b"/>
          <a:lstStyle>
            <a:lvl1pPr marL="228600" indent="-228600" algn="ctr" defTabSz="914400" rtl="0" eaLnBrk="1" latinLnBrk="0" hangingPunct="1">
              <a:lnSpc>
                <a:spcPct val="90000"/>
              </a:lnSpc>
              <a:spcBef>
                <a:spcPts val="1000"/>
              </a:spcBef>
              <a:buFont typeface="Arial" panose="020B0604020202020204" pitchFamily="34" charset="0"/>
              <a:buNone/>
              <a:defRPr sz="1867"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9" name="Picture Placeholder 7"/>
          <p:cNvSpPr txBox="1">
            <a:spLocks/>
          </p:cNvSpPr>
          <p:nvPr/>
        </p:nvSpPr>
        <p:spPr>
          <a:xfrm>
            <a:off x="6053136" y="3981452"/>
            <a:ext cx="4608576" cy="2097024"/>
          </a:xfrm>
          <a:prstGeom prst="rect">
            <a:avLst/>
          </a:prstGeom>
          <a:blipFill>
            <a:blip r:embed="rId3"/>
            <a:stretch>
              <a:fillRect/>
            </a:stretch>
          </a:blipFill>
          <a:ln w="3175">
            <a:solidFill>
              <a:srgbClr val="A8A9A9"/>
            </a:solidFill>
          </a:ln>
        </p:spPr>
        <p:txBody>
          <a:bodyPr bIns="1097280" anchor="b"/>
          <a:lstStyle>
            <a:lvl1pPr marL="228600" indent="-228600" algn="ctr" defTabSz="914400" rtl="0" eaLnBrk="1" latinLnBrk="0" hangingPunct="1">
              <a:lnSpc>
                <a:spcPct val="90000"/>
              </a:lnSpc>
              <a:spcBef>
                <a:spcPts val="1000"/>
              </a:spcBef>
              <a:buFont typeface="Arial" panose="020B0604020202020204" pitchFamily="34" charset="0"/>
              <a:buNone/>
              <a:defRPr sz="1867"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8" name="Picture Placeholder 7"/>
          <p:cNvSpPr txBox="1">
            <a:spLocks/>
          </p:cNvSpPr>
          <p:nvPr/>
        </p:nvSpPr>
        <p:spPr>
          <a:xfrm>
            <a:off x="1432981" y="3981452"/>
            <a:ext cx="4608576" cy="2097024"/>
          </a:xfrm>
          <a:prstGeom prst="rect">
            <a:avLst/>
          </a:prstGeom>
          <a:blipFill>
            <a:blip r:embed="rId4"/>
            <a:stretch>
              <a:fillRect/>
            </a:stretch>
          </a:blipFill>
          <a:ln w="3175">
            <a:solidFill>
              <a:srgbClr val="E3AF24"/>
            </a:solidFill>
          </a:ln>
        </p:spPr>
        <p:txBody>
          <a:bodyPr bIns="1097280" anchor="b"/>
          <a:lstStyle>
            <a:lvl1pPr marL="228600" indent="-228600" algn="ctr" defTabSz="914400" rtl="0" eaLnBrk="1" latinLnBrk="0" hangingPunct="1">
              <a:lnSpc>
                <a:spcPct val="90000"/>
              </a:lnSpc>
              <a:spcBef>
                <a:spcPts val="1000"/>
              </a:spcBef>
              <a:buFont typeface="Arial" panose="020B0604020202020204" pitchFamily="34" charset="0"/>
              <a:buNone/>
              <a:defRPr sz="1867"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7" name="Picture Placeholder 7"/>
          <p:cNvSpPr txBox="1">
            <a:spLocks/>
          </p:cNvSpPr>
          <p:nvPr/>
        </p:nvSpPr>
        <p:spPr>
          <a:xfrm>
            <a:off x="6053136" y="1885952"/>
            <a:ext cx="4608576" cy="2097024"/>
          </a:xfrm>
          <a:prstGeom prst="rect">
            <a:avLst/>
          </a:prstGeom>
          <a:blipFill>
            <a:blip r:embed="rId5"/>
            <a:stretch>
              <a:fillRect/>
            </a:stretch>
          </a:blipFill>
          <a:ln w="3175">
            <a:solidFill>
              <a:srgbClr val="CF814C"/>
            </a:solidFill>
          </a:ln>
        </p:spPr>
        <p:txBody>
          <a:bodyPr bIns="1097280" anchor="b"/>
          <a:lstStyle>
            <a:lvl1pPr marL="228600" indent="-228600" algn="ctr" defTabSz="914400" rtl="0" eaLnBrk="1" latinLnBrk="0" hangingPunct="1">
              <a:lnSpc>
                <a:spcPct val="90000"/>
              </a:lnSpc>
              <a:spcBef>
                <a:spcPts val="1000"/>
              </a:spcBef>
              <a:buFont typeface="Arial" panose="020B0604020202020204" pitchFamily="34" charset="0"/>
              <a:buNone/>
              <a:defRPr sz="1867"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7" name="Freeform 10"/>
          <p:cNvSpPr>
            <a:spLocks/>
          </p:cNvSpPr>
          <p:nvPr/>
        </p:nvSpPr>
        <p:spPr bwMode="auto">
          <a:xfrm>
            <a:off x="3955475" y="1900284"/>
            <a:ext cx="2094317" cy="2094315"/>
          </a:xfrm>
          <a:custGeom>
            <a:avLst/>
            <a:gdLst/>
            <a:ahLst/>
            <a:cxnLst>
              <a:cxn ang="0">
                <a:pos x="421" y="0"/>
              </a:cxn>
              <a:cxn ang="0">
                <a:pos x="0" y="421"/>
              </a:cxn>
              <a:cxn ang="0">
                <a:pos x="421" y="421"/>
              </a:cxn>
              <a:cxn ang="0">
                <a:pos x="421" y="0"/>
              </a:cxn>
            </a:cxnLst>
            <a:rect l="0" t="0" r="r" b="b"/>
            <a:pathLst>
              <a:path w="421" h="421">
                <a:moveTo>
                  <a:pt x="421" y="0"/>
                </a:moveTo>
                <a:cubicBezTo>
                  <a:pt x="188" y="0"/>
                  <a:pt x="0" y="189"/>
                  <a:pt x="0" y="421"/>
                </a:cubicBezTo>
                <a:cubicBezTo>
                  <a:pt x="421" y="421"/>
                  <a:pt x="421" y="421"/>
                  <a:pt x="421" y="421"/>
                </a:cubicBezTo>
                <a:lnTo>
                  <a:pt x="421" y="0"/>
                </a:lnTo>
                <a:close/>
              </a:path>
            </a:pathLst>
          </a:custGeom>
          <a:solidFill>
            <a:schemeClr val="accent1">
              <a:alpha val="70000"/>
            </a:schemeClr>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1"/>
          <p:cNvSpPr>
            <a:spLocks/>
          </p:cNvSpPr>
          <p:nvPr/>
        </p:nvSpPr>
        <p:spPr bwMode="auto">
          <a:xfrm>
            <a:off x="3955475" y="3994594"/>
            <a:ext cx="2094317" cy="2101004"/>
          </a:xfrm>
          <a:custGeom>
            <a:avLst/>
            <a:gdLst/>
            <a:ahLst/>
            <a:cxnLst>
              <a:cxn ang="0">
                <a:pos x="0" y="0"/>
              </a:cxn>
              <a:cxn ang="0">
                <a:pos x="421" y="422"/>
              </a:cxn>
              <a:cxn ang="0">
                <a:pos x="421" y="0"/>
              </a:cxn>
              <a:cxn ang="0">
                <a:pos x="0" y="0"/>
              </a:cxn>
            </a:cxnLst>
            <a:rect l="0" t="0" r="r" b="b"/>
            <a:pathLst>
              <a:path w="421" h="422">
                <a:moveTo>
                  <a:pt x="0" y="0"/>
                </a:moveTo>
                <a:cubicBezTo>
                  <a:pt x="0" y="233"/>
                  <a:pt x="188" y="422"/>
                  <a:pt x="421" y="422"/>
                </a:cubicBezTo>
                <a:cubicBezTo>
                  <a:pt x="421" y="0"/>
                  <a:pt x="421" y="0"/>
                  <a:pt x="421" y="0"/>
                </a:cubicBezTo>
                <a:lnTo>
                  <a:pt x="0" y="0"/>
                </a:lnTo>
                <a:close/>
              </a:path>
            </a:pathLst>
          </a:custGeom>
          <a:solidFill>
            <a:schemeClr val="accent4">
              <a:alpha val="70000"/>
            </a:schemeClr>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2"/>
          <p:cNvSpPr>
            <a:spLocks/>
          </p:cNvSpPr>
          <p:nvPr/>
        </p:nvSpPr>
        <p:spPr bwMode="auto">
          <a:xfrm>
            <a:off x="6049793" y="1900284"/>
            <a:ext cx="2101007" cy="2094315"/>
          </a:xfrm>
          <a:custGeom>
            <a:avLst/>
            <a:gdLst/>
            <a:ahLst/>
            <a:cxnLst>
              <a:cxn ang="0">
                <a:pos x="0" y="0"/>
              </a:cxn>
              <a:cxn ang="0">
                <a:pos x="0" y="0"/>
              </a:cxn>
              <a:cxn ang="0">
                <a:pos x="0" y="421"/>
              </a:cxn>
              <a:cxn ang="0">
                <a:pos x="422" y="421"/>
              </a:cxn>
              <a:cxn ang="0">
                <a:pos x="0" y="0"/>
              </a:cxn>
            </a:cxnLst>
            <a:rect l="0" t="0" r="r" b="b"/>
            <a:pathLst>
              <a:path w="422" h="421">
                <a:moveTo>
                  <a:pt x="0" y="0"/>
                </a:moveTo>
                <a:cubicBezTo>
                  <a:pt x="0" y="0"/>
                  <a:pt x="0" y="0"/>
                  <a:pt x="0" y="0"/>
                </a:cubicBezTo>
                <a:cubicBezTo>
                  <a:pt x="0" y="421"/>
                  <a:pt x="0" y="421"/>
                  <a:pt x="0" y="421"/>
                </a:cubicBezTo>
                <a:cubicBezTo>
                  <a:pt x="422" y="421"/>
                  <a:pt x="422" y="421"/>
                  <a:pt x="422" y="421"/>
                </a:cubicBezTo>
                <a:cubicBezTo>
                  <a:pt x="422" y="189"/>
                  <a:pt x="233" y="0"/>
                  <a:pt x="0" y="0"/>
                </a:cubicBezTo>
                <a:close/>
              </a:path>
            </a:pathLst>
          </a:custGeom>
          <a:solidFill>
            <a:schemeClr val="accent2">
              <a:alpha val="70000"/>
            </a:schemeClr>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3"/>
          <p:cNvSpPr>
            <a:spLocks/>
          </p:cNvSpPr>
          <p:nvPr/>
        </p:nvSpPr>
        <p:spPr bwMode="auto">
          <a:xfrm>
            <a:off x="6049793" y="3994594"/>
            <a:ext cx="2101007" cy="2101004"/>
          </a:xfrm>
          <a:custGeom>
            <a:avLst/>
            <a:gdLst/>
            <a:ahLst/>
            <a:cxnLst>
              <a:cxn ang="0">
                <a:pos x="0" y="422"/>
              </a:cxn>
              <a:cxn ang="0">
                <a:pos x="0" y="422"/>
              </a:cxn>
              <a:cxn ang="0">
                <a:pos x="422" y="0"/>
              </a:cxn>
              <a:cxn ang="0">
                <a:pos x="0" y="0"/>
              </a:cxn>
              <a:cxn ang="0">
                <a:pos x="0" y="422"/>
              </a:cxn>
            </a:cxnLst>
            <a:rect l="0" t="0" r="r" b="b"/>
            <a:pathLst>
              <a:path w="422" h="422">
                <a:moveTo>
                  <a:pt x="0" y="422"/>
                </a:moveTo>
                <a:cubicBezTo>
                  <a:pt x="0" y="422"/>
                  <a:pt x="0" y="422"/>
                  <a:pt x="0" y="422"/>
                </a:cubicBezTo>
                <a:cubicBezTo>
                  <a:pt x="233" y="422"/>
                  <a:pt x="422" y="233"/>
                  <a:pt x="422" y="0"/>
                </a:cubicBezTo>
                <a:cubicBezTo>
                  <a:pt x="0" y="0"/>
                  <a:pt x="0" y="0"/>
                  <a:pt x="0" y="0"/>
                </a:cubicBezTo>
                <a:lnTo>
                  <a:pt x="0" y="422"/>
                </a:lnTo>
                <a:close/>
              </a:path>
            </a:pathLst>
          </a:custGeom>
          <a:solidFill>
            <a:schemeClr val="accent3">
              <a:alpha val="70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1" name="Group 83"/>
          <p:cNvGrpSpPr/>
          <p:nvPr/>
        </p:nvGrpSpPr>
        <p:grpSpPr>
          <a:xfrm>
            <a:off x="4809006" y="2701564"/>
            <a:ext cx="784285" cy="784285"/>
            <a:chOff x="4424363" y="754063"/>
            <a:chExt cx="280987" cy="280987"/>
          </a:xfrm>
          <a:solidFill>
            <a:schemeClr val="bg1"/>
          </a:solidFill>
        </p:grpSpPr>
        <p:sp>
          <p:nvSpPr>
            <p:cNvPr id="32" name="Freeform 14"/>
            <p:cNvSpPr>
              <a:spLocks/>
            </p:cNvSpPr>
            <p:nvPr/>
          </p:nvSpPr>
          <p:spPr bwMode="auto">
            <a:xfrm>
              <a:off x="4424363" y="942975"/>
              <a:ext cx="92075" cy="92075"/>
            </a:xfrm>
            <a:custGeom>
              <a:avLst/>
              <a:gdLst/>
              <a:ahLst/>
              <a:cxnLst>
                <a:cxn ang="0">
                  <a:pos x="8" y="0"/>
                </a:cxn>
                <a:cxn ang="0">
                  <a:pos x="3" y="29"/>
                </a:cxn>
                <a:cxn ang="0">
                  <a:pos x="0" y="58"/>
                </a:cxn>
                <a:cxn ang="0">
                  <a:pos x="29" y="53"/>
                </a:cxn>
                <a:cxn ang="0">
                  <a:pos x="58" y="50"/>
                </a:cxn>
                <a:cxn ang="0">
                  <a:pos x="32" y="24"/>
                </a:cxn>
                <a:cxn ang="0">
                  <a:pos x="8" y="0"/>
                </a:cxn>
              </a:cxnLst>
              <a:rect l="0" t="0" r="r" b="b"/>
              <a:pathLst>
                <a:path w="58" h="58">
                  <a:moveTo>
                    <a:pt x="8" y="0"/>
                  </a:moveTo>
                  <a:lnTo>
                    <a:pt x="3" y="29"/>
                  </a:lnTo>
                  <a:lnTo>
                    <a:pt x="0" y="58"/>
                  </a:lnTo>
                  <a:lnTo>
                    <a:pt x="29" y="53"/>
                  </a:lnTo>
                  <a:lnTo>
                    <a:pt x="58" y="50"/>
                  </a:lnTo>
                  <a:lnTo>
                    <a:pt x="32" y="24"/>
                  </a:lnTo>
                  <a:lnTo>
                    <a:pt x="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5"/>
            <p:cNvSpPr>
              <a:spLocks/>
            </p:cNvSpPr>
            <p:nvPr/>
          </p:nvSpPr>
          <p:spPr bwMode="auto">
            <a:xfrm>
              <a:off x="4449763" y="800100"/>
              <a:ext cx="206375" cy="209550"/>
            </a:xfrm>
            <a:custGeom>
              <a:avLst/>
              <a:gdLst/>
              <a:ahLst/>
              <a:cxnLst>
                <a:cxn ang="0">
                  <a:pos x="50" y="114"/>
                </a:cxn>
                <a:cxn ang="0">
                  <a:pos x="40" y="106"/>
                </a:cxn>
                <a:cxn ang="0">
                  <a:pos x="114" y="32"/>
                </a:cxn>
                <a:cxn ang="0">
                  <a:pos x="98" y="16"/>
                </a:cxn>
                <a:cxn ang="0">
                  <a:pos x="24" y="90"/>
                </a:cxn>
                <a:cxn ang="0">
                  <a:pos x="16" y="82"/>
                </a:cxn>
                <a:cxn ang="0">
                  <a:pos x="90" y="8"/>
                </a:cxn>
                <a:cxn ang="0">
                  <a:pos x="82" y="0"/>
                </a:cxn>
                <a:cxn ang="0">
                  <a:pos x="0" y="82"/>
                </a:cxn>
                <a:cxn ang="0">
                  <a:pos x="50" y="132"/>
                </a:cxn>
                <a:cxn ang="0">
                  <a:pos x="130" y="50"/>
                </a:cxn>
                <a:cxn ang="0">
                  <a:pos x="122" y="42"/>
                </a:cxn>
                <a:cxn ang="0">
                  <a:pos x="50" y="114"/>
                </a:cxn>
              </a:cxnLst>
              <a:rect l="0" t="0" r="r" b="b"/>
              <a:pathLst>
                <a:path w="130" h="132">
                  <a:moveTo>
                    <a:pt x="50" y="114"/>
                  </a:moveTo>
                  <a:lnTo>
                    <a:pt x="40" y="106"/>
                  </a:lnTo>
                  <a:lnTo>
                    <a:pt x="114" y="32"/>
                  </a:lnTo>
                  <a:lnTo>
                    <a:pt x="98" y="16"/>
                  </a:lnTo>
                  <a:lnTo>
                    <a:pt x="24" y="90"/>
                  </a:lnTo>
                  <a:lnTo>
                    <a:pt x="16" y="82"/>
                  </a:lnTo>
                  <a:lnTo>
                    <a:pt x="90" y="8"/>
                  </a:lnTo>
                  <a:lnTo>
                    <a:pt x="82" y="0"/>
                  </a:lnTo>
                  <a:lnTo>
                    <a:pt x="0" y="82"/>
                  </a:lnTo>
                  <a:lnTo>
                    <a:pt x="50" y="132"/>
                  </a:lnTo>
                  <a:lnTo>
                    <a:pt x="130" y="50"/>
                  </a:lnTo>
                  <a:lnTo>
                    <a:pt x="122" y="42"/>
                  </a:lnTo>
                  <a:lnTo>
                    <a:pt x="50" y="1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6"/>
            <p:cNvSpPr>
              <a:spLocks/>
            </p:cNvSpPr>
            <p:nvPr/>
          </p:nvSpPr>
          <p:spPr bwMode="auto">
            <a:xfrm>
              <a:off x="4594225" y="754063"/>
              <a:ext cx="111125" cy="112713"/>
            </a:xfrm>
            <a:custGeom>
              <a:avLst/>
              <a:gdLst/>
              <a:ahLst/>
              <a:cxnLst>
                <a:cxn ang="0">
                  <a:pos x="40" y="24"/>
                </a:cxn>
                <a:cxn ang="0">
                  <a:pos x="20" y="3"/>
                </a:cxn>
                <a:cxn ang="0">
                  <a:pos x="10" y="3"/>
                </a:cxn>
                <a:cxn ang="0">
                  <a:pos x="9" y="4"/>
                </a:cxn>
                <a:cxn ang="0">
                  <a:pos x="9" y="4"/>
                </a:cxn>
                <a:cxn ang="0">
                  <a:pos x="0" y="13"/>
                </a:cxn>
                <a:cxn ang="0">
                  <a:pos x="30" y="44"/>
                </a:cxn>
                <a:cxn ang="0">
                  <a:pos x="40" y="34"/>
                </a:cxn>
                <a:cxn ang="0">
                  <a:pos x="40" y="34"/>
                </a:cxn>
                <a:cxn ang="0">
                  <a:pos x="40" y="33"/>
                </a:cxn>
                <a:cxn ang="0">
                  <a:pos x="40" y="24"/>
                </a:cxn>
              </a:cxnLst>
              <a:rect l="0" t="0" r="r" b="b"/>
              <a:pathLst>
                <a:path w="43" h="44">
                  <a:moveTo>
                    <a:pt x="40" y="24"/>
                  </a:moveTo>
                  <a:cubicBezTo>
                    <a:pt x="20" y="3"/>
                    <a:pt x="20" y="3"/>
                    <a:pt x="20" y="3"/>
                  </a:cubicBezTo>
                  <a:cubicBezTo>
                    <a:pt x="17" y="0"/>
                    <a:pt x="13" y="0"/>
                    <a:pt x="10" y="3"/>
                  </a:cubicBezTo>
                  <a:cubicBezTo>
                    <a:pt x="9" y="4"/>
                    <a:pt x="9" y="4"/>
                    <a:pt x="9" y="4"/>
                  </a:cubicBezTo>
                  <a:cubicBezTo>
                    <a:pt x="9" y="4"/>
                    <a:pt x="9" y="4"/>
                    <a:pt x="9" y="4"/>
                  </a:cubicBezTo>
                  <a:cubicBezTo>
                    <a:pt x="0" y="13"/>
                    <a:pt x="0" y="13"/>
                    <a:pt x="0" y="13"/>
                  </a:cubicBezTo>
                  <a:cubicBezTo>
                    <a:pt x="30" y="44"/>
                    <a:pt x="30" y="44"/>
                    <a:pt x="30" y="44"/>
                  </a:cubicBezTo>
                  <a:cubicBezTo>
                    <a:pt x="40" y="34"/>
                    <a:pt x="40" y="34"/>
                    <a:pt x="40" y="34"/>
                  </a:cubicBezTo>
                  <a:cubicBezTo>
                    <a:pt x="40" y="34"/>
                    <a:pt x="40" y="34"/>
                    <a:pt x="40" y="34"/>
                  </a:cubicBezTo>
                  <a:cubicBezTo>
                    <a:pt x="40" y="33"/>
                    <a:pt x="40" y="33"/>
                    <a:pt x="40" y="33"/>
                  </a:cubicBezTo>
                  <a:cubicBezTo>
                    <a:pt x="43" y="31"/>
                    <a:pt x="43" y="26"/>
                    <a:pt x="40" y="2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5" name="Freeform 17"/>
          <p:cNvSpPr>
            <a:spLocks/>
          </p:cNvSpPr>
          <p:nvPr/>
        </p:nvSpPr>
        <p:spPr bwMode="auto">
          <a:xfrm>
            <a:off x="6439957" y="2697133"/>
            <a:ext cx="930507" cy="793147"/>
          </a:xfrm>
          <a:custGeom>
            <a:avLst/>
            <a:gdLst/>
            <a:ahLst/>
            <a:cxnLst>
              <a:cxn ang="0">
                <a:pos x="36" y="111"/>
              </a:cxn>
              <a:cxn ang="0">
                <a:pos x="23" y="104"/>
              </a:cxn>
              <a:cxn ang="0">
                <a:pos x="22" y="104"/>
              </a:cxn>
              <a:cxn ang="0">
                <a:pos x="22" y="65"/>
              </a:cxn>
              <a:cxn ang="0">
                <a:pos x="55" y="32"/>
              </a:cxn>
              <a:cxn ang="0">
                <a:pos x="75" y="12"/>
              </a:cxn>
              <a:cxn ang="0">
                <a:pos x="111" y="16"/>
              </a:cxn>
              <a:cxn ang="0">
                <a:pos x="123" y="55"/>
              </a:cxn>
              <a:cxn ang="0">
                <a:pos x="76" y="104"/>
              </a:cxn>
              <a:cxn ang="0">
                <a:pos x="69" y="104"/>
              </a:cxn>
              <a:cxn ang="0">
                <a:pos x="69" y="97"/>
              </a:cxn>
              <a:cxn ang="0">
                <a:pos x="115" y="49"/>
              </a:cxn>
              <a:cxn ang="0">
                <a:pos x="104" y="23"/>
              </a:cxn>
              <a:cxn ang="0">
                <a:pos x="83" y="19"/>
              </a:cxn>
              <a:cxn ang="0">
                <a:pos x="62" y="40"/>
              </a:cxn>
              <a:cxn ang="0">
                <a:pos x="30" y="72"/>
              </a:cxn>
              <a:cxn ang="0">
                <a:pos x="30" y="97"/>
              </a:cxn>
              <a:cxn ang="0">
                <a:pos x="30" y="97"/>
              </a:cxn>
              <a:cxn ang="0">
                <a:pos x="43" y="96"/>
              </a:cxn>
              <a:cxn ang="0">
                <a:pos x="52" y="88"/>
              </a:cxn>
              <a:cxn ang="0">
                <a:pos x="88" y="51"/>
              </a:cxn>
              <a:cxn ang="0">
                <a:pos x="89" y="44"/>
              </a:cxn>
              <a:cxn ang="0">
                <a:pos x="81" y="48"/>
              </a:cxn>
              <a:cxn ang="0">
                <a:pos x="47" y="82"/>
              </a:cxn>
              <a:cxn ang="0">
                <a:pos x="39" y="82"/>
              </a:cxn>
              <a:cxn ang="0">
                <a:pos x="40" y="74"/>
              </a:cxn>
              <a:cxn ang="0">
                <a:pos x="73" y="41"/>
              </a:cxn>
              <a:cxn ang="0">
                <a:pos x="96" y="36"/>
              </a:cxn>
              <a:cxn ang="0">
                <a:pos x="96" y="58"/>
              </a:cxn>
              <a:cxn ang="0">
                <a:pos x="59" y="95"/>
              </a:cxn>
              <a:cxn ang="0">
                <a:pos x="50" y="104"/>
              </a:cxn>
              <a:cxn ang="0">
                <a:pos x="36" y="111"/>
              </a:cxn>
            </a:cxnLst>
            <a:rect l="0" t="0" r="r" b="b"/>
            <a:pathLst>
              <a:path w="130" h="111">
                <a:moveTo>
                  <a:pt x="36" y="111"/>
                </a:moveTo>
                <a:cubicBezTo>
                  <a:pt x="31" y="111"/>
                  <a:pt x="27" y="109"/>
                  <a:pt x="23" y="104"/>
                </a:cubicBezTo>
                <a:cubicBezTo>
                  <a:pt x="22" y="104"/>
                  <a:pt x="22" y="104"/>
                  <a:pt x="22" y="104"/>
                </a:cubicBezTo>
                <a:cubicBezTo>
                  <a:pt x="18" y="100"/>
                  <a:pt x="0" y="85"/>
                  <a:pt x="22" y="65"/>
                </a:cubicBezTo>
                <a:cubicBezTo>
                  <a:pt x="31" y="56"/>
                  <a:pt x="43" y="44"/>
                  <a:pt x="55" y="32"/>
                </a:cubicBezTo>
                <a:cubicBezTo>
                  <a:pt x="61" y="26"/>
                  <a:pt x="68" y="19"/>
                  <a:pt x="75" y="12"/>
                </a:cubicBezTo>
                <a:cubicBezTo>
                  <a:pt x="88" y="0"/>
                  <a:pt x="97" y="2"/>
                  <a:pt x="111" y="16"/>
                </a:cubicBezTo>
                <a:cubicBezTo>
                  <a:pt x="127" y="32"/>
                  <a:pt x="130" y="47"/>
                  <a:pt x="123" y="55"/>
                </a:cubicBezTo>
                <a:cubicBezTo>
                  <a:pt x="114" y="66"/>
                  <a:pt x="78" y="103"/>
                  <a:pt x="76" y="104"/>
                </a:cubicBezTo>
                <a:cubicBezTo>
                  <a:pt x="74" y="106"/>
                  <a:pt x="71" y="106"/>
                  <a:pt x="69" y="104"/>
                </a:cubicBezTo>
                <a:cubicBezTo>
                  <a:pt x="67" y="102"/>
                  <a:pt x="67" y="99"/>
                  <a:pt x="69" y="97"/>
                </a:cubicBezTo>
                <a:cubicBezTo>
                  <a:pt x="69" y="96"/>
                  <a:pt x="106" y="59"/>
                  <a:pt x="115" y="49"/>
                </a:cubicBezTo>
                <a:cubicBezTo>
                  <a:pt x="118" y="46"/>
                  <a:pt x="118" y="37"/>
                  <a:pt x="104" y="23"/>
                </a:cubicBezTo>
                <a:cubicBezTo>
                  <a:pt x="95" y="15"/>
                  <a:pt x="93" y="9"/>
                  <a:pt x="83" y="19"/>
                </a:cubicBezTo>
                <a:cubicBezTo>
                  <a:pt x="76" y="26"/>
                  <a:pt x="69" y="33"/>
                  <a:pt x="62" y="40"/>
                </a:cubicBezTo>
                <a:cubicBezTo>
                  <a:pt x="50" y="52"/>
                  <a:pt x="38" y="63"/>
                  <a:pt x="30" y="72"/>
                </a:cubicBezTo>
                <a:cubicBezTo>
                  <a:pt x="16" y="85"/>
                  <a:pt x="25" y="92"/>
                  <a:pt x="30" y="97"/>
                </a:cubicBezTo>
                <a:cubicBezTo>
                  <a:pt x="30" y="97"/>
                  <a:pt x="30" y="97"/>
                  <a:pt x="30" y="97"/>
                </a:cubicBezTo>
                <a:cubicBezTo>
                  <a:pt x="34" y="101"/>
                  <a:pt x="37" y="102"/>
                  <a:pt x="43" y="96"/>
                </a:cubicBezTo>
                <a:cubicBezTo>
                  <a:pt x="44" y="95"/>
                  <a:pt x="47" y="92"/>
                  <a:pt x="52" y="88"/>
                </a:cubicBezTo>
                <a:cubicBezTo>
                  <a:pt x="63" y="77"/>
                  <a:pt x="84" y="57"/>
                  <a:pt x="88" y="51"/>
                </a:cubicBezTo>
                <a:cubicBezTo>
                  <a:pt x="89" y="50"/>
                  <a:pt x="91" y="46"/>
                  <a:pt x="89" y="44"/>
                </a:cubicBezTo>
                <a:cubicBezTo>
                  <a:pt x="87" y="42"/>
                  <a:pt x="82" y="46"/>
                  <a:pt x="81" y="48"/>
                </a:cubicBezTo>
                <a:cubicBezTo>
                  <a:pt x="66" y="63"/>
                  <a:pt x="47" y="82"/>
                  <a:pt x="47" y="82"/>
                </a:cubicBezTo>
                <a:cubicBezTo>
                  <a:pt x="45" y="84"/>
                  <a:pt x="41" y="84"/>
                  <a:pt x="39" y="82"/>
                </a:cubicBezTo>
                <a:cubicBezTo>
                  <a:pt x="37" y="80"/>
                  <a:pt x="37" y="76"/>
                  <a:pt x="40" y="74"/>
                </a:cubicBezTo>
                <a:cubicBezTo>
                  <a:pt x="40" y="74"/>
                  <a:pt x="59" y="56"/>
                  <a:pt x="73" y="41"/>
                </a:cubicBezTo>
                <a:cubicBezTo>
                  <a:pt x="82" y="31"/>
                  <a:pt x="91" y="32"/>
                  <a:pt x="96" y="36"/>
                </a:cubicBezTo>
                <a:cubicBezTo>
                  <a:pt x="102" y="42"/>
                  <a:pt x="101" y="52"/>
                  <a:pt x="96" y="58"/>
                </a:cubicBezTo>
                <a:cubicBezTo>
                  <a:pt x="92" y="63"/>
                  <a:pt x="75" y="79"/>
                  <a:pt x="59" y="95"/>
                </a:cubicBezTo>
                <a:cubicBezTo>
                  <a:pt x="55" y="99"/>
                  <a:pt x="52" y="102"/>
                  <a:pt x="50" y="104"/>
                </a:cubicBezTo>
                <a:cubicBezTo>
                  <a:pt x="45" y="108"/>
                  <a:pt x="41" y="111"/>
                  <a:pt x="36" y="11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6" name="Group 88"/>
          <p:cNvGrpSpPr/>
          <p:nvPr/>
        </p:nvGrpSpPr>
        <p:grpSpPr>
          <a:xfrm>
            <a:off x="6490916" y="4404680"/>
            <a:ext cx="828589" cy="886192"/>
            <a:chOff x="2640013" y="1927225"/>
            <a:chExt cx="296862" cy="317500"/>
          </a:xfrm>
          <a:solidFill>
            <a:schemeClr val="bg1"/>
          </a:solidFill>
        </p:grpSpPr>
        <p:sp>
          <p:nvSpPr>
            <p:cNvPr id="37" name="Freeform 43"/>
            <p:cNvSpPr>
              <a:spLocks noEditPoints="1"/>
            </p:cNvSpPr>
            <p:nvPr/>
          </p:nvSpPr>
          <p:spPr bwMode="auto">
            <a:xfrm>
              <a:off x="2660650" y="1927225"/>
              <a:ext cx="276225" cy="206375"/>
            </a:xfrm>
            <a:custGeom>
              <a:avLst/>
              <a:gdLst/>
              <a:ahLst/>
              <a:cxnLst>
                <a:cxn ang="0">
                  <a:pos x="19" y="64"/>
                </a:cxn>
                <a:cxn ang="0">
                  <a:pos x="0" y="79"/>
                </a:cxn>
                <a:cxn ang="0">
                  <a:pos x="8" y="81"/>
                </a:cxn>
                <a:cxn ang="0">
                  <a:pos x="25" y="67"/>
                </a:cxn>
                <a:cxn ang="0">
                  <a:pos x="78" y="53"/>
                </a:cxn>
                <a:cxn ang="0">
                  <a:pos x="66" y="44"/>
                </a:cxn>
                <a:cxn ang="0">
                  <a:pos x="92" y="44"/>
                </a:cxn>
                <a:cxn ang="0">
                  <a:pos x="108" y="9"/>
                </a:cxn>
                <a:cxn ang="0">
                  <a:pos x="19" y="64"/>
                </a:cxn>
                <a:cxn ang="0">
                  <a:pos x="28" y="60"/>
                </a:cxn>
                <a:cxn ang="0">
                  <a:pos x="28" y="60"/>
                </a:cxn>
                <a:cxn ang="0">
                  <a:pos x="100" y="14"/>
                </a:cxn>
                <a:cxn ang="0">
                  <a:pos x="28" y="60"/>
                </a:cxn>
              </a:cxnLst>
              <a:rect l="0" t="0" r="r" b="b"/>
              <a:pathLst>
                <a:path w="108" h="81">
                  <a:moveTo>
                    <a:pt x="19" y="64"/>
                  </a:moveTo>
                  <a:cubicBezTo>
                    <a:pt x="0" y="79"/>
                    <a:pt x="0" y="79"/>
                    <a:pt x="0" y="79"/>
                  </a:cubicBezTo>
                  <a:cubicBezTo>
                    <a:pt x="8" y="81"/>
                    <a:pt x="8" y="81"/>
                    <a:pt x="8" y="81"/>
                  </a:cubicBezTo>
                  <a:cubicBezTo>
                    <a:pt x="25" y="67"/>
                    <a:pt x="25" y="67"/>
                    <a:pt x="25" y="67"/>
                  </a:cubicBezTo>
                  <a:cubicBezTo>
                    <a:pt x="58" y="66"/>
                    <a:pt x="78" y="53"/>
                    <a:pt x="78" y="53"/>
                  </a:cubicBezTo>
                  <a:cubicBezTo>
                    <a:pt x="66" y="44"/>
                    <a:pt x="66" y="44"/>
                    <a:pt x="66" y="44"/>
                  </a:cubicBezTo>
                  <a:cubicBezTo>
                    <a:pt x="66" y="44"/>
                    <a:pt x="87" y="42"/>
                    <a:pt x="92" y="44"/>
                  </a:cubicBezTo>
                  <a:cubicBezTo>
                    <a:pt x="97" y="42"/>
                    <a:pt x="106" y="34"/>
                    <a:pt x="108" y="9"/>
                  </a:cubicBezTo>
                  <a:cubicBezTo>
                    <a:pt x="49" y="0"/>
                    <a:pt x="34" y="33"/>
                    <a:pt x="19" y="64"/>
                  </a:cubicBezTo>
                  <a:close/>
                  <a:moveTo>
                    <a:pt x="28" y="60"/>
                  </a:moveTo>
                  <a:cubicBezTo>
                    <a:pt x="28" y="60"/>
                    <a:pt x="28" y="60"/>
                    <a:pt x="28" y="60"/>
                  </a:cubicBezTo>
                  <a:cubicBezTo>
                    <a:pt x="33" y="54"/>
                    <a:pt x="66" y="21"/>
                    <a:pt x="100" y="14"/>
                  </a:cubicBezTo>
                  <a:cubicBezTo>
                    <a:pt x="81" y="20"/>
                    <a:pt x="37" y="54"/>
                    <a:pt x="28"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44"/>
            <p:cNvSpPr>
              <a:spLocks/>
            </p:cNvSpPr>
            <p:nvPr/>
          </p:nvSpPr>
          <p:spPr bwMode="auto">
            <a:xfrm>
              <a:off x="2640013" y="2149475"/>
              <a:ext cx="131763" cy="95250"/>
            </a:xfrm>
            <a:custGeom>
              <a:avLst/>
              <a:gdLst/>
              <a:ahLst/>
              <a:cxnLst>
                <a:cxn ang="0">
                  <a:pos x="44" y="8"/>
                </a:cxn>
                <a:cxn ang="0">
                  <a:pos x="36" y="8"/>
                </a:cxn>
                <a:cxn ang="0">
                  <a:pos x="29" y="0"/>
                </a:cxn>
                <a:cxn ang="0">
                  <a:pos x="22" y="0"/>
                </a:cxn>
                <a:cxn ang="0">
                  <a:pos x="15" y="8"/>
                </a:cxn>
                <a:cxn ang="0">
                  <a:pos x="7" y="8"/>
                </a:cxn>
                <a:cxn ang="0">
                  <a:pos x="0" y="15"/>
                </a:cxn>
                <a:cxn ang="0">
                  <a:pos x="0" y="29"/>
                </a:cxn>
                <a:cxn ang="0">
                  <a:pos x="7" y="37"/>
                </a:cxn>
                <a:cxn ang="0">
                  <a:pos x="44" y="37"/>
                </a:cxn>
                <a:cxn ang="0">
                  <a:pos x="51" y="29"/>
                </a:cxn>
                <a:cxn ang="0">
                  <a:pos x="51" y="15"/>
                </a:cxn>
                <a:cxn ang="0">
                  <a:pos x="44" y="8"/>
                </a:cxn>
              </a:cxnLst>
              <a:rect l="0" t="0" r="r" b="b"/>
              <a:pathLst>
                <a:path w="51" h="37">
                  <a:moveTo>
                    <a:pt x="44" y="8"/>
                  </a:moveTo>
                  <a:cubicBezTo>
                    <a:pt x="36" y="8"/>
                    <a:pt x="36" y="8"/>
                    <a:pt x="36" y="8"/>
                  </a:cubicBezTo>
                  <a:cubicBezTo>
                    <a:pt x="36" y="4"/>
                    <a:pt x="33" y="0"/>
                    <a:pt x="29" y="0"/>
                  </a:cubicBezTo>
                  <a:cubicBezTo>
                    <a:pt x="22" y="0"/>
                    <a:pt x="22" y="0"/>
                    <a:pt x="22" y="0"/>
                  </a:cubicBezTo>
                  <a:cubicBezTo>
                    <a:pt x="18" y="0"/>
                    <a:pt x="15" y="4"/>
                    <a:pt x="15" y="8"/>
                  </a:cubicBezTo>
                  <a:cubicBezTo>
                    <a:pt x="7" y="8"/>
                    <a:pt x="7" y="8"/>
                    <a:pt x="7" y="8"/>
                  </a:cubicBezTo>
                  <a:cubicBezTo>
                    <a:pt x="3" y="8"/>
                    <a:pt x="0" y="11"/>
                    <a:pt x="0" y="15"/>
                  </a:cubicBezTo>
                  <a:cubicBezTo>
                    <a:pt x="0" y="29"/>
                    <a:pt x="0" y="29"/>
                    <a:pt x="0" y="29"/>
                  </a:cubicBezTo>
                  <a:cubicBezTo>
                    <a:pt x="0" y="33"/>
                    <a:pt x="3" y="37"/>
                    <a:pt x="7" y="37"/>
                  </a:cubicBezTo>
                  <a:cubicBezTo>
                    <a:pt x="44" y="37"/>
                    <a:pt x="44" y="37"/>
                    <a:pt x="44" y="37"/>
                  </a:cubicBezTo>
                  <a:cubicBezTo>
                    <a:pt x="48" y="37"/>
                    <a:pt x="51" y="33"/>
                    <a:pt x="51" y="29"/>
                  </a:cubicBezTo>
                  <a:cubicBezTo>
                    <a:pt x="51" y="15"/>
                    <a:pt x="51" y="15"/>
                    <a:pt x="51" y="15"/>
                  </a:cubicBezTo>
                  <a:cubicBezTo>
                    <a:pt x="51" y="11"/>
                    <a:pt x="48" y="8"/>
                    <a:pt x="4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91"/>
          <p:cNvGrpSpPr/>
          <p:nvPr/>
        </p:nvGrpSpPr>
        <p:grpSpPr>
          <a:xfrm>
            <a:off x="4904272" y="4437912"/>
            <a:ext cx="593752" cy="819728"/>
            <a:chOff x="5011738" y="2427288"/>
            <a:chExt cx="212725" cy="293688"/>
          </a:xfrm>
          <a:solidFill>
            <a:schemeClr val="bg1"/>
          </a:solidFill>
        </p:grpSpPr>
        <p:sp>
          <p:nvSpPr>
            <p:cNvPr id="40" name="Freeform 63"/>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4"/>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16"/>
          <p:cNvGrpSpPr/>
          <p:nvPr/>
        </p:nvGrpSpPr>
        <p:grpSpPr>
          <a:xfrm>
            <a:off x="2391397" y="1084254"/>
            <a:ext cx="3366467" cy="701354"/>
            <a:chOff x="5587801" y="1522925"/>
            <a:chExt cx="2700384" cy="455664"/>
          </a:xfrm>
          <a:noFill/>
        </p:grpSpPr>
        <p:sp>
          <p:nvSpPr>
            <p:cNvPr id="45" name="TextBox 44"/>
            <p:cNvSpPr txBox="1"/>
            <p:nvPr/>
          </p:nvSpPr>
          <p:spPr>
            <a:xfrm>
              <a:off x="5587801" y="1522925"/>
              <a:ext cx="2700384" cy="179964"/>
            </a:xfrm>
            <a:prstGeom prst="rect">
              <a:avLst/>
            </a:prstGeom>
            <a:grpFill/>
          </p:spPr>
          <p:txBody>
            <a:bodyPr wrap="square" lIns="0" tIns="0" rIns="0" bIns="0" rtlCol="0" anchor="ctr">
              <a:spAutoFit/>
            </a:bodyPr>
            <a:lstStyle/>
            <a:p>
              <a:pPr algn="r"/>
              <a:r>
                <a:rPr lang="en-US" b="1" dirty="0">
                  <a:solidFill>
                    <a:srgbClr val="42729A"/>
                  </a:solidFill>
                </a:rPr>
                <a:t>Title Goes Here</a:t>
              </a:r>
            </a:p>
          </p:txBody>
        </p:sp>
        <p:sp>
          <p:nvSpPr>
            <p:cNvPr id="46" name="TextBox 45"/>
            <p:cNvSpPr txBox="1"/>
            <p:nvPr/>
          </p:nvSpPr>
          <p:spPr>
            <a:xfrm>
              <a:off x="5638262" y="1698645"/>
              <a:ext cx="2649923" cy="279944"/>
            </a:xfrm>
            <a:prstGeom prst="rect">
              <a:avLst/>
            </a:prstGeom>
            <a:grpFill/>
          </p:spPr>
          <p:txBody>
            <a:bodyPr wrap="square" lIns="0" tIns="0" rIns="0" bIns="0" rtlCol="0" anchor="t">
              <a:spAutoFit/>
            </a:bodyPr>
            <a:lstStyle/>
            <a:p>
              <a:pPr algn="r"/>
              <a:r>
                <a:rPr lang="en-US" sz="1400" dirty="0">
                  <a:solidFill>
                    <a:schemeClr val="bg1">
                      <a:lumMod val="85000"/>
                    </a:schemeClr>
                  </a:solidFill>
                </a:rPr>
                <a:t>Lorem ipsum dolor sit amet, consectetur adipiscing elit, sed do eiusmod tempor</a:t>
              </a:r>
            </a:p>
          </p:txBody>
        </p:sp>
      </p:grpSp>
      <p:grpSp>
        <p:nvGrpSpPr>
          <p:cNvPr id="47" name="Group 16"/>
          <p:cNvGrpSpPr/>
          <p:nvPr/>
        </p:nvGrpSpPr>
        <p:grpSpPr>
          <a:xfrm>
            <a:off x="2353507" y="6064124"/>
            <a:ext cx="3305196" cy="713461"/>
            <a:chOff x="5636949" y="1515059"/>
            <a:chExt cx="2651236" cy="463530"/>
          </a:xfrm>
          <a:noFill/>
        </p:grpSpPr>
        <p:sp>
          <p:nvSpPr>
            <p:cNvPr id="48" name="TextBox 47"/>
            <p:cNvSpPr txBox="1"/>
            <p:nvPr/>
          </p:nvSpPr>
          <p:spPr>
            <a:xfrm>
              <a:off x="5636949" y="1515059"/>
              <a:ext cx="2643313" cy="179964"/>
            </a:xfrm>
            <a:prstGeom prst="rect">
              <a:avLst/>
            </a:prstGeom>
            <a:grpFill/>
          </p:spPr>
          <p:txBody>
            <a:bodyPr wrap="square" lIns="0" tIns="0" rIns="0" bIns="0" rtlCol="0" anchor="ctr">
              <a:spAutoFit/>
            </a:bodyPr>
            <a:lstStyle/>
            <a:p>
              <a:pPr algn="r"/>
              <a:r>
                <a:rPr lang="en-US" b="1" dirty="0">
                  <a:solidFill>
                    <a:srgbClr val="D7AB24"/>
                  </a:solidFill>
                </a:rPr>
                <a:t>Title Goes Here</a:t>
              </a:r>
            </a:p>
          </p:txBody>
        </p:sp>
        <p:sp>
          <p:nvSpPr>
            <p:cNvPr id="49" name="TextBox 48"/>
            <p:cNvSpPr txBox="1"/>
            <p:nvPr/>
          </p:nvSpPr>
          <p:spPr>
            <a:xfrm>
              <a:off x="5638262" y="1698645"/>
              <a:ext cx="2649923" cy="279944"/>
            </a:xfrm>
            <a:prstGeom prst="rect">
              <a:avLst/>
            </a:prstGeom>
            <a:grpFill/>
          </p:spPr>
          <p:txBody>
            <a:bodyPr wrap="square" lIns="0" tIns="0" rIns="0" bIns="0" rtlCol="0" anchor="t">
              <a:spAutoFit/>
            </a:bodyPr>
            <a:lstStyle/>
            <a:p>
              <a:pPr algn="r"/>
              <a:r>
                <a:rPr lang="en-US" sz="1400" dirty="0">
                  <a:solidFill>
                    <a:schemeClr val="bg1">
                      <a:lumMod val="85000"/>
                    </a:schemeClr>
                  </a:solidFill>
                </a:rPr>
                <a:t>Lorem ipsum dolor sit amet, consectetur adipiscing elit, sed do eiusmod tempor</a:t>
              </a:r>
            </a:p>
          </p:txBody>
        </p:sp>
      </p:grpSp>
      <p:grpSp>
        <p:nvGrpSpPr>
          <p:cNvPr id="50" name="Group 16"/>
          <p:cNvGrpSpPr/>
          <p:nvPr/>
        </p:nvGrpSpPr>
        <p:grpSpPr>
          <a:xfrm>
            <a:off x="6439957" y="1083283"/>
            <a:ext cx="3305196" cy="683827"/>
            <a:chOff x="5636949" y="1504288"/>
            <a:chExt cx="2651236" cy="444277"/>
          </a:xfrm>
          <a:noFill/>
        </p:grpSpPr>
        <p:sp>
          <p:nvSpPr>
            <p:cNvPr id="51" name="TextBox 50"/>
            <p:cNvSpPr txBox="1"/>
            <p:nvPr/>
          </p:nvSpPr>
          <p:spPr>
            <a:xfrm>
              <a:off x="5636949" y="1504288"/>
              <a:ext cx="1718667" cy="179964"/>
            </a:xfrm>
            <a:prstGeom prst="rect">
              <a:avLst/>
            </a:prstGeom>
            <a:grpFill/>
          </p:spPr>
          <p:txBody>
            <a:bodyPr wrap="square" lIns="0" tIns="0" rIns="0" bIns="0" rtlCol="0" anchor="ctr">
              <a:spAutoFit/>
            </a:bodyPr>
            <a:lstStyle/>
            <a:p>
              <a:r>
                <a:rPr lang="en-US" b="1" dirty="0">
                  <a:solidFill>
                    <a:srgbClr val="DC8E56"/>
                  </a:solidFill>
                </a:rPr>
                <a:t>Title Goes Here</a:t>
              </a:r>
            </a:p>
          </p:txBody>
        </p:sp>
        <p:sp>
          <p:nvSpPr>
            <p:cNvPr id="52" name="TextBox 51"/>
            <p:cNvSpPr txBox="1"/>
            <p:nvPr/>
          </p:nvSpPr>
          <p:spPr>
            <a:xfrm>
              <a:off x="5638262" y="1698645"/>
              <a:ext cx="2649923" cy="249920"/>
            </a:xfrm>
            <a:prstGeom prst="rect">
              <a:avLst/>
            </a:prstGeom>
            <a:grpFill/>
          </p:spPr>
          <p:txBody>
            <a:bodyPr wrap="square" lIns="0" tIns="0" rIns="0" bIns="0" rtlCol="0" anchor="t">
              <a:spAutoFit/>
            </a:bodyPr>
            <a:lstStyle/>
            <a:p>
              <a:r>
                <a:rPr lang="en-US" sz="1400" dirty="0">
                  <a:solidFill>
                    <a:schemeClr val="bg1">
                      <a:lumMod val="85000"/>
                    </a:schemeClr>
                  </a:solidFill>
                </a:rPr>
                <a:t>Lorem ipsum dolor sit amet, consectetur adipiscing elit, sed do eiusmod tempor</a:t>
              </a:r>
            </a:p>
          </p:txBody>
        </p:sp>
      </p:grpSp>
      <p:grpSp>
        <p:nvGrpSpPr>
          <p:cNvPr id="53" name="Group 16"/>
          <p:cNvGrpSpPr/>
          <p:nvPr/>
        </p:nvGrpSpPr>
        <p:grpSpPr>
          <a:xfrm>
            <a:off x="6512490" y="6079708"/>
            <a:ext cx="3305196" cy="683827"/>
            <a:chOff x="5636949" y="1504288"/>
            <a:chExt cx="2651236" cy="444277"/>
          </a:xfrm>
          <a:noFill/>
        </p:grpSpPr>
        <p:sp>
          <p:nvSpPr>
            <p:cNvPr id="54" name="TextBox 53"/>
            <p:cNvSpPr txBox="1"/>
            <p:nvPr/>
          </p:nvSpPr>
          <p:spPr>
            <a:xfrm>
              <a:off x="5636949" y="1504288"/>
              <a:ext cx="1718667" cy="179964"/>
            </a:xfrm>
            <a:prstGeom prst="rect">
              <a:avLst/>
            </a:prstGeom>
            <a:grpFill/>
          </p:spPr>
          <p:txBody>
            <a:bodyPr wrap="square" lIns="0" tIns="0" rIns="0" bIns="0" rtlCol="0" anchor="ctr">
              <a:spAutoFit/>
            </a:bodyPr>
            <a:lstStyle/>
            <a:p>
              <a:r>
                <a:rPr lang="en-US" b="1" dirty="0">
                  <a:solidFill>
                    <a:srgbClr val="C0C0BF"/>
                  </a:solidFill>
                </a:rPr>
                <a:t>Title Goes Here</a:t>
              </a:r>
            </a:p>
          </p:txBody>
        </p:sp>
        <p:sp>
          <p:nvSpPr>
            <p:cNvPr id="55" name="TextBox 54"/>
            <p:cNvSpPr txBox="1"/>
            <p:nvPr/>
          </p:nvSpPr>
          <p:spPr>
            <a:xfrm>
              <a:off x="5638262" y="1698645"/>
              <a:ext cx="2649923" cy="249920"/>
            </a:xfrm>
            <a:prstGeom prst="rect">
              <a:avLst/>
            </a:prstGeom>
            <a:grpFill/>
          </p:spPr>
          <p:txBody>
            <a:bodyPr wrap="square" lIns="0" tIns="0" rIns="0" bIns="0" rtlCol="0" anchor="t">
              <a:spAutoFit/>
            </a:bodyPr>
            <a:lstStyle/>
            <a:p>
              <a:r>
                <a:rPr lang="en-US" sz="1400" dirty="0">
                  <a:solidFill>
                    <a:schemeClr val="bg1">
                      <a:lumMod val="85000"/>
                    </a:schemeClr>
                  </a:solidFill>
                </a:rPr>
                <a:t>Lorem ipsum dolor sit amet, consectetur adipiscing elit, sed do eiusmod tempor</a:t>
              </a:r>
            </a:p>
          </p:txBody>
        </p:sp>
      </p:grpSp>
      <p:grpSp>
        <p:nvGrpSpPr>
          <p:cNvPr id="60" name="Group 59"/>
          <p:cNvGrpSpPr/>
          <p:nvPr/>
        </p:nvGrpSpPr>
        <p:grpSpPr>
          <a:xfrm>
            <a:off x="754150" y="295106"/>
            <a:ext cx="4364195" cy="665324"/>
            <a:chOff x="754150" y="295106"/>
            <a:chExt cx="4364195" cy="665324"/>
          </a:xfrm>
        </p:grpSpPr>
        <p:sp>
          <p:nvSpPr>
            <p:cNvPr id="6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6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63" name="Picture 62">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837685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animEffect transition="in" filter="fade">
                                      <p:cBhvr>
                                        <p:cTn id="9" dur="500"/>
                                        <p:tgtEl>
                                          <p:spTgt spid="27"/>
                                        </p:tgtEl>
                                      </p:cBhvr>
                                    </p:animEffect>
                                  </p:childTnLst>
                                </p:cTn>
                              </p:par>
                            </p:childTnLst>
                          </p:cTn>
                        </p:par>
                        <p:par>
                          <p:cTn id="10" fill="hold">
                            <p:stCondLst>
                              <p:cond delay="500"/>
                            </p:stCondLst>
                            <p:childTnLst>
                              <p:par>
                                <p:cTn id="11" presetID="23" presetClass="entr" presetSubtype="16" fill="hold" nodeType="after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p:cTn id="13" dur="500" fill="hold"/>
                                        <p:tgtEl>
                                          <p:spTgt spid="31"/>
                                        </p:tgtEl>
                                        <p:attrNameLst>
                                          <p:attrName>ppt_w</p:attrName>
                                        </p:attrNameLst>
                                      </p:cBhvr>
                                      <p:tavLst>
                                        <p:tav tm="0">
                                          <p:val>
                                            <p:fltVal val="0"/>
                                          </p:val>
                                        </p:tav>
                                        <p:tav tm="100000">
                                          <p:val>
                                            <p:strVal val="#ppt_w"/>
                                          </p:val>
                                        </p:tav>
                                      </p:tavLst>
                                    </p:anim>
                                    <p:anim calcmode="lin" valueType="num">
                                      <p:cBhvr>
                                        <p:cTn id="14" dur="500" fill="hold"/>
                                        <p:tgtEl>
                                          <p:spTgt spid="31"/>
                                        </p:tgtEl>
                                        <p:attrNameLst>
                                          <p:attrName>ppt_h</p:attrName>
                                        </p:attrNameLst>
                                      </p:cBhvr>
                                      <p:tavLst>
                                        <p:tav tm="0">
                                          <p:val>
                                            <p:fltVal val="0"/>
                                          </p:val>
                                        </p:tav>
                                        <p:tav tm="100000">
                                          <p:val>
                                            <p:strVal val="#ppt_h"/>
                                          </p:val>
                                        </p:tav>
                                      </p:tavLst>
                                    </p:anim>
                                  </p:childTnLst>
                                </p:cTn>
                              </p:par>
                            </p:childTnLst>
                          </p:cTn>
                        </p:par>
                        <p:par>
                          <p:cTn id="15" fill="hold">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1000"/>
                                        <p:tgtEl>
                                          <p:spTgt spid="56"/>
                                        </p:tgtEl>
                                      </p:cBhvr>
                                    </p:animEffect>
                                    <p:anim calcmode="lin" valueType="num">
                                      <p:cBhvr>
                                        <p:cTn id="19" dur="1000" fill="hold"/>
                                        <p:tgtEl>
                                          <p:spTgt spid="56"/>
                                        </p:tgtEl>
                                        <p:attrNameLst>
                                          <p:attrName>ppt_x</p:attrName>
                                        </p:attrNameLst>
                                      </p:cBhvr>
                                      <p:tavLst>
                                        <p:tav tm="0">
                                          <p:val>
                                            <p:strVal val="#ppt_x"/>
                                          </p:val>
                                        </p:tav>
                                        <p:tav tm="100000">
                                          <p:val>
                                            <p:strVal val="#ppt_x"/>
                                          </p:val>
                                        </p:tav>
                                      </p:tavLst>
                                    </p:anim>
                                    <p:anim calcmode="lin" valueType="num">
                                      <p:cBhvr>
                                        <p:cTn id="20" dur="1000" fill="hold"/>
                                        <p:tgtEl>
                                          <p:spTgt spid="56"/>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22" presetClass="entr" presetSubtype="1" fill="hold" nodeType="afterEffect">
                                  <p:stCondLst>
                                    <p:cond delay="0"/>
                                  </p:stCondLst>
                                  <p:childTnLst>
                                    <p:set>
                                      <p:cBhvr>
                                        <p:cTn id="23" dur="1" fill="hold">
                                          <p:stCondLst>
                                            <p:cond delay="0"/>
                                          </p:stCondLst>
                                        </p:cTn>
                                        <p:tgtEl>
                                          <p:spTgt spid="44"/>
                                        </p:tgtEl>
                                        <p:attrNameLst>
                                          <p:attrName>style.visibility</p:attrName>
                                        </p:attrNameLst>
                                      </p:cBhvr>
                                      <p:to>
                                        <p:strVal val="visible"/>
                                      </p:to>
                                    </p:set>
                                    <p:animEffect transition="in" filter="wipe(up)">
                                      <p:cBhvr>
                                        <p:cTn id="24" dur="500"/>
                                        <p:tgtEl>
                                          <p:spTgt spid="44"/>
                                        </p:tgtEl>
                                      </p:cBhvr>
                                    </p:animEffect>
                                  </p:childTnLst>
                                </p:cTn>
                              </p:par>
                            </p:childTnLst>
                          </p:cTn>
                        </p:par>
                        <p:par>
                          <p:cTn id="25" fill="hold">
                            <p:stCondLst>
                              <p:cond delay="2500"/>
                            </p:stCondLst>
                            <p:childTnLst>
                              <p:par>
                                <p:cTn id="26" presetID="53" presetClass="entr" presetSubtype="0" fill="hold" grpId="0" nodeType="afterEffect">
                                  <p:stCondLst>
                                    <p:cond delay="0"/>
                                  </p:stCondLst>
                                  <p:childTnLst>
                                    <p:set>
                                      <p:cBhvr>
                                        <p:cTn id="27" dur="1" fill="hold">
                                          <p:stCondLst>
                                            <p:cond delay="0"/>
                                          </p:stCondLst>
                                        </p:cTn>
                                        <p:tgtEl>
                                          <p:spTgt spid="29"/>
                                        </p:tgtEl>
                                        <p:attrNameLst>
                                          <p:attrName>style.visibility</p:attrName>
                                        </p:attrNameLst>
                                      </p:cBhvr>
                                      <p:to>
                                        <p:strVal val="visible"/>
                                      </p:to>
                                    </p:set>
                                    <p:anim calcmode="lin" valueType="num">
                                      <p:cBhvr>
                                        <p:cTn id="28" dur="500" fill="hold"/>
                                        <p:tgtEl>
                                          <p:spTgt spid="29"/>
                                        </p:tgtEl>
                                        <p:attrNameLst>
                                          <p:attrName>ppt_w</p:attrName>
                                        </p:attrNameLst>
                                      </p:cBhvr>
                                      <p:tavLst>
                                        <p:tav tm="0">
                                          <p:val>
                                            <p:fltVal val="0"/>
                                          </p:val>
                                        </p:tav>
                                        <p:tav tm="100000">
                                          <p:val>
                                            <p:strVal val="#ppt_w"/>
                                          </p:val>
                                        </p:tav>
                                      </p:tavLst>
                                    </p:anim>
                                    <p:anim calcmode="lin" valueType="num">
                                      <p:cBhvr>
                                        <p:cTn id="29" dur="500" fill="hold"/>
                                        <p:tgtEl>
                                          <p:spTgt spid="29"/>
                                        </p:tgtEl>
                                        <p:attrNameLst>
                                          <p:attrName>ppt_h</p:attrName>
                                        </p:attrNameLst>
                                      </p:cBhvr>
                                      <p:tavLst>
                                        <p:tav tm="0">
                                          <p:val>
                                            <p:fltVal val="0"/>
                                          </p:val>
                                        </p:tav>
                                        <p:tav tm="100000">
                                          <p:val>
                                            <p:strVal val="#ppt_h"/>
                                          </p:val>
                                        </p:tav>
                                      </p:tavLst>
                                    </p:anim>
                                    <p:animEffect transition="in" filter="fade">
                                      <p:cBhvr>
                                        <p:cTn id="30" dur="500"/>
                                        <p:tgtEl>
                                          <p:spTgt spid="29"/>
                                        </p:tgtEl>
                                      </p:cBhvr>
                                    </p:animEffect>
                                  </p:childTnLst>
                                </p:cTn>
                              </p:par>
                            </p:childTnLst>
                          </p:cTn>
                        </p:par>
                        <p:par>
                          <p:cTn id="31" fill="hold">
                            <p:stCondLst>
                              <p:cond delay="3000"/>
                            </p:stCondLst>
                            <p:childTnLst>
                              <p:par>
                                <p:cTn id="32" presetID="23" presetClass="entr" presetSubtype="16" fill="hold" grpId="0" nodeType="afterEffect">
                                  <p:stCondLst>
                                    <p:cond delay="0"/>
                                  </p:stCondLst>
                                  <p:childTnLst>
                                    <p:set>
                                      <p:cBhvr>
                                        <p:cTn id="33" dur="1" fill="hold">
                                          <p:stCondLst>
                                            <p:cond delay="0"/>
                                          </p:stCondLst>
                                        </p:cTn>
                                        <p:tgtEl>
                                          <p:spTgt spid="35"/>
                                        </p:tgtEl>
                                        <p:attrNameLst>
                                          <p:attrName>style.visibility</p:attrName>
                                        </p:attrNameLst>
                                      </p:cBhvr>
                                      <p:to>
                                        <p:strVal val="visible"/>
                                      </p:to>
                                    </p:set>
                                    <p:anim calcmode="lin" valueType="num">
                                      <p:cBhvr>
                                        <p:cTn id="34" dur="500" fill="hold"/>
                                        <p:tgtEl>
                                          <p:spTgt spid="35"/>
                                        </p:tgtEl>
                                        <p:attrNameLst>
                                          <p:attrName>ppt_w</p:attrName>
                                        </p:attrNameLst>
                                      </p:cBhvr>
                                      <p:tavLst>
                                        <p:tav tm="0">
                                          <p:val>
                                            <p:fltVal val="0"/>
                                          </p:val>
                                        </p:tav>
                                        <p:tav tm="100000">
                                          <p:val>
                                            <p:strVal val="#ppt_w"/>
                                          </p:val>
                                        </p:tav>
                                      </p:tavLst>
                                    </p:anim>
                                    <p:anim calcmode="lin" valueType="num">
                                      <p:cBhvr>
                                        <p:cTn id="35" dur="500" fill="hold"/>
                                        <p:tgtEl>
                                          <p:spTgt spid="35"/>
                                        </p:tgtEl>
                                        <p:attrNameLst>
                                          <p:attrName>ppt_h</p:attrName>
                                        </p:attrNameLst>
                                      </p:cBhvr>
                                      <p:tavLst>
                                        <p:tav tm="0">
                                          <p:val>
                                            <p:fltVal val="0"/>
                                          </p:val>
                                        </p:tav>
                                        <p:tav tm="100000">
                                          <p:val>
                                            <p:strVal val="#ppt_h"/>
                                          </p:val>
                                        </p:tav>
                                      </p:tavLst>
                                    </p:anim>
                                  </p:childTnLst>
                                </p:cTn>
                              </p:par>
                            </p:childTnLst>
                          </p:cTn>
                        </p:par>
                        <p:par>
                          <p:cTn id="36" fill="hold">
                            <p:stCondLst>
                              <p:cond delay="3500"/>
                            </p:stCondLst>
                            <p:childTnLst>
                              <p:par>
                                <p:cTn id="37" presetID="47" presetClass="entr" presetSubtype="0" fill="hold" grpId="0" nodeType="afterEffect">
                                  <p:stCondLst>
                                    <p:cond delay="0"/>
                                  </p:stCondLst>
                                  <p:childTnLst>
                                    <p:set>
                                      <p:cBhvr>
                                        <p:cTn id="38" dur="1" fill="hold">
                                          <p:stCondLst>
                                            <p:cond delay="0"/>
                                          </p:stCondLst>
                                        </p:cTn>
                                        <p:tgtEl>
                                          <p:spTgt spid="57"/>
                                        </p:tgtEl>
                                        <p:attrNameLst>
                                          <p:attrName>style.visibility</p:attrName>
                                        </p:attrNameLst>
                                      </p:cBhvr>
                                      <p:to>
                                        <p:strVal val="visible"/>
                                      </p:to>
                                    </p:set>
                                    <p:animEffect transition="in" filter="fade">
                                      <p:cBhvr>
                                        <p:cTn id="39" dur="1000"/>
                                        <p:tgtEl>
                                          <p:spTgt spid="57"/>
                                        </p:tgtEl>
                                      </p:cBhvr>
                                    </p:animEffect>
                                    <p:anim calcmode="lin" valueType="num">
                                      <p:cBhvr>
                                        <p:cTn id="40" dur="1000" fill="hold"/>
                                        <p:tgtEl>
                                          <p:spTgt spid="57"/>
                                        </p:tgtEl>
                                        <p:attrNameLst>
                                          <p:attrName>ppt_x</p:attrName>
                                        </p:attrNameLst>
                                      </p:cBhvr>
                                      <p:tavLst>
                                        <p:tav tm="0">
                                          <p:val>
                                            <p:strVal val="#ppt_x"/>
                                          </p:val>
                                        </p:tav>
                                        <p:tav tm="100000">
                                          <p:val>
                                            <p:strVal val="#ppt_x"/>
                                          </p:val>
                                        </p:tav>
                                      </p:tavLst>
                                    </p:anim>
                                    <p:anim calcmode="lin" valueType="num">
                                      <p:cBhvr>
                                        <p:cTn id="41" dur="1000" fill="hold"/>
                                        <p:tgtEl>
                                          <p:spTgt spid="57"/>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22" presetClass="entr" presetSubtype="1" fill="hold"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wipe(up)">
                                      <p:cBhvr>
                                        <p:cTn id="45" dur="500"/>
                                        <p:tgtEl>
                                          <p:spTgt spid="50"/>
                                        </p:tgtEl>
                                      </p:cBhvr>
                                    </p:animEffect>
                                  </p:childTnLst>
                                </p:cTn>
                              </p:par>
                            </p:childTnLst>
                          </p:cTn>
                        </p:par>
                        <p:par>
                          <p:cTn id="46" fill="hold">
                            <p:stCondLst>
                              <p:cond delay="5000"/>
                            </p:stCondLst>
                            <p:childTnLst>
                              <p:par>
                                <p:cTn id="47" presetID="53" presetClass="entr" presetSubtype="0" fill="hold" grpId="0" nodeType="after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p:cTn id="49" dur="500" fill="hold"/>
                                        <p:tgtEl>
                                          <p:spTgt spid="28"/>
                                        </p:tgtEl>
                                        <p:attrNameLst>
                                          <p:attrName>ppt_w</p:attrName>
                                        </p:attrNameLst>
                                      </p:cBhvr>
                                      <p:tavLst>
                                        <p:tav tm="0">
                                          <p:val>
                                            <p:fltVal val="0"/>
                                          </p:val>
                                        </p:tav>
                                        <p:tav tm="100000">
                                          <p:val>
                                            <p:strVal val="#ppt_w"/>
                                          </p:val>
                                        </p:tav>
                                      </p:tavLst>
                                    </p:anim>
                                    <p:anim calcmode="lin" valueType="num">
                                      <p:cBhvr>
                                        <p:cTn id="50" dur="500" fill="hold"/>
                                        <p:tgtEl>
                                          <p:spTgt spid="28"/>
                                        </p:tgtEl>
                                        <p:attrNameLst>
                                          <p:attrName>ppt_h</p:attrName>
                                        </p:attrNameLst>
                                      </p:cBhvr>
                                      <p:tavLst>
                                        <p:tav tm="0">
                                          <p:val>
                                            <p:fltVal val="0"/>
                                          </p:val>
                                        </p:tav>
                                        <p:tav tm="100000">
                                          <p:val>
                                            <p:strVal val="#ppt_h"/>
                                          </p:val>
                                        </p:tav>
                                      </p:tavLst>
                                    </p:anim>
                                    <p:animEffect transition="in" filter="fade">
                                      <p:cBhvr>
                                        <p:cTn id="51" dur="500"/>
                                        <p:tgtEl>
                                          <p:spTgt spid="28"/>
                                        </p:tgtEl>
                                      </p:cBhvr>
                                    </p:animEffect>
                                  </p:childTnLst>
                                </p:cTn>
                              </p:par>
                            </p:childTnLst>
                          </p:cTn>
                        </p:par>
                        <p:par>
                          <p:cTn id="52" fill="hold">
                            <p:stCondLst>
                              <p:cond delay="5500"/>
                            </p:stCondLst>
                            <p:childTnLst>
                              <p:par>
                                <p:cTn id="53" presetID="23" presetClass="entr" presetSubtype="16" fill="hold" nodeType="afterEffect">
                                  <p:stCondLst>
                                    <p:cond delay="0"/>
                                  </p:stCondLst>
                                  <p:childTnLst>
                                    <p:set>
                                      <p:cBhvr>
                                        <p:cTn id="54" dur="1" fill="hold">
                                          <p:stCondLst>
                                            <p:cond delay="0"/>
                                          </p:stCondLst>
                                        </p:cTn>
                                        <p:tgtEl>
                                          <p:spTgt spid="39"/>
                                        </p:tgtEl>
                                        <p:attrNameLst>
                                          <p:attrName>style.visibility</p:attrName>
                                        </p:attrNameLst>
                                      </p:cBhvr>
                                      <p:to>
                                        <p:strVal val="visible"/>
                                      </p:to>
                                    </p:set>
                                    <p:anim calcmode="lin" valueType="num">
                                      <p:cBhvr>
                                        <p:cTn id="55" dur="500" fill="hold"/>
                                        <p:tgtEl>
                                          <p:spTgt spid="39"/>
                                        </p:tgtEl>
                                        <p:attrNameLst>
                                          <p:attrName>ppt_w</p:attrName>
                                        </p:attrNameLst>
                                      </p:cBhvr>
                                      <p:tavLst>
                                        <p:tav tm="0">
                                          <p:val>
                                            <p:fltVal val="0"/>
                                          </p:val>
                                        </p:tav>
                                        <p:tav tm="100000">
                                          <p:val>
                                            <p:strVal val="#ppt_w"/>
                                          </p:val>
                                        </p:tav>
                                      </p:tavLst>
                                    </p:anim>
                                    <p:anim calcmode="lin" valueType="num">
                                      <p:cBhvr>
                                        <p:cTn id="56" dur="500" fill="hold"/>
                                        <p:tgtEl>
                                          <p:spTgt spid="39"/>
                                        </p:tgtEl>
                                        <p:attrNameLst>
                                          <p:attrName>ppt_h</p:attrName>
                                        </p:attrNameLst>
                                      </p:cBhvr>
                                      <p:tavLst>
                                        <p:tav tm="0">
                                          <p:val>
                                            <p:fltVal val="0"/>
                                          </p:val>
                                        </p:tav>
                                        <p:tav tm="100000">
                                          <p:val>
                                            <p:strVal val="#ppt_h"/>
                                          </p:val>
                                        </p:tav>
                                      </p:tavLst>
                                    </p:anim>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58"/>
                                        </p:tgtEl>
                                        <p:attrNameLst>
                                          <p:attrName>style.visibility</p:attrName>
                                        </p:attrNameLst>
                                      </p:cBhvr>
                                      <p:to>
                                        <p:strVal val="visible"/>
                                      </p:to>
                                    </p:set>
                                    <p:animEffect transition="in" filter="fade">
                                      <p:cBhvr>
                                        <p:cTn id="60" dur="1000"/>
                                        <p:tgtEl>
                                          <p:spTgt spid="58"/>
                                        </p:tgtEl>
                                      </p:cBhvr>
                                    </p:animEffect>
                                    <p:anim calcmode="lin" valueType="num">
                                      <p:cBhvr>
                                        <p:cTn id="61" dur="1000" fill="hold"/>
                                        <p:tgtEl>
                                          <p:spTgt spid="58"/>
                                        </p:tgtEl>
                                        <p:attrNameLst>
                                          <p:attrName>ppt_x</p:attrName>
                                        </p:attrNameLst>
                                      </p:cBhvr>
                                      <p:tavLst>
                                        <p:tav tm="0">
                                          <p:val>
                                            <p:strVal val="#ppt_x"/>
                                          </p:val>
                                        </p:tav>
                                        <p:tav tm="100000">
                                          <p:val>
                                            <p:strVal val="#ppt_x"/>
                                          </p:val>
                                        </p:tav>
                                      </p:tavLst>
                                    </p:anim>
                                    <p:anim calcmode="lin" valueType="num">
                                      <p:cBhvr>
                                        <p:cTn id="62" dur="1000" fill="hold"/>
                                        <p:tgtEl>
                                          <p:spTgt spid="58"/>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22" presetClass="entr" presetSubtype="1" fill="hold" nodeType="afterEffect">
                                  <p:stCondLst>
                                    <p:cond delay="0"/>
                                  </p:stCondLst>
                                  <p:childTnLst>
                                    <p:set>
                                      <p:cBhvr>
                                        <p:cTn id="65" dur="1" fill="hold">
                                          <p:stCondLst>
                                            <p:cond delay="0"/>
                                          </p:stCondLst>
                                        </p:cTn>
                                        <p:tgtEl>
                                          <p:spTgt spid="47"/>
                                        </p:tgtEl>
                                        <p:attrNameLst>
                                          <p:attrName>style.visibility</p:attrName>
                                        </p:attrNameLst>
                                      </p:cBhvr>
                                      <p:to>
                                        <p:strVal val="visible"/>
                                      </p:to>
                                    </p:set>
                                    <p:animEffect transition="in" filter="wipe(up)">
                                      <p:cBhvr>
                                        <p:cTn id="66" dur="500"/>
                                        <p:tgtEl>
                                          <p:spTgt spid="47"/>
                                        </p:tgtEl>
                                      </p:cBhvr>
                                    </p:animEffect>
                                  </p:childTnLst>
                                </p:cTn>
                              </p:par>
                            </p:childTnLst>
                          </p:cTn>
                        </p:par>
                        <p:par>
                          <p:cTn id="67" fill="hold">
                            <p:stCondLst>
                              <p:cond delay="7500"/>
                            </p:stCondLst>
                            <p:childTnLst>
                              <p:par>
                                <p:cTn id="68" presetID="53" presetClass="entr" presetSubtype="0" fill="hold" grpId="0" nodeType="afterEffect">
                                  <p:stCondLst>
                                    <p:cond delay="0"/>
                                  </p:stCondLst>
                                  <p:childTnLst>
                                    <p:set>
                                      <p:cBhvr>
                                        <p:cTn id="69" dur="1" fill="hold">
                                          <p:stCondLst>
                                            <p:cond delay="0"/>
                                          </p:stCondLst>
                                        </p:cTn>
                                        <p:tgtEl>
                                          <p:spTgt spid="30"/>
                                        </p:tgtEl>
                                        <p:attrNameLst>
                                          <p:attrName>style.visibility</p:attrName>
                                        </p:attrNameLst>
                                      </p:cBhvr>
                                      <p:to>
                                        <p:strVal val="visible"/>
                                      </p:to>
                                    </p:set>
                                    <p:anim calcmode="lin" valueType="num">
                                      <p:cBhvr>
                                        <p:cTn id="70" dur="500" fill="hold"/>
                                        <p:tgtEl>
                                          <p:spTgt spid="30"/>
                                        </p:tgtEl>
                                        <p:attrNameLst>
                                          <p:attrName>ppt_w</p:attrName>
                                        </p:attrNameLst>
                                      </p:cBhvr>
                                      <p:tavLst>
                                        <p:tav tm="0">
                                          <p:val>
                                            <p:fltVal val="0"/>
                                          </p:val>
                                        </p:tav>
                                        <p:tav tm="100000">
                                          <p:val>
                                            <p:strVal val="#ppt_w"/>
                                          </p:val>
                                        </p:tav>
                                      </p:tavLst>
                                    </p:anim>
                                    <p:anim calcmode="lin" valueType="num">
                                      <p:cBhvr>
                                        <p:cTn id="71" dur="500" fill="hold"/>
                                        <p:tgtEl>
                                          <p:spTgt spid="30"/>
                                        </p:tgtEl>
                                        <p:attrNameLst>
                                          <p:attrName>ppt_h</p:attrName>
                                        </p:attrNameLst>
                                      </p:cBhvr>
                                      <p:tavLst>
                                        <p:tav tm="0">
                                          <p:val>
                                            <p:fltVal val="0"/>
                                          </p:val>
                                        </p:tav>
                                        <p:tav tm="100000">
                                          <p:val>
                                            <p:strVal val="#ppt_h"/>
                                          </p:val>
                                        </p:tav>
                                      </p:tavLst>
                                    </p:anim>
                                    <p:animEffect transition="in" filter="fade">
                                      <p:cBhvr>
                                        <p:cTn id="72" dur="500"/>
                                        <p:tgtEl>
                                          <p:spTgt spid="30"/>
                                        </p:tgtEl>
                                      </p:cBhvr>
                                    </p:animEffect>
                                  </p:childTnLst>
                                </p:cTn>
                              </p:par>
                            </p:childTnLst>
                          </p:cTn>
                        </p:par>
                        <p:par>
                          <p:cTn id="73" fill="hold">
                            <p:stCondLst>
                              <p:cond delay="8000"/>
                            </p:stCondLst>
                            <p:childTnLst>
                              <p:par>
                                <p:cTn id="74" presetID="23" presetClass="entr" presetSubtype="16"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childTnLst>
                                </p:cTn>
                              </p:par>
                            </p:childTnLst>
                          </p:cTn>
                        </p:par>
                        <p:par>
                          <p:cTn id="78" fill="hold">
                            <p:stCondLst>
                              <p:cond delay="8500"/>
                            </p:stCondLst>
                            <p:childTnLst>
                              <p:par>
                                <p:cTn id="79" presetID="42" presetClass="entr" presetSubtype="0" fill="hold" grpId="0" nodeType="afterEffect">
                                  <p:stCondLst>
                                    <p:cond delay="0"/>
                                  </p:stCondLst>
                                  <p:childTnLst>
                                    <p:set>
                                      <p:cBhvr>
                                        <p:cTn id="80" dur="1" fill="hold">
                                          <p:stCondLst>
                                            <p:cond delay="0"/>
                                          </p:stCondLst>
                                        </p:cTn>
                                        <p:tgtEl>
                                          <p:spTgt spid="59"/>
                                        </p:tgtEl>
                                        <p:attrNameLst>
                                          <p:attrName>style.visibility</p:attrName>
                                        </p:attrNameLst>
                                      </p:cBhvr>
                                      <p:to>
                                        <p:strVal val="visible"/>
                                      </p:to>
                                    </p:set>
                                    <p:animEffect transition="in" filter="fade">
                                      <p:cBhvr>
                                        <p:cTn id="81" dur="1000"/>
                                        <p:tgtEl>
                                          <p:spTgt spid="59"/>
                                        </p:tgtEl>
                                      </p:cBhvr>
                                    </p:animEffect>
                                    <p:anim calcmode="lin" valueType="num">
                                      <p:cBhvr>
                                        <p:cTn id="82" dur="1000" fill="hold"/>
                                        <p:tgtEl>
                                          <p:spTgt spid="59"/>
                                        </p:tgtEl>
                                        <p:attrNameLst>
                                          <p:attrName>ppt_x</p:attrName>
                                        </p:attrNameLst>
                                      </p:cBhvr>
                                      <p:tavLst>
                                        <p:tav tm="0">
                                          <p:val>
                                            <p:strVal val="#ppt_x"/>
                                          </p:val>
                                        </p:tav>
                                        <p:tav tm="100000">
                                          <p:val>
                                            <p:strVal val="#ppt_x"/>
                                          </p:val>
                                        </p:tav>
                                      </p:tavLst>
                                    </p:anim>
                                    <p:anim calcmode="lin" valueType="num">
                                      <p:cBhvr>
                                        <p:cTn id="83" dur="1000" fill="hold"/>
                                        <p:tgtEl>
                                          <p:spTgt spid="59"/>
                                        </p:tgtEl>
                                        <p:attrNameLst>
                                          <p:attrName>ppt_y</p:attrName>
                                        </p:attrNameLst>
                                      </p:cBhvr>
                                      <p:tavLst>
                                        <p:tav tm="0">
                                          <p:val>
                                            <p:strVal val="#ppt_y+.1"/>
                                          </p:val>
                                        </p:tav>
                                        <p:tav tm="100000">
                                          <p:val>
                                            <p:strVal val="#ppt_y"/>
                                          </p:val>
                                        </p:tav>
                                      </p:tavLst>
                                    </p:anim>
                                  </p:childTnLst>
                                </p:cTn>
                              </p:par>
                            </p:childTnLst>
                          </p:cTn>
                        </p:par>
                        <p:par>
                          <p:cTn id="84" fill="hold">
                            <p:stCondLst>
                              <p:cond delay="9500"/>
                            </p:stCondLst>
                            <p:childTnLst>
                              <p:par>
                                <p:cTn id="85" presetID="22" presetClass="entr" presetSubtype="1" fill="hold"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wipe(up)">
                                      <p:cBhvr>
                                        <p:cTn id="8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9" grpId="0" animBg="1"/>
      <p:bldP spid="58" grpId="0" animBg="1"/>
      <p:bldP spid="57" grpId="0" animBg="1"/>
      <p:bldP spid="27" grpId="0" animBg="1"/>
      <p:bldP spid="28" grpId="0" animBg="1"/>
      <p:bldP spid="29" grpId="0" animBg="1"/>
      <p:bldP spid="30"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2913</TotalTime>
  <Words>1184</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583</cp:revision>
  <dcterms:created xsi:type="dcterms:W3CDTF">2015-12-31T02:20:12Z</dcterms:created>
  <dcterms:modified xsi:type="dcterms:W3CDTF">2016-09-18T16:46:04Z</dcterms:modified>
</cp:coreProperties>
</file>