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23"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8" autoAdjust="0"/>
    <p:restoredTop sz="94660"/>
  </p:normalViewPr>
  <p:slideViewPr>
    <p:cSldViewPr snapToGrid="0">
      <p:cViewPr varScale="1">
        <p:scale>
          <a:sx n="87" d="100"/>
          <a:sy n="87" d="100"/>
        </p:scale>
        <p:origin x="120"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816151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04D419B1-4AB1-4D16-B774-0BE793994F27}"/>
              </a:ext>
            </a:extLst>
          </p:cNvPr>
          <p:cNvSpPr/>
          <p:nvPr/>
        </p:nvSpPr>
        <p:spPr>
          <a:xfrm>
            <a:off x="6212164" y="3425535"/>
            <a:ext cx="5979836" cy="3429001"/>
          </a:xfrm>
          <a:prstGeom prst="rect">
            <a:avLst/>
          </a:prstGeom>
          <a:solidFill>
            <a:srgbClr val="4D4D4D">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0" y="3428999"/>
            <a:ext cx="5979836" cy="3429001"/>
          </a:xfrm>
          <a:prstGeom prst="rect">
            <a:avLst/>
          </a:prstGeom>
          <a:solidFill>
            <a:srgbClr val="4D4D4D">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23" name="TextBox 22">
            <a:extLst>
              <a:ext uri="{FF2B5EF4-FFF2-40B4-BE49-F238E27FC236}">
                <a16:creationId xmlns:a16="http://schemas.microsoft.com/office/drawing/2014/main" id="{27E1C696-B62E-41AC-9409-40F1C9374EFA}"/>
              </a:ext>
            </a:extLst>
          </p:cNvPr>
          <p:cNvSpPr txBox="1"/>
          <p:nvPr/>
        </p:nvSpPr>
        <p:spPr>
          <a:xfrm>
            <a:off x="7441971" y="4072622"/>
            <a:ext cx="3144138" cy="2785378"/>
          </a:xfrm>
          <a:prstGeom prst="rect">
            <a:avLst/>
          </a:prstGeom>
          <a:noFill/>
        </p:spPr>
        <p:txBody>
          <a:bodyPr wrap="square" rtlCol="0">
            <a:spAutoFit/>
          </a:bodyPr>
          <a:lstStyle/>
          <a:p>
            <a:pPr defTabSz="1219170">
              <a:spcBef>
                <a:spcPct val="20000"/>
              </a:spcBef>
              <a:defRPr/>
            </a:pPr>
            <a:r>
              <a:rPr lang="en-US" sz="2000" dirty="0">
                <a:solidFill>
                  <a:schemeClr val="bg1"/>
                </a:solidFill>
                <a:latin typeface="Bernard MT Condensed" panose="02050806060905020404" pitchFamily="18" charset="0"/>
              </a:rPr>
              <a:t>Widget #2</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8" name="Rectangle: Rounded Corners 37">
            <a:extLst>
              <a:ext uri="{FF2B5EF4-FFF2-40B4-BE49-F238E27FC236}">
                <a16:creationId xmlns:a16="http://schemas.microsoft.com/office/drawing/2014/main" id="{5873CF64-2732-4CEE-BF0B-A31E05DB65D4}"/>
              </a:ext>
            </a:extLst>
          </p:cNvPr>
          <p:cNvSpPr/>
          <p:nvPr/>
        </p:nvSpPr>
        <p:spPr>
          <a:xfrm>
            <a:off x="6504433" y="2052637"/>
            <a:ext cx="762000" cy="4191000"/>
          </a:xfrm>
          <a:prstGeom prst="roundRect">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E376E282-8E6E-478E-BD70-43E4E208B208}"/>
              </a:ext>
            </a:extLst>
          </p:cNvPr>
          <p:cNvSpPr/>
          <p:nvPr/>
        </p:nvSpPr>
        <p:spPr>
          <a:xfrm>
            <a:off x="6504433" y="2819400"/>
            <a:ext cx="762000" cy="2814323"/>
          </a:xfrm>
          <a:prstGeom prst="rect">
            <a:avLst/>
          </a:prstGeom>
          <a:solidFill>
            <a:srgbClr val="E76C0F"/>
          </a:solidFill>
          <a:ln>
            <a:noFill/>
          </a:ln>
          <a:effectLst>
            <a:outerShdw blurRad="508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Freeform: Shape 39">
            <a:extLst>
              <a:ext uri="{FF2B5EF4-FFF2-40B4-BE49-F238E27FC236}">
                <a16:creationId xmlns:a16="http://schemas.microsoft.com/office/drawing/2014/main" id="{D957B5CC-E5CA-4448-8091-27F4B55AA794}"/>
              </a:ext>
            </a:extLst>
          </p:cNvPr>
          <p:cNvSpPr/>
          <p:nvPr/>
        </p:nvSpPr>
        <p:spPr>
          <a:xfrm>
            <a:off x="6504433" y="5105842"/>
            <a:ext cx="762000" cy="1137796"/>
          </a:xfrm>
          <a:custGeom>
            <a:avLst/>
            <a:gdLst>
              <a:gd name="connsiteX0" fmla="*/ 182366 w 762000"/>
              <a:gd name="connsiteY0" fmla="*/ 0 h 1137796"/>
              <a:gd name="connsiteX1" fmla="*/ 296666 w 762000"/>
              <a:gd name="connsiteY1" fmla="*/ 114300 h 1137796"/>
              <a:gd name="connsiteX2" fmla="*/ 762000 w 762000"/>
              <a:gd name="connsiteY2" fmla="*/ 114300 h 1137796"/>
              <a:gd name="connsiteX3" fmla="*/ 762000 w 762000"/>
              <a:gd name="connsiteY3" fmla="*/ 1010793 h 1137796"/>
              <a:gd name="connsiteX4" fmla="*/ 634997 w 762000"/>
              <a:gd name="connsiteY4" fmla="*/ 1137796 h 1137796"/>
              <a:gd name="connsiteX5" fmla="*/ 127003 w 762000"/>
              <a:gd name="connsiteY5" fmla="*/ 1137796 h 1137796"/>
              <a:gd name="connsiteX6" fmla="*/ 0 w 762000"/>
              <a:gd name="connsiteY6" fmla="*/ 1010793 h 1137796"/>
              <a:gd name="connsiteX7" fmla="*/ 0 w 762000"/>
              <a:gd name="connsiteY7" fmla="*/ 114300 h 1137796"/>
              <a:gd name="connsiteX8" fmla="*/ 68066 w 762000"/>
              <a:gd name="connsiteY8" fmla="*/ 114300 h 1137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62000" h="1137796">
                <a:moveTo>
                  <a:pt x="182366" y="0"/>
                </a:moveTo>
                <a:lnTo>
                  <a:pt x="296666" y="114300"/>
                </a:lnTo>
                <a:lnTo>
                  <a:pt x="762000" y="114300"/>
                </a:lnTo>
                <a:lnTo>
                  <a:pt x="762000" y="1010793"/>
                </a:lnTo>
                <a:cubicBezTo>
                  <a:pt x="762000" y="1080935"/>
                  <a:pt x="705139" y="1137796"/>
                  <a:pt x="634997" y="1137796"/>
                </a:cubicBezTo>
                <a:lnTo>
                  <a:pt x="127003" y="1137796"/>
                </a:lnTo>
                <a:cubicBezTo>
                  <a:pt x="56861" y="1137796"/>
                  <a:pt x="0" y="1080935"/>
                  <a:pt x="0" y="1010793"/>
                </a:cubicBezTo>
                <a:lnTo>
                  <a:pt x="0" y="114300"/>
                </a:lnTo>
                <a:lnTo>
                  <a:pt x="68066" y="114300"/>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Shape 40">
            <a:extLst>
              <a:ext uri="{FF2B5EF4-FFF2-40B4-BE49-F238E27FC236}">
                <a16:creationId xmlns:a16="http://schemas.microsoft.com/office/drawing/2014/main" id="{D7E8CF0D-5CA1-47FF-9869-911575EB5C30}"/>
              </a:ext>
            </a:extLst>
          </p:cNvPr>
          <p:cNvSpPr>
            <a:spLocks noChangeAspect="1"/>
          </p:cNvSpPr>
          <p:nvPr/>
        </p:nvSpPr>
        <p:spPr>
          <a:xfrm>
            <a:off x="6477000" y="2028253"/>
            <a:ext cx="821950" cy="4251960"/>
          </a:xfrm>
          <a:custGeom>
            <a:avLst/>
            <a:gdLst>
              <a:gd name="connsiteX0" fmla="*/ 154436 w 821950"/>
              <a:gd name="connsiteY0" fmla="*/ 24384 h 4251960"/>
              <a:gd name="connsiteX1" fmla="*/ 27433 w 821950"/>
              <a:gd name="connsiteY1" fmla="*/ 151387 h 4251960"/>
              <a:gd name="connsiteX2" fmla="*/ 27433 w 821950"/>
              <a:gd name="connsiteY2" fmla="*/ 4088381 h 4251960"/>
              <a:gd name="connsiteX3" fmla="*/ 154436 w 821950"/>
              <a:gd name="connsiteY3" fmla="*/ 4215384 h 4251960"/>
              <a:gd name="connsiteX4" fmla="*/ 662430 w 821950"/>
              <a:gd name="connsiteY4" fmla="*/ 4215384 h 4251960"/>
              <a:gd name="connsiteX5" fmla="*/ 789433 w 821950"/>
              <a:gd name="connsiteY5" fmla="*/ 4088381 h 4251960"/>
              <a:gd name="connsiteX6" fmla="*/ 789433 w 821950"/>
              <a:gd name="connsiteY6" fmla="*/ 151387 h 4251960"/>
              <a:gd name="connsiteX7" fmla="*/ 662430 w 821950"/>
              <a:gd name="connsiteY7" fmla="*/ 24384 h 4251960"/>
              <a:gd name="connsiteX8" fmla="*/ 136994 w 821950"/>
              <a:gd name="connsiteY8" fmla="*/ 0 h 4251960"/>
              <a:gd name="connsiteX9" fmla="*/ 684956 w 821950"/>
              <a:gd name="connsiteY9" fmla="*/ 0 h 4251960"/>
              <a:gd name="connsiteX10" fmla="*/ 821950 w 821950"/>
              <a:gd name="connsiteY10" fmla="*/ 136994 h 4251960"/>
              <a:gd name="connsiteX11" fmla="*/ 821950 w 821950"/>
              <a:gd name="connsiteY11" fmla="*/ 4114966 h 4251960"/>
              <a:gd name="connsiteX12" fmla="*/ 684956 w 821950"/>
              <a:gd name="connsiteY12" fmla="*/ 4251960 h 4251960"/>
              <a:gd name="connsiteX13" fmla="*/ 136994 w 821950"/>
              <a:gd name="connsiteY13" fmla="*/ 4251960 h 4251960"/>
              <a:gd name="connsiteX14" fmla="*/ 0 w 821950"/>
              <a:gd name="connsiteY14" fmla="*/ 4114966 h 4251960"/>
              <a:gd name="connsiteX15" fmla="*/ 0 w 821950"/>
              <a:gd name="connsiteY15" fmla="*/ 136994 h 4251960"/>
              <a:gd name="connsiteX16" fmla="*/ 136994 w 821950"/>
              <a:gd name="connsiteY16" fmla="*/ 0 h 4251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821950" h="4251960">
                <a:moveTo>
                  <a:pt x="154436" y="24384"/>
                </a:moveTo>
                <a:cubicBezTo>
                  <a:pt x="84294" y="24384"/>
                  <a:pt x="27433" y="81245"/>
                  <a:pt x="27433" y="151387"/>
                </a:cubicBezTo>
                <a:lnTo>
                  <a:pt x="27433" y="4088381"/>
                </a:lnTo>
                <a:cubicBezTo>
                  <a:pt x="27433" y="4158523"/>
                  <a:pt x="84294" y="4215384"/>
                  <a:pt x="154436" y="4215384"/>
                </a:cubicBezTo>
                <a:lnTo>
                  <a:pt x="662430" y="4215384"/>
                </a:lnTo>
                <a:cubicBezTo>
                  <a:pt x="732572" y="4215384"/>
                  <a:pt x="789433" y="4158523"/>
                  <a:pt x="789433" y="4088381"/>
                </a:cubicBezTo>
                <a:lnTo>
                  <a:pt x="789433" y="151387"/>
                </a:lnTo>
                <a:cubicBezTo>
                  <a:pt x="789433" y="81245"/>
                  <a:pt x="732572" y="24384"/>
                  <a:pt x="662430" y="24384"/>
                </a:cubicBezTo>
                <a:close/>
                <a:moveTo>
                  <a:pt x="136994" y="0"/>
                </a:moveTo>
                <a:lnTo>
                  <a:pt x="684956" y="0"/>
                </a:lnTo>
                <a:cubicBezTo>
                  <a:pt x="760616" y="0"/>
                  <a:pt x="821950" y="61334"/>
                  <a:pt x="821950" y="136994"/>
                </a:cubicBezTo>
                <a:lnTo>
                  <a:pt x="821950" y="4114966"/>
                </a:lnTo>
                <a:cubicBezTo>
                  <a:pt x="821950" y="4190626"/>
                  <a:pt x="760616" y="4251960"/>
                  <a:pt x="684956" y="4251960"/>
                </a:cubicBezTo>
                <a:lnTo>
                  <a:pt x="136994" y="4251960"/>
                </a:lnTo>
                <a:cubicBezTo>
                  <a:pt x="61334" y="4251960"/>
                  <a:pt x="0" y="4190626"/>
                  <a:pt x="0" y="4114966"/>
                </a:cubicBezTo>
                <a:lnTo>
                  <a:pt x="0" y="136994"/>
                </a:lnTo>
                <a:cubicBezTo>
                  <a:pt x="0" y="61334"/>
                  <a:pt x="61334" y="0"/>
                  <a:pt x="136994" y="0"/>
                </a:cubicBezTo>
                <a:close/>
              </a:path>
            </a:pathLst>
          </a:custGeom>
          <a:solidFill>
            <a:schemeClr val="bg1"/>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 Box 10">
            <a:extLst>
              <a:ext uri="{FF2B5EF4-FFF2-40B4-BE49-F238E27FC236}">
                <a16:creationId xmlns:a16="http://schemas.microsoft.com/office/drawing/2014/main" id="{B113117D-DCD4-4029-B467-FE6EFECC5851}"/>
              </a:ext>
            </a:extLst>
          </p:cNvPr>
          <p:cNvSpPr txBox="1">
            <a:spLocks noChangeArrowheads="1"/>
          </p:cNvSpPr>
          <p:nvPr/>
        </p:nvSpPr>
        <p:spPr bwMode="auto">
          <a:xfrm>
            <a:off x="6484933" y="2116860"/>
            <a:ext cx="744994" cy="307777"/>
          </a:xfrm>
          <a:prstGeom prst="rect">
            <a:avLst/>
          </a:prstGeom>
          <a:noFill/>
          <a:ln w="9525">
            <a:noFill/>
            <a:miter lim="800000"/>
            <a:headEnd/>
            <a:tailEnd/>
          </a:ln>
        </p:spPr>
        <p:txBody>
          <a:bodyPr wrap="square" lIns="60960" tIns="30480" rIns="60960" bIns="30480">
            <a:spAutoFit/>
          </a:bodyPr>
          <a:lstStyle/>
          <a:p>
            <a:pPr algn="ctr"/>
            <a:r>
              <a:rPr lang="en-US" sz="1600" spc="100" dirty="0">
                <a:solidFill>
                  <a:srgbClr val="4D4D4D"/>
                </a:solidFill>
                <a:latin typeface="Bernard MT Condensed" panose="02050806060905020404" pitchFamily="18" charset="0"/>
              </a:rPr>
              <a:t>$2,178</a:t>
            </a:r>
          </a:p>
        </p:txBody>
      </p:sp>
      <p:sp>
        <p:nvSpPr>
          <p:cNvPr id="43" name="Text Box 10">
            <a:extLst>
              <a:ext uri="{FF2B5EF4-FFF2-40B4-BE49-F238E27FC236}">
                <a16:creationId xmlns:a16="http://schemas.microsoft.com/office/drawing/2014/main" id="{59B863E9-74CE-4C6B-A0A8-2D8650C6CE96}"/>
              </a:ext>
            </a:extLst>
          </p:cNvPr>
          <p:cNvSpPr txBox="1">
            <a:spLocks noChangeArrowheads="1"/>
          </p:cNvSpPr>
          <p:nvPr/>
        </p:nvSpPr>
        <p:spPr bwMode="auto">
          <a:xfrm rot="16200000">
            <a:off x="6655040" y="5566209"/>
            <a:ext cx="914400" cy="200055"/>
          </a:xfrm>
          <a:prstGeom prst="rect">
            <a:avLst/>
          </a:prstGeom>
          <a:noFill/>
          <a:ln w="9525">
            <a:noFill/>
            <a:miter lim="800000"/>
            <a:headEnd/>
            <a:tailEnd/>
          </a:ln>
        </p:spPr>
        <p:txBody>
          <a:bodyPr wrap="square" lIns="60960" tIns="30480" rIns="60960" bIns="30480">
            <a:spAutoFit/>
          </a:bodyPr>
          <a:lstStyle/>
          <a:p>
            <a:r>
              <a:rPr lang="en-US" sz="900" b="1" dirty="0">
                <a:solidFill>
                  <a:srgbClr val="4D4D4D"/>
                </a:solidFill>
                <a:latin typeface="Candara" panose="020E0502030303020204" pitchFamily="34" charset="0"/>
              </a:rPr>
              <a:t>LOREM IPSUM</a:t>
            </a:r>
          </a:p>
        </p:txBody>
      </p:sp>
      <p:sp>
        <p:nvSpPr>
          <p:cNvPr id="47" name="Rectangle: Rounded Corners 46">
            <a:extLst>
              <a:ext uri="{FF2B5EF4-FFF2-40B4-BE49-F238E27FC236}">
                <a16:creationId xmlns:a16="http://schemas.microsoft.com/office/drawing/2014/main" id="{DCB56666-72A8-4060-83D0-51C5767E6C73}"/>
              </a:ext>
            </a:extLst>
          </p:cNvPr>
          <p:cNvSpPr/>
          <p:nvPr/>
        </p:nvSpPr>
        <p:spPr>
          <a:xfrm>
            <a:off x="11152633" y="2077021"/>
            <a:ext cx="762000" cy="4191000"/>
          </a:xfrm>
          <a:prstGeom prst="roundRect">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extLst>
              <a:ext uri="{FF2B5EF4-FFF2-40B4-BE49-F238E27FC236}">
                <a16:creationId xmlns:a16="http://schemas.microsoft.com/office/drawing/2014/main" id="{DB894400-0BEC-42AF-9426-FAF84471C0CE}"/>
              </a:ext>
            </a:extLst>
          </p:cNvPr>
          <p:cNvSpPr/>
          <p:nvPr/>
        </p:nvSpPr>
        <p:spPr>
          <a:xfrm>
            <a:off x="11152633" y="3429000"/>
            <a:ext cx="762000" cy="2229107"/>
          </a:xfrm>
          <a:prstGeom prst="rect">
            <a:avLst/>
          </a:prstGeom>
          <a:solidFill>
            <a:srgbClr val="CF3510"/>
          </a:solidFill>
          <a:ln>
            <a:noFill/>
          </a:ln>
          <a:effectLst>
            <a:outerShdw blurRad="508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Freeform: Shape 48">
            <a:extLst>
              <a:ext uri="{FF2B5EF4-FFF2-40B4-BE49-F238E27FC236}">
                <a16:creationId xmlns:a16="http://schemas.microsoft.com/office/drawing/2014/main" id="{9897F822-0BFD-4304-A814-092C8363695C}"/>
              </a:ext>
            </a:extLst>
          </p:cNvPr>
          <p:cNvSpPr/>
          <p:nvPr/>
        </p:nvSpPr>
        <p:spPr>
          <a:xfrm>
            <a:off x="11152633" y="5130226"/>
            <a:ext cx="762000" cy="1137796"/>
          </a:xfrm>
          <a:custGeom>
            <a:avLst/>
            <a:gdLst>
              <a:gd name="connsiteX0" fmla="*/ 182366 w 762000"/>
              <a:gd name="connsiteY0" fmla="*/ 0 h 1137796"/>
              <a:gd name="connsiteX1" fmla="*/ 296666 w 762000"/>
              <a:gd name="connsiteY1" fmla="*/ 114300 h 1137796"/>
              <a:gd name="connsiteX2" fmla="*/ 762000 w 762000"/>
              <a:gd name="connsiteY2" fmla="*/ 114300 h 1137796"/>
              <a:gd name="connsiteX3" fmla="*/ 762000 w 762000"/>
              <a:gd name="connsiteY3" fmla="*/ 1010793 h 1137796"/>
              <a:gd name="connsiteX4" fmla="*/ 634997 w 762000"/>
              <a:gd name="connsiteY4" fmla="*/ 1137796 h 1137796"/>
              <a:gd name="connsiteX5" fmla="*/ 127003 w 762000"/>
              <a:gd name="connsiteY5" fmla="*/ 1137796 h 1137796"/>
              <a:gd name="connsiteX6" fmla="*/ 0 w 762000"/>
              <a:gd name="connsiteY6" fmla="*/ 1010793 h 1137796"/>
              <a:gd name="connsiteX7" fmla="*/ 0 w 762000"/>
              <a:gd name="connsiteY7" fmla="*/ 114300 h 1137796"/>
              <a:gd name="connsiteX8" fmla="*/ 68066 w 762000"/>
              <a:gd name="connsiteY8" fmla="*/ 114300 h 1137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62000" h="1137796">
                <a:moveTo>
                  <a:pt x="182366" y="0"/>
                </a:moveTo>
                <a:lnTo>
                  <a:pt x="296666" y="114300"/>
                </a:lnTo>
                <a:lnTo>
                  <a:pt x="762000" y="114300"/>
                </a:lnTo>
                <a:lnTo>
                  <a:pt x="762000" y="1010793"/>
                </a:lnTo>
                <a:cubicBezTo>
                  <a:pt x="762000" y="1080935"/>
                  <a:pt x="705139" y="1137796"/>
                  <a:pt x="634997" y="1137796"/>
                </a:cubicBezTo>
                <a:lnTo>
                  <a:pt x="127003" y="1137796"/>
                </a:lnTo>
                <a:cubicBezTo>
                  <a:pt x="56861" y="1137796"/>
                  <a:pt x="0" y="1080935"/>
                  <a:pt x="0" y="1010793"/>
                </a:cubicBezTo>
                <a:lnTo>
                  <a:pt x="0" y="114300"/>
                </a:lnTo>
                <a:lnTo>
                  <a:pt x="68066" y="114300"/>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Freeform: Shape 49">
            <a:extLst>
              <a:ext uri="{FF2B5EF4-FFF2-40B4-BE49-F238E27FC236}">
                <a16:creationId xmlns:a16="http://schemas.microsoft.com/office/drawing/2014/main" id="{6A04A5A5-0155-4473-BDC6-2F3926E2567C}"/>
              </a:ext>
            </a:extLst>
          </p:cNvPr>
          <p:cNvSpPr>
            <a:spLocks noChangeAspect="1"/>
          </p:cNvSpPr>
          <p:nvPr/>
        </p:nvSpPr>
        <p:spPr>
          <a:xfrm>
            <a:off x="11125200" y="2052637"/>
            <a:ext cx="821950" cy="4251960"/>
          </a:xfrm>
          <a:custGeom>
            <a:avLst/>
            <a:gdLst>
              <a:gd name="connsiteX0" fmla="*/ 154436 w 821950"/>
              <a:gd name="connsiteY0" fmla="*/ 24384 h 4251960"/>
              <a:gd name="connsiteX1" fmla="*/ 27433 w 821950"/>
              <a:gd name="connsiteY1" fmla="*/ 151387 h 4251960"/>
              <a:gd name="connsiteX2" fmla="*/ 27433 w 821950"/>
              <a:gd name="connsiteY2" fmla="*/ 4088381 h 4251960"/>
              <a:gd name="connsiteX3" fmla="*/ 154436 w 821950"/>
              <a:gd name="connsiteY3" fmla="*/ 4215384 h 4251960"/>
              <a:gd name="connsiteX4" fmla="*/ 662430 w 821950"/>
              <a:gd name="connsiteY4" fmla="*/ 4215384 h 4251960"/>
              <a:gd name="connsiteX5" fmla="*/ 789433 w 821950"/>
              <a:gd name="connsiteY5" fmla="*/ 4088381 h 4251960"/>
              <a:gd name="connsiteX6" fmla="*/ 789433 w 821950"/>
              <a:gd name="connsiteY6" fmla="*/ 151387 h 4251960"/>
              <a:gd name="connsiteX7" fmla="*/ 662430 w 821950"/>
              <a:gd name="connsiteY7" fmla="*/ 24384 h 4251960"/>
              <a:gd name="connsiteX8" fmla="*/ 136994 w 821950"/>
              <a:gd name="connsiteY8" fmla="*/ 0 h 4251960"/>
              <a:gd name="connsiteX9" fmla="*/ 684956 w 821950"/>
              <a:gd name="connsiteY9" fmla="*/ 0 h 4251960"/>
              <a:gd name="connsiteX10" fmla="*/ 821950 w 821950"/>
              <a:gd name="connsiteY10" fmla="*/ 136994 h 4251960"/>
              <a:gd name="connsiteX11" fmla="*/ 821950 w 821950"/>
              <a:gd name="connsiteY11" fmla="*/ 4114966 h 4251960"/>
              <a:gd name="connsiteX12" fmla="*/ 684956 w 821950"/>
              <a:gd name="connsiteY12" fmla="*/ 4251960 h 4251960"/>
              <a:gd name="connsiteX13" fmla="*/ 136994 w 821950"/>
              <a:gd name="connsiteY13" fmla="*/ 4251960 h 4251960"/>
              <a:gd name="connsiteX14" fmla="*/ 0 w 821950"/>
              <a:gd name="connsiteY14" fmla="*/ 4114966 h 4251960"/>
              <a:gd name="connsiteX15" fmla="*/ 0 w 821950"/>
              <a:gd name="connsiteY15" fmla="*/ 136994 h 4251960"/>
              <a:gd name="connsiteX16" fmla="*/ 136994 w 821950"/>
              <a:gd name="connsiteY16" fmla="*/ 0 h 4251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821950" h="4251960">
                <a:moveTo>
                  <a:pt x="154436" y="24384"/>
                </a:moveTo>
                <a:cubicBezTo>
                  <a:pt x="84294" y="24384"/>
                  <a:pt x="27433" y="81245"/>
                  <a:pt x="27433" y="151387"/>
                </a:cubicBezTo>
                <a:lnTo>
                  <a:pt x="27433" y="4088381"/>
                </a:lnTo>
                <a:cubicBezTo>
                  <a:pt x="27433" y="4158523"/>
                  <a:pt x="84294" y="4215384"/>
                  <a:pt x="154436" y="4215384"/>
                </a:cubicBezTo>
                <a:lnTo>
                  <a:pt x="662430" y="4215384"/>
                </a:lnTo>
                <a:cubicBezTo>
                  <a:pt x="732572" y="4215384"/>
                  <a:pt x="789433" y="4158523"/>
                  <a:pt x="789433" y="4088381"/>
                </a:cubicBezTo>
                <a:lnTo>
                  <a:pt x="789433" y="151387"/>
                </a:lnTo>
                <a:cubicBezTo>
                  <a:pt x="789433" y="81245"/>
                  <a:pt x="732572" y="24384"/>
                  <a:pt x="662430" y="24384"/>
                </a:cubicBezTo>
                <a:close/>
                <a:moveTo>
                  <a:pt x="136994" y="0"/>
                </a:moveTo>
                <a:lnTo>
                  <a:pt x="684956" y="0"/>
                </a:lnTo>
                <a:cubicBezTo>
                  <a:pt x="760616" y="0"/>
                  <a:pt x="821950" y="61334"/>
                  <a:pt x="821950" y="136994"/>
                </a:cubicBezTo>
                <a:lnTo>
                  <a:pt x="821950" y="4114966"/>
                </a:lnTo>
                <a:cubicBezTo>
                  <a:pt x="821950" y="4190626"/>
                  <a:pt x="760616" y="4251960"/>
                  <a:pt x="684956" y="4251960"/>
                </a:cubicBezTo>
                <a:lnTo>
                  <a:pt x="136994" y="4251960"/>
                </a:lnTo>
                <a:cubicBezTo>
                  <a:pt x="61334" y="4251960"/>
                  <a:pt x="0" y="4190626"/>
                  <a:pt x="0" y="4114966"/>
                </a:cubicBezTo>
                <a:lnTo>
                  <a:pt x="0" y="136994"/>
                </a:lnTo>
                <a:cubicBezTo>
                  <a:pt x="0" y="61334"/>
                  <a:pt x="61334" y="0"/>
                  <a:pt x="136994" y="0"/>
                </a:cubicBezTo>
                <a:close/>
              </a:path>
            </a:pathLst>
          </a:custGeom>
          <a:solidFill>
            <a:schemeClr val="bg1"/>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Text Box 10">
            <a:extLst>
              <a:ext uri="{FF2B5EF4-FFF2-40B4-BE49-F238E27FC236}">
                <a16:creationId xmlns:a16="http://schemas.microsoft.com/office/drawing/2014/main" id="{B63BAA6C-39AB-44CF-A61D-092B4ABDF72B}"/>
              </a:ext>
            </a:extLst>
          </p:cNvPr>
          <p:cNvSpPr txBox="1">
            <a:spLocks noChangeArrowheads="1"/>
          </p:cNvSpPr>
          <p:nvPr/>
        </p:nvSpPr>
        <p:spPr bwMode="auto">
          <a:xfrm rot="16200000">
            <a:off x="11303240" y="5590593"/>
            <a:ext cx="914400" cy="200055"/>
          </a:xfrm>
          <a:prstGeom prst="rect">
            <a:avLst/>
          </a:prstGeom>
          <a:noFill/>
          <a:ln w="9525">
            <a:noFill/>
            <a:miter lim="800000"/>
            <a:headEnd/>
            <a:tailEnd/>
          </a:ln>
        </p:spPr>
        <p:txBody>
          <a:bodyPr wrap="square" lIns="60960" tIns="30480" rIns="60960" bIns="30480">
            <a:spAutoFit/>
          </a:bodyPr>
          <a:lstStyle/>
          <a:p>
            <a:r>
              <a:rPr lang="en-US" sz="900" b="1" dirty="0">
                <a:solidFill>
                  <a:srgbClr val="4D4D4D"/>
                </a:solidFill>
                <a:latin typeface="Candara" panose="020E0502030303020204" pitchFamily="34" charset="0"/>
              </a:rPr>
              <a:t>LOREM IPSUM</a:t>
            </a:r>
          </a:p>
        </p:txBody>
      </p:sp>
      <p:pic>
        <p:nvPicPr>
          <p:cNvPr id="18" name="Picture 17">
            <a:extLst>
              <a:ext uri="{FF2B5EF4-FFF2-40B4-BE49-F238E27FC236}">
                <a16:creationId xmlns:a16="http://schemas.microsoft.com/office/drawing/2014/main" id="{5D5CCDCB-66F3-4D38-B711-172E62DC71C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39000" y="1122485"/>
            <a:ext cx="3926890" cy="3291840"/>
          </a:xfrm>
          <a:prstGeom prst="rect">
            <a:avLst/>
          </a:prstGeom>
          <a:effectLst>
            <a:outerShdw blurRad="50800" dist="38100" dir="8100000" algn="tr" rotWithShape="0">
              <a:prstClr val="black">
                <a:alpha val="40000"/>
              </a:prstClr>
            </a:outerShdw>
          </a:effectLst>
        </p:spPr>
      </p:pic>
      <p:sp>
        <p:nvSpPr>
          <p:cNvPr id="19" name="Freeform: Shape 18">
            <a:extLst>
              <a:ext uri="{FF2B5EF4-FFF2-40B4-BE49-F238E27FC236}">
                <a16:creationId xmlns:a16="http://schemas.microsoft.com/office/drawing/2014/main" id="{3E28590A-53E1-4E07-9261-7EDB35C5AAD4}"/>
              </a:ext>
            </a:extLst>
          </p:cNvPr>
          <p:cNvSpPr/>
          <p:nvPr/>
        </p:nvSpPr>
        <p:spPr>
          <a:xfrm>
            <a:off x="7525336" y="1350467"/>
            <a:ext cx="3362400" cy="1895942"/>
          </a:xfrm>
          <a:custGeom>
            <a:avLst/>
            <a:gdLst>
              <a:gd name="connsiteX0" fmla="*/ 0 w 3810000"/>
              <a:gd name="connsiteY0" fmla="*/ 0 h 2209800"/>
              <a:gd name="connsiteX1" fmla="*/ 3810000 w 3810000"/>
              <a:gd name="connsiteY1" fmla="*/ 0 h 2209800"/>
              <a:gd name="connsiteX2" fmla="*/ 3810000 w 3810000"/>
              <a:gd name="connsiteY2" fmla="*/ 2209800 h 2209800"/>
              <a:gd name="connsiteX3" fmla="*/ 0 w 3810000"/>
              <a:gd name="connsiteY3" fmla="*/ 2209800 h 2209800"/>
            </a:gdLst>
            <a:ahLst/>
            <a:cxnLst>
              <a:cxn ang="0">
                <a:pos x="connsiteX0" y="connsiteY0"/>
              </a:cxn>
              <a:cxn ang="0">
                <a:pos x="connsiteX1" y="connsiteY1"/>
              </a:cxn>
              <a:cxn ang="0">
                <a:pos x="connsiteX2" y="connsiteY2"/>
              </a:cxn>
              <a:cxn ang="0">
                <a:pos x="connsiteX3" y="connsiteY3"/>
              </a:cxn>
            </a:cxnLst>
            <a:rect l="l" t="t" r="r" b="b"/>
            <a:pathLst>
              <a:path w="3810000" h="2209800">
                <a:moveTo>
                  <a:pt x="0" y="0"/>
                </a:moveTo>
                <a:lnTo>
                  <a:pt x="3810000" y="0"/>
                </a:lnTo>
                <a:lnTo>
                  <a:pt x="3810000" y="2209800"/>
                </a:lnTo>
                <a:lnTo>
                  <a:pt x="0" y="2209800"/>
                </a:lnTo>
                <a:close/>
              </a:path>
            </a:pathLst>
          </a:cu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43">
            <a:extLst>
              <a:ext uri="{FF2B5EF4-FFF2-40B4-BE49-F238E27FC236}">
                <a16:creationId xmlns:a16="http://schemas.microsoft.com/office/drawing/2014/main" id="{52B5B082-7ABE-4CBC-BCFB-B5D2A6DC68D0}"/>
              </a:ext>
            </a:extLst>
          </p:cNvPr>
          <p:cNvSpPr>
            <a:spLocks noChangeAspect="1" noEditPoints="1"/>
          </p:cNvSpPr>
          <p:nvPr/>
        </p:nvSpPr>
        <p:spPr bwMode="auto">
          <a:xfrm>
            <a:off x="11193728" y="5308690"/>
            <a:ext cx="274320" cy="244212"/>
          </a:xfrm>
          <a:custGeom>
            <a:avLst/>
            <a:gdLst>
              <a:gd name="T0" fmla="*/ 94 w 129"/>
              <a:gd name="T1" fmla="*/ 47 h 115"/>
              <a:gd name="T2" fmla="*/ 93 w 129"/>
              <a:gd name="T3" fmla="*/ 45 h 115"/>
              <a:gd name="T4" fmla="*/ 114 w 129"/>
              <a:gd name="T5" fmla="*/ 23 h 115"/>
              <a:gd name="T6" fmla="*/ 116 w 129"/>
              <a:gd name="T7" fmla="*/ 25 h 115"/>
              <a:gd name="T8" fmla="*/ 94 w 129"/>
              <a:gd name="T9" fmla="*/ 47 h 115"/>
              <a:gd name="T10" fmla="*/ 87 w 129"/>
              <a:gd name="T11" fmla="*/ 40 h 115"/>
              <a:gd name="T12" fmla="*/ 85 w 129"/>
              <a:gd name="T13" fmla="*/ 38 h 115"/>
              <a:gd name="T14" fmla="*/ 107 w 129"/>
              <a:gd name="T15" fmla="*/ 16 h 115"/>
              <a:gd name="T16" fmla="*/ 109 w 129"/>
              <a:gd name="T17" fmla="*/ 18 h 115"/>
              <a:gd name="T18" fmla="*/ 87 w 129"/>
              <a:gd name="T19" fmla="*/ 40 h 115"/>
              <a:gd name="T20" fmla="*/ 104 w 129"/>
              <a:gd name="T21" fmla="*/ 100 h 115"/>
              <a:gd name="T22" fmla="*/ 108 w 129"/>
              <a:gd name="T23" fmla="*/ 105 h 115"/>
              <a:gd name="T24" fmla="*/ 104 w 129"/>
              <a:gd name="T25" fmla="*/ 109 h 115"/>
              <a:gd name="T26" fmla="*/ 99 w 129"/>
              <a:gd name="T27" fmla="*/ 105 h 115"/>
              <a:gd name="T28" fmla="*/ 104 w 129"/>
              <a:gd name="T29" fmla="*/ 100 h 115"/>
              <a:gd name="T30" fmla="*/ 128 w 129"/>
              <a:gd name="T31" fmla="*/ 16 h 115"/>
              <a:gd name="T32" fmla="*/ 116 w 129"/>
              <a:gd name="T33" fmla="*/ 5 h 115"/>
              <a:gd name="T34" fmla="*/ 111 w 129"/>
              <a:gd name="T35" fmla="*/ 5 h 115"/>
              <a:gd name="T36" fmla="*/ 110 w 129"/>
              <a:gd name="T37" fmla="*/ 8 h 115"/>
              <a:gd name="T38" fmla="*/ 107 w 129"/>
              <a:gd name="T39" fmla="*/ 9 h 115"/>
              <a:gd name="T40" fmla="*/ 107 w 129"/>
              <a:gd name="T41" fmla="*/ 9 h 115"/>
              <a:gd name="T42" fmla="*/ 78 w 129"/>
              <a:gd name="T43" fmla="*/ 38 h 115"/>
              <a:gd name="T44" fmla="*/ 76 w 129"/>
              <a:gd name="T45" fmla="*/ 46 h 115"/>
              <a:gd name="T46" fmla="*/ 79 w 129"/>
              <a:gd name="T47" fmla="*/ 49 h 115"/>
              <a:gd name="T48" fmla="*/ 79 w 129"/>
              <a:gd name="T49" fmla="*/ 49 h 115"/>
              <a:gd name="T50" fmla="*/ 79 w 129"/>
              <a:gd name="T51" fmla="*/ 49 h 115"/>
              <a:gd name="T52" fmla="*/ 73 w 129"/>
              <a:gd name="T53" fmla="*/ 56 h 115"/>
              <a:gd name="T54" fmla="*/ 51 w 129"/>
              <a:gd name="T55" fmla="*/ 34 h 115"/>
              <a:gd name="T56" fmla="*/ 45 w 129"/>
              <a:gd name="T57" fmla="*/ 9 h 115"/>
              <a:gd name="T58" fmla="*/ 20 w 129"/>
              <a:gd name="T59" fmla="*/ 3 h 115"/>
              <a:gd name="T60" fmla="*/ 34 w 129"/>
              <a:gd name="T61" fmla="*/ 17 h 115"/>
              <a:gd name="T62" fmla="*/ 31 w 129"/>
              <a:gd name="T63" fmla="*/ 31 h 115"/>
              <a:gd name="T64" fmla="*/ 16 w 129"/>
              <a:gd name="T65" fmla="*/ 35 h 115"/>
              <a:gd name="T66" fmla="*/ 2 w 129"/>
              <a:gd name="T67" fmla="*/ 21 h 115"/>
              <a:gd name="T68" fmla="*/ 9 w 129"/>
              <a:gd name="T69" fmla="*/ 45 h 115"/>
              <a:gd name="T70" fmla="*/ 35 w 129"/>
              <a:gd name="T71" fmla="*/ 52 h 115"/>
              <a:gd name="T72" fmla="*/ 35 w 129"/>
              <a:gd name="T73" fmla="*/ 52 h 115"/>
              <a:gd name="T74" fmla="*/ 56 w 129"/>
              <a:gd name="T75" fmla="*/ 73 h 115"/>
              <a:gd name="T76" fmla="*/ 36 w 129"/>
              <a:gd name="T77" fmla="*/ 93 h 115"/>
              <a:gd name="T78" fmla="*/ 35 w 129"/>
              <a:gd name="T79" fmla="*/ 91 h 115"/>
              <a:gd name="T80" fmla="*/ 29 w 129"/>
              <a:gd name="T81" fmla="*/ 96 h 115"/>
              <a:gd name="T82" fmla="*/ 20 w 129"/>
              <a:gd name="T83" fmla="*/ 111 h 115"/>
              <a:gd name="T84" fmla="*/ 22 w 129"/>
              <a:gd name="T85" fmla="*/ 113 h 115"/>
              <a:gd name="T86" fmla="*/ 37 w 129"/>
              <a:gd name="T87" fmla="*/ 104 h 115"/>
              <a:gd name="T88" fmla="*/ 41 w 129"/>
              <a:gd name="T89" fmla="*/ 98 h 115"/>
              <a:gd name="T90" fmla="*/ 40 w 129"/>
              <a:gd name="T91" fmla="*/ 97 h 115"/>
              <a:gd name="T92" fmla="*/ 60 w 129"/>
              <a:gd name="T93" fmla="*/ 77 h 115"/>
              <a:gd name="T94" fmla="*/ 94 w 129"/>
              <a:gd name="T95" fmla="*/ 111 h 115"/>
              <a:gd name="T96" fmla="*/ 103 w 129"/>
              <a:gd name="T97" fmla="*/ 115 h 115"/>
              <a:gd name="T98" fmla="*/ 111 w 129"/>
              <a:gd name="T99" fmla="*/ 111 h 115"/>
              <a:gd name="T100" fmla="*/ 111 w 129"/>
              <a:gd name="T101" fmla="*/ 94 h 115"/>
              <a:gd name="T102" fmla="*/ 77 w 129"/>
              <a:gd name="T103" fmla="*/ 60 h 115"/>
              <a:gd name="T104" fmla="*/ 84 w 129"/>
              <a:gd name="T105" fmla="*/ 54 h 115"/>
              <a:gd name="T106" fmla="*/ 86 w 129"/>
              <a:gd name="T107" fmla="*/ 57 h 115"/>
              <a:gd name="T108" fmla="*/ 94 w 129"/>
              <a:gd name="T109" fmla="*/ 55 h 115"/>
              <a:gd name="T110" fmla="*/ 123 w 129"/>
              <a:gd name="T111" fmla="*/ 26 h 115"/>
              <a:gd name="T112" fmla="*/ 124 w 129"/>
              <a:gd name="T113" fmla="*/ 25 h 115"/>
              <a:gd name="T114" fmla="*/ 123 w 129"/>
              <a:gd name="T115" fmla="*/ 25 h 115"/>
              <a:gd name="T116" fmla="*/ 124 w 129"/>
              <a:gd name="T117" fmla="*/ 23 h 115"/>
              <a:gd name="T118" fmla="*/ 128 w 129"/>
              <a:gd name="T119" fmla="*/ 22 h 115"/>
              <a:gd name="T120" fmla="*/ 128 w 129"/>
              <a:gd name="T121" fmla="*/ 16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29" h="115">
                <a:moveTo>
                  <a:pt x="94" y="47"/>
                </a:moveTo>
                <a:cubicBezTo>
                  <a:pt x="93" y="45"/>
                  <a:pt x="93" y="45"/>
                  <a:pt x="93" y="45"/>
                </a:cubicBezTo>
                <a:cubicBezTo>
                  <a:pt x="114" y="23"/>
                  <a:pt x="114" y="23"/>
                  <a:pt x="114" y="23"/>
                </a:cubicBezTo>
                <a:cubicBezTo>
                  <a:pt x="116" y="25"/>
                  <a:pt x="116" y="25"/>
                  <a:pt x="116" y="25"/>
                </a:cubicBezTo>
                <a:cubicBezTo>
                  <a:pt x="94" y="47"/>
                  <a:pt x="94" y="47"/>
                  <a:pt x="94" y="47"/>
                </a:cubicBezTo>
                <a:close/>
                <a:moveTo>
                  <a:pt x="87" y="40"/>
                </a:moveTo>
                <a:cubicBezTo>
                  <a:pt x="85" y="38"/>
                  <a:pt x="85" y="38"/>
                  <a:pt x="85" y="38"/>
                </a:cubicBezTo>
                <a:cubicBezTo>
                  <a:pt x="107" y="16"/>
                  <a:pt x="107" y="16"/>
                  <a:pt x="107" y="16"/>
                </a:cubicBezTo>
                <a:cubicBezTo>
                  <a:pt x="109" y="18"/>
                  <a:pt x="109" y="18"/>
                  <a:pt x="109" y="18"/>
                </a:cubicBezTo>
                <a:cubicBezTo>
                  <a:pt x="87" y="40"/>
                  <a:pt x="87" y="40"/>
                  <a:pt x="87" y="40"/>
                </a:cubicBezTo>
                <a:close/>
                <a:moveTo>
                  <a:pt x="104" y="100"/>
                </a:moveTo>
                <a:cubicBezTo>
                  <a:pt x="106" y="100"/>
                  <a:pt x="108" y="102"/>
                  <a:pt x="108" y="105"/>
                </a:cubicBezTo>
                <a:cubicBezTo>
                  <a:pt x="108" y="107"/>
                  <a:pt x="106" y="109"/>
                  <a:pt x="104" y="109"/>
                </a:cubicBezTo>
                <a:cubicBezTo>
                  <a:pt x="101" y="109"/>
                  <a:pt x="99" y="107"/>
                  <a:pt x="99" y="105"/>
                </a:cubicBezTo>
                <a:cubicBezTo>
                  <a:pt x="99" y="102"/>
                  <a:pt x="101" y="100"/>
                  <a:pt x="104" y="100"/>
                </a:cubicBezTo>
                <a:close/>
                <a:moveTo>
                  <a:pt x="128" y="16"/>
                </a:moveTo>
                <a:cubicBezTo>
                  <a:pt x="116" y="5"/>
                  <a:pt x="116" y="5"/>
                  <a:pt x="116" y="5"/>
                </a:cubicBezTo>
                <a:cubicBezTo>
                  <a:pt x="115" y="3"/>
                  <a:pt x="112" y="3"/>
                  <a:pt x="111" y="5"/>
                </a:cubicBezTo>
                <a:cubicBezTo>
                  <a:pt x="110" y="5"/>
                  <a:pt x="109" y="7"/>
                  <a:pt x="110" y="8"/>
                </a:cubicBezTo>
                <a:cubicBezTo>
                  <a:pt x="109" y="8"/>
                  <a:pt x="108" y="8"/>
                  <a:pt x="107" y="9"/>
                </a:cubicBezTo>
                <a:cubicBezTo>
                  <a:pt x="107" y="9"/>
                  <a:pt x="107" y="9"/>
                  <a:pt x="107" y="9"/>
                </a:cubicBezTo>
                <a:cubicBezTo>
                  <a:pt x="78" y="38"/>
                  <a:pt x="78" y="38"/>
                  <a:pt x="78" y="38"/>
                </a:cubicBezTo>
                <a:cubicBezTo>
                  <a:pt x="78" y="41"/>
                  <a:pt x="77" y="43"/>
                  <a:pt x="76" y="46"/>
                </a:cubicBezTo>
                <a:cubicBezTo>
                  <a:pt x="79" y="49"/>
                  <a:pt x="79" y="49"/>
                  <a:pt x="79" y="49"/>
                </a:cubicBezTo>
                <a:cubicBezTo>
                  <a:pt x="79" y="49"/>
                  <a:pt x="79" y="49"/>
                  <a:pt x="79" y="49"/>
                </a:cubicBezTo>
                <a:cubicBezTo>
                  <a:pt x="79" y="49"/>
                  <a:pt x="79" y="49"/>
                  <a:pt x="79" y="49"/>
                </a:cubicBezTo>
                <a:cubicBezTo>
                  <a:pt x="73" y="56"/>
                  <a:pt x="73" y="56"/>
                  <a:pt x="73" y="56"/>
                </a:cubicBezTo>
                <a:cubicBezTo>
                  <a:pt x="51" y="34"/>
                  <a:pt x="51" y="34"/>
                  <a:pt x="51" y="34"/>
                </a:cubicBezTo>
                <a:cubicBezTo>
                  <a:pt x="54" y="26"/>
                  <a:pt x="52" y="16"/>
                  <a:pt x="45" y="9"/>
                </a:cubicBezTo>
                <a:cubicBezTo>
                  <a:pt x="38" y="3"/>
                  <a:pt x="29" y="0"/>
                  <a:pt x="20" y="3"/>
                </a:cubicBezTo>
                <a:cubicBezTo>
                  <a:pt x="34" y="17"/>
                  <a:pt x="34" y="17"/>
                  <a:pt x="34" y="17"/>
                </a:cubicBezTo>
                <a:cubicBezTo>
                  <a:pt x="31" y="31"/>
                  <a:pt x="31" y="31"/>
                  <a:pt x="31" y="31"/>
                </a:cubicBezTo>
                <a:cubicBezTo>
                  <a:pt x="16" y="35"/>
                  <a:pt x="16" y="35"/>
                  <a:pt x="16" y="35"/>
                </a:cubicBezTo>
                <a:cubicBezTo>
                  <a:pt x="2" y="21"/>
                  <a:pt x="2" y="21"/>
                  <a:pt x="2" y="21"/>
                </a:cubicBezTo>
                <a:cubicBezTo>
                  <a:pt x="0" y="29"/>
                  <a:pt x="2" y="39"/>
                  <a:pt x="9" y="45"/>
                </a:cubicBezTo>
                <a:cubicBezTo>
                  <a:pt x="16" y="52"/>
                  <a:pt x="26" y="55"/>
                  <a:pt x="35" y="52"/>
                </a:cubicBezTo>
                <a:cubicBezTo>
                  <a:pt x="35" y="52"/>
                  <a:pt x="35" y="52"/>
                  <a:pt x="35" y="52"/>
                </a:cubicBezTo>
                <a:cubicBezTo>
                  <a:pt x="56" y="73"/>
                  <a:pt x="56" y="73"/>
                  <a:pt x="56" y="73"/>
                </a:cubicBezTo>
                <a:cubicBezTo>
                  <a:pt x="36" y="93"/>
                  <a:pt x="36" y="93"/>
                  <a:pt x="36" y="93"/>
                </a:cubicBezTo>
                <a:cubicBezTo>
                  <a:pt x="35" y="91"/>
                  <a:pt x="35" y="91"/>
                  <a:pt x="35" y="91"/>
                </a:cubicBezTo>
                <a:cubicBezTo>
                  <a:pt x="29" y="96"/>
                  <a:pt x="29" y="96"/>
                  <a:pt x="29" y="96"/>
                </a:cubicBezTo>
                <a:cubicBezTo>
                  <a:pt x="20" y="111"/>
                  <a:pt x="20" y="111"/>
                  <a:pt x="20" y="111"/>
                </a:cubicBezTo>
                <a:cubicBezTo>
                  <a:pt x="22" y="113"/>
                  <a:pt x="22" y="113"/>
                  <a:pt x="22" y="113"/>
                </a:cubicBezTo>
                <a:cubicBezTo>
                  <a:pt x="37" y="104"/>
                  <a:pt x="37" y="104"/>
                  <a:pt x="37" y="104"/>
                </a:cubicBezTo>
                <a:cubicBezTo>
                  <a:pt x="41" y="98"/>
                  <a:pt x="41" y="98"/>
                  <a:pt x="41" y="98"/>
                </a:cubicBezTo>
                <a:cubicBezTo>
                  <a:pt x="40" y="97"/>
                  <a:pt x="40" y="97"/>
                  <a:pt x="40" y="97"/>
                </a:cubicBezTo>
                <a:cubicBezTo>
                  <a:pt x="60" y="77"/>
                  <a:pt x="60" y="77"/>
                  <a:pt x="60" y="77"/>
                </a:cubicBezTo>
                <a:cubicBezTo>
                  <a:pt x="94" y="111"/>
                  <a:pt x="94" y="111"/>
                  <a:pt x="94" y="111"/>
                </a:cubicBezTo>
                <a:cubicBezTo>
                  <a:pt x="97" y="114"/>
                  <a:pt x="100" y="115"/>
                  <a:pt x="103" y="115"/>
                </a:cubicBezTo>
                <a:cubicBezTo>
                  <a:pt x="106" y="115"/>
                  <a:pt x="109" y="114"/>
                  <a:pt x="111" y="111"/>
                </a:cubicBezTo>
                <a:cubicBezTo>
                  <a:pt x="116" y="107"/>
                  <a:pt x="116" y="99"/>
                  <a:pt x="111" y="94"/>
                </a:cubicBezTo>
                <a:cubicBezTo>
                  <a:pt x="77" y="60"/>
                  <a:pt x="77" y="60"/>
                  <a:pt x="77" y="60"/>
                </a:cubicBezTo>
                <a:cubicBezTo>
                  <a:pt x="84" y="54"/>
                  <a:pt x="84" y="54"/>
                  <a:pt x="84" y="54"/>
                </a:cubicBezTo>
                <a:cubicBezTo>
                  <a:pt x="86" y="57"/>
                  <a:pt x="86" y="57"/>
                  <a:pt x="86" y="57"/>
                </a:cubicBezTo>
                <a:cubicBezTo>
                  <a:pt x="89" y="55"/>
                  <a:pt x="91" y="54"/>
                  <a:pt x="94" y="55"/>
                </a:cubicBezTo>
                <a:cubicBezTo>
                  <a:pt x="123" y="26"/>
                  <a:pt x="123" y="26"/>
                  <a:pt x="123" y="26"/>
                </a:cubicBezTo>
                <a:cubicBezTo>
                  <a:pt x="124" y="25"/>
                  <a:pt x="124" y="25"/>
                  <a:pt x="124" y="25"/>
                </a:cubicBezTo>
                <a:cubicBezTo>
                  <a:pt x="123" y="25"/>
                  <a:pt x="123" y="25"/>
                  <a:pt x="123" y="25"/>
                </a:cubicBezTo>
                <a:cubicBezTo>
                  <a:pt x="124" y="24"/>
                  <a:pt x="124" y="24"/>
                  <a:pt x="124" y="23"/>
                </a:cubicBezTo>
                <a:cubicBezTo>
                  <a:pt x="126" y="23"/>
                  <a:pt x="127" y="23"/>
                  <a:pt x="128" y="22"/>
                </a:cubicBezTo>
                <a:cubicBezTo>
                  <a:pt x="129" y="20"/>
                  <a:pt x="129" y="18"/>
                  <a:pt x="128" y="16"/>
                </a:cubicBezTo>
                <a:close/>
              </a:path>
            </a:pathLst>
          </a:custGeom>
          <a:solidFill>
            <a:srgbClr val="4D4D4D"/>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60" name="Freeform 33">
            <a:extLst>
              <a:ext uri="{FF2B5EF4-FFF2-40B4-BE49-F238E27FC236}">
                <a16:creationId xmlns:a16="http://schemas.microsoft.com/office/drawing/2014/main" id="{ACBA3BF7-799E-473D-8DC9-3F82B944FBE0}"/>
              </a:ext>
            </a:extLst>
          </p:cNvPr>
          <p:cNvSpPr>
            <a:spLocks noChangeAspect="1" noEditPoints="1"/>
          </p:cNvSpPr>
          <p:nvPr/>
        </p:nvSpPr>
        <p:spPr bwMode="auto">
          <a:xfrm>
            <a:off x="6540939" y="5278582"/>
            <a:ext cx="302637" cy="274320"/>
          </a:xfrm>
          <a:custGeom>
            <a:avLst/>
            <a:gdLst>
              <a:gd name="T0" fmla="*/ 67 w 134"/>
              <a:gd name="T1" fmla="*/ 87 h 122"/>
              <a:gd name="T2" fmla="*/ 84 w 134"/>
              <a:gd name="T3" fmla="*/ 105 h 122"/>
              <a:gd name="T4" fmla="*/ 67 w 134"/>
              <a:gd name="T5" fmla="*/ 122 h 122"/>
              <a:gd name="T6" fmla="*/ 50 w 134"/>
              <a:gd name="T7" fmla="*/ 105 h 122"/>
              <a:gd name="T8" fmla="*/ 67 w 134"/>
              <a:gd name="T9" fmla="*/ 87 h 122"/>
              <a:gd name="T10" fmla="*/ 97 w 134"/>
              <a:gd name="T11" fmla="*/ 74 h 122"/>
              <a:gd name="T12" fmla="*/ 85 w 134"/>
              <a:gd name="T13" fmla="*/ 86 h 122"/>
              <a:gd name="T14" fmla="*/ 49 w 134"/>
              <a:gd name="T15" fmla="*/ 86 h 122"/>
              <a:gd name="T16" fmla="*/ 36 w 134"/>
              <a:gd name="T17" fmla="*/ 74 h 122"/>
              <a:gd name="T18" fmla="*/ 97 w 134"/>
              <a:gd name="T19" fmla="*/ 74 h 122"/>
              <a:gd name="T20" fmla="*/ 116 w 134"/>
              <a:gd name="T21" fmla="*/ 56 h 122"/>
              <a:gd name="T22" fmla="*/ 104 w 134"/>
              <a:gd name="T23" fmla="*/ 68 h 122"/>
              <a:gd name="T24" fmla="*/ 30 w 134"/>
              <a:gd name="T25" fmla="*/ 68 h 122"/>
              <a:gd name="T26" fmla="*/ 18 w 134"/>
              <a:gd name="T27" fmla="*/ 56 h 122"/>
              <a:gd name="T28" fmla="*/ 116 w 134"/>
              <a:gd name="T29" fmla="*/ 56 h 122"/>
              <a:gd name="T30" fmla="*/ 122 w 134"/>
              <a:gd name="T31" fmla="*/ 50 h 122"/>
              <a:gd name="T32" fmla="*/ 12 w 134"/>
              <a:gd name="T33" fmla="*/ 50 h 122"/>
              <a:gd name="T34" fmla="*/ 0 w 134"/>
              <a:gd name="T35" fmla="*/ 38 h 122"/>
              <a:gd name="T36" fmla="*/ 134 w 134"/>
              <a:gd name="T37" fmla="*/ 38 h 122"/>
              <a:gd name="T38" fmla="*/ 122 w 134"/>
              <a:gd name="T39" fmla="*/ 50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34" h="122">
                <a:moveTo>
                  <a:pt x="67" y="87"/>
                </a:moveTo>
                <a:cubicBezTo>
                  <a:pt x="76" y="87"/>
                  <a:pt x="84" y="95"/>
                  <a:pt x="84" y="105"/>
                </a:cubicBezTo>
                <a:cubicBezTo>
                  <a:pt x="84" y="114"/>
                  <a:pt x="76" y="122"/>
                  <a:pt x="67" y="122"/>
                </a:cubicBezTo>
                <a:cubicBezTo>
                  <a:pt x="57" y="122"/>
                  <a:pt x="50" y="114"/>
                  <a:pt x="50" y="105"/>
                </a:cubicBezTo>
                <a:cubicBezTo>
                  <a:pt x="50" y="95"/>
                  <a:pt x="57" y="87"/>
                  <a:pt x="67" y="87"/>
                </a:cubicBezTo>
                <a:close/>
                <a:moveTo>
                  <a:pt x="97" y="74"/>
                </a:moveTo>
                <a:cubicBezTo>
                  <a:pt x="85" y="86"/>
                  <a:pt x="85" y="86"/>
                  <a:pt x="85" y="86"/>
                </a:cubicBezTo>
                <a:cubicBezTo>
                  <a:pt x="75" y="76"/>
                  <a:pt x="59" y="76"/>
                  <a:pt x="49" y="86"/>
                </a:cubicBezTo>
                <a:cubicBezTo>
                  <a:pt x="36" y="74"/>
                  <a:pt x="36" y="74"/>
                  <a:pt x="36" y="74"/>
                </a:cubicBezTo>
                <a:cubicBezTo>
                  <a:pt x="53" y="57"/>
                  <a:pt x="81" y="57"/>
                  <a:pt x="97" y="74"/>
                </a:cubicBezTo>
                <a:close/>
                <a:moveTo>
                  <a:pt x="116" y="56"/>
                </a:moveTo>
                <a:cubicBezTo>
                  <a:pt x="104" y="68"/>
                  <a:pt x="104" y="68"/>
                  <a:pt x="104" y="68"/>
                </a:cubicBezTo>
                <a:cubicBezTo>
                  <a:pt x="83" y="48"/>
                  <a:pt x="50" y="48"/>
                  <a:pt x="30" y="68"/>
                </a:cubicBezTo>
                <a:cubicBezTo>
                  <a:pt x="18" y="56"/>
                  <a:pt x="18" y="56"/>
                  <a:pt x="18" y="56"/>
                </a:cubicBezTo>
                <a:cubicBezTo>
                  <a:pt x="45" y="29"/>
                  <a:pt x="89" y="29"/>
                  <a:pt x="116" y="56"/>
                </a:cubicBezTo>
                <a:close/>
                <a:moveTo>
                  <a:pt x="122" y="50"/>
                </a:moveTo>
                <a:cubicBezTo>
                  <a:pt x="92" y="19"/>
                  <a:pt x="42" y="19"/>
                  <a:pt x="12" y="50"/>
                </a:cubicBezTo>
                <a:cubicBezTo>
                  <a:pt x="0" y="38"/>
                  <a:pt x="0" y="38"/>
                  <a:pt x="0" y="38"/>
                </a:cubicBezTo>
                <a:cubicBezTo>
                  <a:pt x="37" y="0"/>
                  <a:pt x="97" y="0"/>
                  <a:pt x="134" y="38"/>
                </a:cubicBezTo>
                <a:cubicBezTo>
                  <a:pt x="122" y="50"/>
                  <a:pt x="122" y="50"/>
                  <a:pt x="122" y="50"/>
                </a:cubicBezTo>
                <a:close/>
              </a:path>
            </a:pathLst>
          </a:custGeom>
          <a:solidFill>
            <a:srgbClr val="4D4D4D"/>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61" name="Text Box 10">
            <a:extLst>
              <a:ext uri="{FF2B5EF4-FFF2-40B4-BE49-F238E27FC236}">
                <a16:creationId xmlns:a16="http://schemas.microsoft.com/office/drawing/2014/main" id="{158DC144-ECAC-4785-89FB-F671E9F43A96}"/>
              </a:ext>
            </a:extLst>
          </p:cNvPr>
          <p:cNvSpPr txBox="1">
            <a:spLocks noChangeArrowheads="1"/>
          </p:cNvSpPr>
          <p:nvPr/>
        </p:nvSpPr>
        <p:spPr bwMode="auto">
          <a:xfrm>
            <a:off x="11161136" y="2125805"/>
            <a:ext cx="744994" cy="307777"/>
          </a:xfrm>
          <a:prstGeom prst="rect">
            <a:avLst/>
          </a:prstGeom>
          <a:noFill/>
          <a:ln w="9525">
            <a:noFill/>
            <a:miter lim="800000"/>
            <a:headEnd/>
            <a:tailEnd/>
          </a:ln>
        </p:spPr>
        <p:txBody>
          <a:bodyPr wrap="square" lIns="60960" tIns="30480" rIns="60960" bIns="30480">
            <a:spAutoFit/>
          </a:bodyPr>
          <a:lstStyle/>
          <a:p>
            <a:pPr algn="ctr"/>
            <a:r>
              <a:rPr lang="en-US" sz="1600" spc="100" dirty="0">
                <a:solidFill>
                  <a:srgbClr val="4D4D4D"/>
                </a:solidFill>
                <a:latin typeface="Bernard MT Condensed" panose="02050806060905020404" pitchFamily="18" charset="0"/>
              </a:rPr>
              <a:t>$1,426</a:t>
            </a:r>
          </a:p>
        </p:txBody>
      </p:sp>
      <p:sp>
        <p:nvSpPr>
          <p:cNvPr id="62" name="TextBox 61">
            <a:extLst>
              <a:ext uri="{FF2B5EF4-FFF2-40B4-BE49-F238E27FC236}">
                <a16:creationId xmlns:a16="http://schemas.microsoft.com/office/drawing/2014/main" id="{B4E80C7B-D4C2-4160-AC56-A208D81259E7}"/>
              </a:ext>
            </a:extLst>
          </p:cNvPr>
          <p:cNvSpPr txBox="1"/>
          <p:nvPr/>
        </p:nvSpPr>
        <p:spPr>
          <a:xfrm>
            <a:off x="1287275" y="4069158"/>
            <a:ext cx="3144138" cy="2785378"/>
          </a:xfrm>
          <a:prstGeom prst="rect">
            <a:avLst/>
          </a:prstGeom>
          <a:noFill/>
        </p:spPr>
        <p:txBody>
          <a:bodyPr wrap="square" rtlCol="0">
            <a:spAutoFit/>
          </a:bodyPr>
          <a:lstStyle/>
          <a:p>
            <a:pPr defTabSz="1219170">
              <a:spcBef>
                <a:spcPct val="20000"/>
              </a:spcBef>
              <a:defRPr/>
            </a:pPr>
            <a:r>
              <a:rPr lang="en-US" sz="2000" dirty="0">
                <a:solidFill>
                  <a:schemeClr val="bg1"/>
                </a:solidFill>
                <a:latin typeface="Bernard MT Condensed" panose="02050806060905020404" pitchFamily="18" charset="0"/>
              </a:rPr>
              <a:t>Widget #1</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63" name="Rectangle: Rounded Corners 62">
            <a:extLst>
              <a:ext uri="{FF2B5EF4-FFF2-40B4-BE49-F238E27FC236}">
                <a16:creationId xmlns:a16="http://schemas.microsoft.com/office/drawing/2014/main" id="{A4F1C0B5-8D68-454A-A6FE-B8D00B89269E}"/>
              </a:ext>
            </a:extLst>
          </p:cNvPr>
          <p:cNvSpPr/>
          <p:nvPr/>
        </p:nvSpPr>
        <p:spPr>
          <a:xfrm>
            <a:off x="304835" y="2052637"/>
            <a:ext cx="762000" cy="4191000"/>
          </a:xfrm>
          <a:prstGeom prst="roundRect">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ectangle 63">
            <a:extLst>
              <a:ext uri="{FF2B5EF4-FFF2-40B4-BE49-F238E27FC236}">
                <a16:creationId xmlns:a16="http://schemas.microsoft.com/office/drawing/2014/main" id="{F3A031A8-620B-475D-8483-ED9966B7A4D3}"/>
              </a:ext>
            </a:extLst>
          </p:cNvPr>
          <p:cNvSpPr/>
          <p:nvPr/>
        </p:nvSpPr>
        <p:spPr>
          <a:xfrm>
            <a:off x="304835" y="3133153"/>
            <a:ext cx="762000" cy="2500570"/>
          </a:xfrm>
          <a:prstGeom prst="rect">
            <a:avLst/>
          </a:prstGeom>
          <a:solidFill>
            <a:srgbClr val="E76C0F"/>
          </a:solidFill>
          <a:ln>
            <a:noFill/>
          </a:ln>
          <a:effectLst>
            <a:outerShdw blurRad="508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Freeform: Shape 64">
            <a:extLst>
              <a:ext uri="{FF2B5EF4-FFF2-40B4-BE49-F238E27FC236}">
                <a16:creationId xmlns:a16="http://schemas.microsoft.com/office/drawing/2014/main" id="{E44F967D-C34B-49D2-BFB2-2DAA16575821}"/>
              </a:ext>
            </a:extLst>
          </p:cNvPr>
          <p:cNvSpPr/>
          <p:nvPr/>
        </p:nvSpPr>
        <p:spPr>
          <a:xfrm>
            <a:off x="304835" y="5105842"/>
            <a:ext cx="762000" cy="1137796"/>
          </a:xfrm>
          <a:custGeom>
            <a:avLst/>
            <a:gdLst>
              <a:gd name="connsiteX0" fmla="*/ 182366 w 762000"/>
              <a:gd name="connsiteY0" fmla="*/ 0 h 1137796"/>
              <a:gd name="connsiteX1" fmla="*/ 296666 w 762000"/>
              <a:gd name="connsiteY1" fmla="*/ 114300 h 1137796"/>
              <a:gd name="connsiteX2" fmla="*/ 762000 w 762000"/>
              <a:gd name="connsiteY2" fmla="*/ 114300 h 1137796"/>
              <a:gd name="connsiteX3" fmla="*/ 762000 w 762000"/>
              <a:gd name="connsiteY3" fmla="*/ 1010793 h 1137796"/>
              <a:gd name="connsiteX4" fmla="*/ 634997 w 762000"/>
              <a:gd name="connsiteY4" fmla="*/ 1137796 h 1137796"/>
              <a:gd name="connsiteX5" fmla="*/ 127003 w 762000"/>
              <a:gd name="connsiteY5" fmla="*/ 1137796 h 1137796"/>
              <a:gd name="connsiteX6" fmla="*/ 0 w 762000"/>
              <a:gd name="connsiteY6" fmla="*/ 1010793 h 1137796"/>
              <a:gd name="connsiteX7" fmla="*/ 0 w 762000"/>
              <a:gd name="connsiteY7" fmla="*/ 114300 h 1137796"/>
              <a:gd name="connsiteX8" fmla="*/ 68066 w 762000"/>
              <a:gd name="connsiteY8" fmla="*/ 114300 h 1137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62000" h="1137796">
                <a:moveTo>
                  <a:pt x="182366" y="0"/>
                </a:moveTo>
                <a:lnTo>
                  <a:pt x="296666" y="114300"/>
                </a:lnTo>
                <a:lnTo>
                  <a:pt x="762000" y="114300"/>
                </a:lnTo>
                <a:lnTo>
                  <a:pt x="762000" y="1010793"/>
                </a:lnTo>
                <a:cubicBezTo>
                  <a:pt x="762000" y="1080935"/>
                  <a:pt x="705139" y="1137796"/>
                  <a:pt x="634997" y="1137796"/>
                </a:cubicBezTo>
                <a:lnTo>
                  <a:pt x="127003" y="1137796"/>
                </a:lnTo>
                <a:cubicBezTo>
                  <a:pt x="56861" y="1137796"/>
                  <a:pt x="0" y="1080935"/>
                  <a:pt x="0" y="1010793"/>
                </a:cubicBezTo>
                <a:lnTo>
                  <a:pt x="0" y="114300"/>
                </a:lnTo>
                <a:lnTo>
                  <a:pt x="68066" y="114300"/>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Freeform: Shape 65">
            <a:extLst>
              <a:ext uri="{FF2B5EF4-FFF2-40B4-BE49-F238E27FC236}">
                <a16:creationId xmlns:a16="http://schemas.microsoft.com/office/drawing/2014/main" id="{294D3EB2-374C-4F17-AA50-BE7435FC8BEC}"/>
              </a:ext>
            </a:extLst>
          </p:cNvPr>
          <p:cNvSpPr>
            <a:spLocks noChangeAspect="1"/>
          </p:cNvSpPr>
          <p:nvPr/>
        </p:nvSpPr>
        <p:spPr>
          <a:xfrm>
            <a:off x="277402" y="2028253"/>
            <a:ext cx="821950" cy="4251960"/>
          </a:xfrm>
          <a:custGeom>
            <a:avLst/>
            <a:gdLst>
              <a:gd name="connsiteX0" fmla="*/ 154436 w 821950"/>
              <a:gd name="connsiteY0" fmla="*/ 24384 h 4251960"/>
              <a:gd name="connsiteX1" fmla="*/ 27433 w 821950"/>
              <a:gd name="connsiteY1" fmla="*/ 151387 h 4251960"/>
              <a:gd name="connsiteX2" fmla="*/ 27433 w 821950"/>
              <a:gd name="connsiteY2" fmla="*/ 4088381 h 4251960"/>
              <a:gd name="connsiteX3" fmla="*/ 154436 w 821950"/>
              <a:gd name="connsiteY3" fmla="*/ 4215384 h 4251960"/>
              <a:gd name="connsiteX4" fmla="*/ 662430 w 821950"/>
              <a:gd name="connsiteY4" fmla="*/ 4215384 h 4251960"/>
              <a:gd name="connsiteX5" fmla="*/ 789433 w 821950"/>
              <a:gd name="connsiteY5" fmla="*/ 4088381 h 4251960"/>
              <a:gd name="connsiteX6" fmla="*/ 789433 w 821950"/>
              <a:gd name="connsiteY6" fmla="*/ 151387 h 4251960"/>
              <a:gd name="connsiteX7" fmla="*/ 662430 w 821950"/>
              <a:gd name="connsiteY7" fmla="*/ 24384 h 4251960"/>
              <a:gd name="connsiteX8" fmla="*/ 136994 w 821950"/>
              <a:gd name="connsiteY8" fmla="*/ 0 h 4251960"/>
              <a:gd name="connsiteX9" fmla="*/ 684956 w 821950"/>
              <a:gd name="connsiteY9" fmla="*/ 0 h 4251960"/>
              <a:gd name="connsiteX10" fmla="*/ 821950 w 821950"/>
              <a:gd name="connsiteY10" fmla="*/ 136994 h 4251960"/>
              <a:gd name="connsiteX11" fmla="*/ 821950 w 821950"/>
              <a:gd name="connsiteY11" fmla="*/ 4114966 h 4251960"/>
              <a:gd name="connsiteX12" fmla="*/ 684956 w 821950"/>
              <a:gd name="connsiteY12" fmla="*/ 4251960 h 4251960"/>
              <a:gd name="connsiteX13" fmla="*/ 136994 w 821950"/>
              <a:gd name="connsiteY13" fmla="*/ 4251960 h 4251960"/>
              <a:gd name="connsiteX14" fmla="*/ 0 w 821950"/>
              <a:gd name="connsiteY14" fmla="*/ 4114966 h 4251960"/>
              <a:gd name="connsiteX15" fmla="*/ 0 w 821950"/>
              <a:gd name="connsiteY15" fmla="*/ 136994 h 4251960"/>
              <a:gd name="connsiteX16" fmla="*/ 136994 w 821950"/>
              <a:gd name="connsiteY16" fmla="*/ 0 h 4251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821950" h="4251960">
                <a:moveTo>
                  <a:pt x="154436" y="24384"/>
                </a:moveTo>
                <a:cubicBezTo>
                  <a:pt x="84294" y="24384"/>
                  <a:pt x="27433" y="81245"/>
                  <a:pt x="27433" y="151387"/>
                </a:cubicBezTo>
                <a:lnTo>
                  <a:pt x="27433" y="4088381"/>
                </a:lnTo>
                <a:cubicBezTo>
                  <a:pt x="27433" y="4158523"/>
                  <a:pt x="84294" y="4215384"/>
                  <a:pt x="154436" y="4215384"/>
                </a:cubicBezTo>
                <a:lnTo>
                  <a:pt x="662430" y="4215384"/>
                </a:lnTo>
                <a:cubicBezTo>
                  <a:pt x="732572" y="4215384"/>
                  <a:pt x="789433" y="4158523"/>
                  <a:pt x="789433" y="4088381"/>
                </a:cubicBezTo>
                <a:lnTo>
                  <a:pt x="789433" y="151387"/>
                </a:lnTo>
                <a:cubicBezTo>
                  <a:pt x="789433" y="81245"/>
                  <a:pt x="732572" y="24384"/>
                  <a:pt x="662430" y="24384"/>
                </a:cubicBezTo>
                <a:close/>
                <a:moveTo>
                  <a:pt x="136994" y="0"/>
                </a:moveTo>
                <a:lnTo>
                  <a:pt x="684956" y="0"/>
                </a:lnTo>
                <a:cubicBezTo>
                  <a:pt x="760616" y="0"/>
                  <a:pt x="821950" y="61334"/>
                  <a:pt x="821950" y="136994"/>
                </a:cubicBezTo>
                <a:lnTo>
                  <a:pt x="821950" y="4114966"/>
                </a:lnTo>
                <a:cubicBezTo>
                  <a:pt x="821950" y="4190626"/>
                  <a:pt x="760616" y="4251960"/>
                  <a:pt x="684956" y="4251960"/>
                </a:cubicBezTo>
                <a:lnTo>
                  <a:pt x="136994" y="4251960"/>
                </a:lnTo>
                <a:cubicBezTo>
                  <a:pt x="61334" y="4251960"/>
                  <a:pt x="0" y="4190626"/>
                  <a:pt x="0" y="4114966"/>
                </a:cubicBezTo>
                <a:lnTo>
                  <a:pt x="0" y="136994"/>
                </a:lnTo>
                <a:cubicBezTo>
                  <a:pt x="0" y="61334"/>
                  <a:pt x="61334" y="0"/>
                  <a:pt x="136994" y="0"/>
                </a:cubicBezTo>
                <a:close/>
              </a:path>
            </a:pathLst>
          </a:custGeom>
          <a:solidFill>
            <a:schemeClr val="bg1"/>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Text Box 10">
            <a:extLst>
              <a:ext uri="{FF2B5EF4-FFF2-40B4-BE49-F238E27FC236}">
                <a16:creationId xmlns:a16="http://schemas.microsoft.com/office/drawing/2014/main" id="{69B06549-14A4-42CE-B8FA-0CFB09F6A8F3}"/>
              </a:ext>
            </a:extLst>
          </p:cNvPr>
          <p:cNvSpPr txBox="1">
            <a:spLocks noChangeArrowheads="1"/>
          </p:cNvSpPr>
          <p:nvPr/>
        </p:nvSpPr>
        <p:spPr bwMode="auto">
          <a:xfrm>
            <a:off x="285335" y="2116860"/>
            <a:ext cx="744994" cy="307777"/>
          </a:xfrm>
          <a:prstGeom prst="rect">
            <a:avLst/>
          </a:prstGeom>
          <a:noFill/>
          <a:ln w="9525">
            <a:noFill/>
            <a:miter lim="800000"/>
            <a:headEnd/>
            <a:tailEnd/>
          </a:ln>
        </p:spPr>
        <p:txBody>
          <a:bodyPr wrap="square" lIns="60960" tIns="30480" rIns="60960" bIns="30480">
            <a:spAutoFit/>
          </a:bodyPr>
          <a:lstStyle/>
          <a:p>
            <a:pPr algn="ctr"/>
            <a:r>
              <a:rPr lang="en-US" sz="1600" spc="100" dirty="0">
                <a:solidFill>
                  <a:srgbClr val="4D4D4D"/>
                </a:solidFill>
                <a:latin typeface="Bernard MT Condensed" panose="02050806060905020404" pitchFamily="18" charset="0"/>
              </a:rPr>
              <a:t>$1,934</a:t>
            </a:r>
          </a:p>
        </p:txBody>
      </p:sp>
      <p:sp>
        <p:nvSpPr>
          <p:cNvPr id="68" name="Text Box 10">
            <a:extLst>
              <a:ext uri="{FF2B5EF4-FFF2-40B4-BE49-F238E27FC236}">
                <a16:creationId xmlns:a16="http://schemas.microsoft.com/office/drawing/2014/main" id="{345B8F0B-B1B6-40E4-806B-2AF67A68B6F4}"/>
              </a:ext>
            </a:extLst>
          </p:cNvPr>
          <p:cNvSpPr txBox="1">
            <a:spLocks noChangeArrowheads="1"/>
          </p:cNvSpPr>
          <p:nvPr/>
        </p:nvSpPr>
        <p:spPr bwMode="auto">
          <a:xfrm rot="16200000">
            <a:off x="455442" y="5566209"/>
            <a:ext cx="914400" cy="200055"/>
          </a:xfrm>
          <a:prstGeom prst="rect">
            <a:avLst/>
          </a:prstGeom>
          <a:noFill/>
          <a:ln w="9525">
            <a:noFill/>
            <a:miter lim="800000"/>
            <a:headEnd/>
            <a:tailEnd/>
          </a:ln>
        </p:spPr>
        <p:txBody>
          <a:bodyPr wrap="square" lIns="60960" tIns="30480" rIns="60960" bIns="30480">
            <a:spAutoFit/>
          </a:bodyPr>
          <a:lstStyle/>
          <a:p>
            <a:r>
              <a:rPr lang="en-US" sz="900" b="1" dirty="0">
                <a:solidFill>
                  <a:srgbClr val="4D4D4D"/>
                </a:solidFill>
                <a:latin typeface="Candara" panose="020E0502030303020204" pitchFamily="34" charset="0"/>
              </a:rPr>
              <a:t>LOREM IPSUM</a:t>
            </a:r>
          </a:p>
        </p:txBody>
      </p:sp>
      <p:sp>
        <p:nvSpPr>
          <p:cNvPr id="69" name="Rectangle: Rounded Corners 68">
            <a:extLst>
              <a:ext uri="{FF2B5EF4-FFF2-40B4-BE49-F238E27FC236}">
                <a16:creationId xmlns:a16="http://schemas.microsoft.com/office/drawing/2014/main" id="{100FEEE7-B332-4091-85D4-1DA96F418566}"/>
              </a:ext>
            </a:extLst>
          </p:cNvPr>
          <p:cNvSpPr/>
          <p:nvPr/>
        </p:nvSpPr>
        <p:spPr>
          <a:xfrm>
            <a:off x="4953035" y="2077021"/>
            <a:ext cx="762000" cy="4191000"/>
          </a:xfrm>
          <a:prstGeom prst="roundRect">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a:extLst>
              <a:ext uri="{FF2B5EF4-FFF2-40B4-BE49-F238E27FC236}">
                <a16:creationId xmlns:a16="http://schemas.microsoft.com/office/drawing/2014/main" id="{85134117-029F-4DFA-B26C-E83818820D5C}"/>
              </a:ext>
            </a:extLst>
          </p:cNvPr>
          <p:cNvSpPr/>
          <p:nvPr/>
        </p:nvSpPr>
        <p:spPr>
          <a:xfrm>
            <a:off x="4953035" y="3657600"/>
            <a:ext cx="762000" cy="2000507"/>
          </a:xfrm>
          <a:prstGeom prst="rect">
            <a:avLst/>
          </a:prstGeom>
          <a:solidFill>
            <a:srgbClr val="CF3510"/>
          </a:solidFill>
          <a:ln>
            <a:noFill/>
          </a:ln>
          <a:effectLst>
            <a:outerShdw blurRad="508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Freeform: Shape 70">
            <a:extLst>
              <a:ext uri="{FF2B5EF4-FFF2-40B4-BE49-F238E27FC236}">
                <a16:creationId xmlns:a16="http://schemas.microsoft.com/office/drawing/2014/main" id="{AE5F121F-30A4-4C06-8BAE-CE3E31540DF9}"/>
              </a:ext>
            </a:extLst>
          </p:cNvPr>
          <p:cNvSpPr/>
          <p:nvPr/>
        </p:nvSpPr>
        <p:spPr>
          <a:xfrm>
            <a:off x="4953035" y="5130226"/>
            <a:ext cx="762000" cy="1137796"/>
          </a:xfrm>
          <a:custGeom>
            <a:avLst/>
            <a:gdLst>
              <a:gd name="connsiteX0" fmla="*/ 182366 w 762000"/>
              <a:gd name="connsiteY0" fmla="*/ 0 h 1137796"/>
              <a:gd name="connsiteX1" fmla="*/ 296666 w 762000"/>
              <a:gd name="connsiteY1" fmla="*/ 114300 h 1137796"/>
              <a:gd name="connsiteX2" fmla="*/ 762000 w 762000"/>
              <a:gd name="connsiteY2" fmla="*/ 114300 h 1137796"/>
              <a:gd name="connsiteX3" fmla="*/ 762000 w 762000"/>
              <a:gd name="connsiteY3" fmla="*/ 1010793 h 1137796"/>
              <a:gd name="connsiteX4" fmla="*/ 634997 w 762000"/>
              <a:gd name="connsiteY4" fmla="*/ 1137796 h 1137796"/>
              <a:gd name="connsiteX5" fmla="*/ 127003 w 762000"/>
              <a:gd name="connsiteY5" fmla="*/ 1137796 h 1137796"/>
              <a:gd name="connsiteX6" fmla="*/ 0 w 762000"/>
              <a:gd name="connsiteY6" fmla="*/ 1010793 h 1137796"/>
              <a:gd name="connsiteX7" fmla="*/ 0 w 762000"/>
              <a:gd name="connsiteY7" fmla="*/ 114300 h 1137796"/>
              <a:gd name="connsiteX8" fmla="*/ 68066 w 762000"/>
              <a:gd name="connsiteY8" fmla="*/ 114300 h 1137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62000" h="1137796">
                <a:moveTo>
                  <a:pt x="182366" y="0"/>
                </a:moveTo>
                <a:lnTo>
                  <a:pt x="296666" y="114300"/>
                </a:lnTo>
                <a:lnTo>
                  <a:pt x="762000" y="114300"/>
                </a:lnTo>
                <a:lnTo>
                  <a:pt x="762000" y="1010793"/>
                </a:lnTo>
                <a:cubicBezTo>
                  <a:pt x="762000" y="1080935"/>
                  <a:pt x="705139" y="1137796"/>
                  <a:pt x="634997" y="1137796"/>
                </a:cubicBezTo>
                <a:lnTo>
                  <a:pt x="127003" y="1137796"/>
                </a:lnTo>
                <a:cubicBezTo>
                  <a:pt x="56861" y="1137796"/>
                  <a:pt x="0" y="1080935"/>
                  <a:pt x="0" y="1010793"/>
                </a:cubicBezTo>
                <a:lnTo>
                  <a:pt x="0" y="114300"/>
                </a:lnTo>
                <a:lnTo>
                  <a:pt x="68066" y="114300"/>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Freeform: Shape 71">
            <a:extLst>
              <a:ext uri="{FF2B5EF4-FFF2-40B4-BE49-F238E27FC236}">
                <a16:creationId xmlns:a16="http://schemas.microsoft.com/office/drawing/2014/main" id="{4CAED88C-AB3A-4812-BD31-20BC419C3DED}"/>
              </a:ext>
            </a:extLst>
          </p:cNvPr>
          <p:cNvSpPr>
            <a:spLocks noChangeAspect="1"/>
          </p:cNvSpPr>
          <p:nvPr/>
        </p:nvSpPr>
        <p:spPr>
          <a:xfrm>
            <a:off x="4925602" y="2052637"/>
            <a:ext cx="821950" cy="4251960"/>
          </a:xfrm>
          <a:custGeom>
            <a:avLst/>
            <a:gdLst>
              <a:gd name="connsiteX0" fmla="*/ 154436 w 821950"/>
              <a:gd name="connsiteY0" fmla="*/ 24384 h 4251960"/>
              <a:gd name="connsiteX1" fmla="*/ 27433 w 821950"/>
              <a:gd name="connsiteY1" fmla="*/ 151387 h 4251960"/>
              <a:gd name="connsiteX2" fmla="*/ 27433 w 821950"/>
              <a:gd name="connsiteY2" fmla="*/ 4088381 h 4251960"/>
              <a:gd name="connsiteX3" fmla="*/ 154436 w 821950"/>
              <a:gd name="connsiteY3" fmla="*/ 4215384 h 4251960"/>
              <a:gd name="connsiteX4" fmla="*/ 662430 w 821950"/>
              <a:gd name="connsiteY4" fmla="*/ 4215384 h 4251960"/>
              <a:gd name="connsiteX5" fmla="*/ 789433 w 821950"/>
              <a:gd name="connsiteY5" fmla="*/ 4088381 h 4251960"/>
              <a:gd name="connsiteX6" fmla="*/ 789433 w 821950"/>
              <a:gd name="connsiteY6" fmla="*/ 151387 h 4251960"/>
              <a:gd name="connsiteX7" fmla="*/ 662430 w 821950"/>
              <a:gd name="connsiteY7" fmla="*/ 24384 h 4251960"/>
              <a:gd name="connsiteX8" fmla="*/ 136994 w 821950"/>
              <a:gd name="connsiteY8" fmla="*/ 0 h 4251960"/>
              <a:gd name="connsiteX9" fmla="*/ 684956 w 821950"/>
              <a:gd name="connsiteY9" fmla="*/ 0 h 4251960"/>
              <a:gd name="connsiteX10" fmla="*/ 821950 w 821950"/>
              <a:gd name="connsiteY10" fmla="*/ 136994 h 4251960"/>
              <a:gd name="connsiteX11" fmla="*/ 821950 w 821950"/>
              <a:gd name="connsiteY11" fmla="*/ 4114966 h 4251960"/>
              <a:gd name="connsiteX12" fmla="*/ 684956 w 821950"/>
              <a:gd name="connsiteY12" fmla="*/ 4251960 h 4251960"/>
              <a:gd name="connsiteX13" fmla="*/ 136994 w 821950"/>
              <a:gd name="connsiteY13" fmla="*/ 4251960 h 4251960"/>
              <a:gd name="connsiteX14" fmla="*/ 0 w 821950"/>
              <a:gd name="connsiteY14" fmla="*/ 4114966 h 4251960"/>
              <a:gd name="connsiteX15" fmla="*/ 0 w 821950"/>
              <a:gd name="connsiteY15" fmla="*/ 136994 h 4251960"/>
              <a:gd name="connsiteX16" fmla="*/ 136994 w 821950"/>
              <a:gd name="connsiteY16" fmla="*/ 0 h 4251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821950" h="4251960">
                <a:moveTo>
                  <a:pt x="154436" y="24384"/>
                </a:moveTo>
                <a:cubicBezTo>
                  <a:pt x="84294" y="24384"/>
                  <a:pt x="27433" y="81245"/>
                  <a:pt x="27433" y="151387"/>
                </a:cubicBezTo>
                <a:lnTo>
                  <a:pt x="27433" y="4088381"/>
                </a:lnTo>
                <a:cubicBezTo>
                  <a:pt x="27433" y="4158523"/>
                  <a:pt x="84294" y="4215384"/>
                  <a:pt x="154436" y="4215384"/>
                </a:cubicBezTo>
                <a:lnTo>
                  <a:pt x="662430" y="4215384"/>
                </a:lnTo>
                <a:cubicBezTo>
                  <a:pt x="732572" y="4215384"/>
                  <a:pt x="789433" y="4158523"/>
                  <a:pt x="789433" y="4088381"/>
                </a:cubicBezTo>
                <a:lnTo>
                  <a:pt x="789433" y="151387"/>
                </a:lnTo>
                <a:cubicBezTo>
                  <a:pt x="789433" y="81245"/>
                  <a:pt x="732572" y="24384"/>
                  <a:pt x="662430" y="24384"/>
                </a:cubicBezTo>
                <a:close/>
                <a:moveTo>
                  <a:pt x="136994" y="0"/>
                </a:moveTo>
                <a:lnTo>
                  <a:pt x="684956" y="0"/>
                </a:lnTo>
                <a:cubicBezTo>
                  <a:pt x="760616" y="0"/>
                  <a:pt x="821950" y="61334"/>
                  <a:pt x="821950" y="136994"/>
                </a:cubicBezTo>
                <a:lnTo>
                  <a:pt x="821950" y="4114966"/>
                </a:lnTo>
                <a:cubicBezTo>
                  <a:pt x="821950" y="4190626"/>
                  <a:pt x="760616" y="4251960"/>
                  <a:pt x="684956" y="4251960"/>
                </a:cubicBezTo>
                <a:lnTo>
                  <a:pt x="136994" y="4251960"/>
                </a:lnTo>
                <a:cubicBezTo>
                  <a:pt x="61334" y="4251960"/>
                  <a:pt x="0" y="4190626"/>
                  <a:pt x="0" y="4114966"/>
                </a:cubicBezTo>
                <a:lnTo>
                  <a:pt x="0" y="136994"/>
                </a:lnTo>
                <a:cubicBezTo>
                  <a:pt x="0" y="61334"/>
                  <a:pt x="61334" y="0"/>
                  <a:pt x="136994" y="0"/>
                </a:cubicBezTo>
                <a:close/>
              </a:path>
            </a:pathLst>
          </a:custGeom>
          <a:solidFill>
            <a:schemeClr val="bg1"/>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Text Box 10">
            <a:extLst>
              <a:ext uri="{FF2B5EF4-FFF2-40B4-BE49-F238E27FC236}">
                <a16:creationId xmlns:a16="http://schemas.microsoft.com/office/drawing/2014/main" id="{2FD163B3-264F-4C45-999C-9F928F32A744}"/>
              </a:ext>
            </a:extLst>
          </p:cNvPr>
          <p:cNvSpPr txBox="1">
            <a:spLocks noChangeArrowheads="1"/>
          </p:cNvSpPr>
          <p:nvPr/>
        </p:nvSpPr>
        <p:spPr bwMode="auto">
          <a:xfrm rot="16200000">
            <a:off x="5103642" y="5590593"/>
            <a:ext cx="914400" cy="200055"/>
          </a:xfrm>
          <a:prstGeom prst="rect">
            <a:avLst/>
          </a:prstGeom>
          <a:noFill/>
          <a:ln w="9525">
            <a:noFill/>
            <a:miter lim="800000"/>
            <a:headEnd/>
            <a:tailEnd/>
          </a:ln>
        </p:spPr>
        <p:txBody>
          <a:bodyPr wrap="square" lIns="60960" tIns="30480" rIns="60960" bIns="30480">
            <a:spAutoFit/>
          </a:bodyPr>
          <a:lstStyle/>
          <a:p>
            <a:r>
              <a:rPr lang="en-US" sz="900" b="1" dirty="0">
                <a:solidFill>
                  <a:srgbClr val="4D4D4D"/>
                </a:solidFill>
                <a:latin typeface="Candara" panose="020E0502030303020204" pitchFamily="34" charset="0"/>
              </a:rPr>
              <a:t>LOREM IPSUM</a:t>
            </a:r>
          </a:p>
        </p:txBody>
      </p:sp>
      <p:pic>
        <p:nvPicPr>
          <p:cNvPr id="74" name="Picture 73">
            <a:extLst>
              <a:ext uri="{FF2B5EF4-FFF2-40B4-BE49-F238E27FC236}">
                <a16:creationId xmlns:a16="http://schemas.microsoft.com/office/drawing/2014/main" id="{3144305E-4070-407E-AFFC-E7FAA53A790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39402" y="1122485"/>
            <a:ext cx="3926890" cy="3291840"/>
          </a:xfrm>
          <a:prstGeom prst="rect">
            <a:avLst/>
          </a:prstGeom>
          <a:effectLst>
            <a:outerShdw blurRad="50800" dist="38100" dir="8100000" algn="tr" rotWithShape="0">
              <a:prstClr val="black">
                <a:alpha val="40000"/>
              </a:prstClr>
            </a:outerShdw>
          </a:effectLst>
        </p:spPr>
      </p:pic>
      <p:sp>
        <p:nvSpPr>
          <p:cNvPr id="75" name="Freeform: Shape 74">
            <a:extLst>
              <a:ext uri="{FF2B5EF4-FFF2-40B4-BE49-F238E27FC236}">
                <a16:creationId xmlns:a16="http://schemas.microsoft.com/office/drawing/2014/main" id="{95EE7E55-5285-4B91-8196-B438344AB8AC}"/>
              </a:ext>
            </a:extLst>
          </p:cNvPr>
          <p:cNvSpPr/>
          <p:nvPr/>
        </p:nvSpPr>
        <p:spPr>
          <a:xfrm>
            <a:off x="1325738" y="1350467"/>
            <a:ext cx="3362400" cy="1895942"/>
          </a:xfrm>
          <a:custGeom>
            <a:avLst/>
            <a:gdLst>
              <a:gd name="connsiteX0" fmla="*/ 0 w 3810000"/>
              <a:gd name="connsiteY0" fmla="*/ 0 h 2209800"/>
              <a:gd name="connsiteX1" fmla="*/ 3810000 w 3810000"/>
              <a:gd name="connsiteY1" fmla="*/ 0 h 2209800"/>
              <a:gd name="connsiteX2" fmla="*/ 3810000 w 3810000"/>
              <a:gd name="connsiteY2" fmla="*/ 2209800 h 2209800"/>
              <a:gd name="connsiteX3" fmla="*/ 0 w 3810000"/>
              <a:gd name="connsiteY3" fmla="*/ 2209800 h 2209800"/>
            </a:gdLst>
            <a:ahLst/>
            <a:cxnLst>
              <a:cxn ang="0">
                <a:pos x="connsiteX0" y="connsiteY0"/>
              </a:cxn>
              <a:cxn ang="0">
                <a:pos x="connsiteX1" y="connsiteY1"/>
              </a:cxn>
              <a:cxn ang="0">
                <a:pos x="connsiteX2" y="connsiteY2"/>
              </a:cxn>
              <a:cxn ang="0">
                <a:pos x="connsiteX3" y="connsiteY3"/>
              </a:cxn>
            </a:cxnLst>
            <a:rect l="l" t="t" r="r" b="b"/>
            <a:pathLst>
              <a:path w="3810000" h="2209800">
                <a:moveTo>
                  <a:pt x="0" y="0"/>
                </a:moveTo>
                <a:lnTo>
                  <a:pt x="3810000" y="0"/>
                </a:lnTo>
                <a:lnTo>
                  <a:pt x="3810000" y="2209800"/>
                </a:lnTo>
                <a:lnTo>
                  <a:pt x="0" y="2209800"/>
                </a:lnTo>
                <a:close/>
              </a:path>
            </a:pathLst>
          </a:cu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Freeform 43">
            <a:extLst>
              <a:ext uri="{FF2B5EF4-FFF2-40B4-BE49-F238E27FC236}">
                <a16:creationId xmlns:a16="http://schemas.microsoft.com/office/drawing/2014/main" id="{0EE1CC0A-F849-4AEB-8B7C-B10FD9521412}"/>
              </a:ext>
            </a:extLst>
          </p:cNvPr>
          <p:cNvSpPr>
            <a:spLocks noChangeAspect="1" noEditPoints="1"/>
          </p:cNvSpPr>
          <p:nvPr/>
        </p:nvSpPr>
        <p:spPr bwMode="auto">
          <a:xfrm>
            <a:off x="4994130" y="5308690"/>
            <a:ext cx="274320" cy="244212"/>
          </a:xfrm>
          <a:custGeom>
            <a:avLst/>
            <a:gdLst>
              <a:gd name="T0" fmla="*/ 94 w 129"/>
              <a:gd name="T1" fmla="*/ 47 h 115"/>
              <a:gd name="T2" fmla="*/ 93 w 129"/>
              <a:gd name="T3" fmla="*/ 45 h 115"/>
              <a:gd name="T4" fmla="*/ 114 w 129"/>
              <a:gd name="T5" fmla="*/ 23 h 115"/>
              <a:gd name="T6" fmla="*/ 116 w 129"/>
              <a:gd name="T7" fmla="*/ 25 h 115"/>
              <a:gd name="T8" fmla="*/ 94 w 129"/>
              <a:gd name="T9" fmla="*/ 47 h 115"/>
              <a:gd name="T10" fmla="*/ 87 w 129"/>
              <a:gd name="T11" fmla="*/ 40 h 115"/>
              <a:gd name="T12" fmla="*/ 85 w 129"/>
              <a:gd name="T13" fmla="*/ 38 h 115"/>
              <a:gd name="T14" fmla="*/ 107 w 129"/>
              <a:gd name="T15" fmla="*/ 16 h 115"/>
              <a:gd name="T16" fmla="*/ 109 w 129"/>
              <a:gd name="T17" fmla="*/ 18 h 115"/>
              <a:gd name="T18" fmla="*/ 87 w 129"/>
              <a:gd name="T19" fmla="*/ 40 h 115"/>
              <a:gd name="T20" fmla="*/ 104 w 129"/>
              <a:gd name="T21" fmla="*/ 100 h 115"/>
              <a:gd name="T22" fmla="*/ 108 w 129"/>
              <a:gd name="T23" fmla="*/ 105 h 115"/>
              <a:gd name="T24" fmla="*/ 104 w 129"/>
              <a:gd name="T25" fmla="*/ 109 h 115"/>
              <a:gd name="T26" fmla="*/ 99 w 129"/>
              <a:gd name="T27" fmla="*/ 105 h 115"/>
              <a:gd name="T28" fmla="*/ 104 w 129"/>
              <a:gd name="T29" fmla="*/ 100 h 115"/>
              <a:gd name="T30" fmla="*/ 128 w 129"/>
              <a:gd name="T31" fmla="*/ 16 h 115"/>
              <a:gd name="T32" fmla="*/ 116 w 129"/>
              <a:gd name="T33" fmla="*/ 5 h 115"/>
              <a:gd name="T34" fmla="*/ 111 w 129"/>
              <a:gd name="T35" fmla="*/ 5 h 115"/>
              <a:gd name="T36" fmla="*/ 110 w 129"/>
              <a:gd name="T37" fmla="*/ 8 h 115"/>
              <a:gd name="T38" fmla="*/ 107 w 129"/>
              <a:gd name="T39" fmla="*/ 9 h 115"/>
              <a:gd name="T40" fmla="*/ 107 w 129"/>
              <a:gd name="T41" fmla="*/ 9 h 115"/>
              <a:gd name="T42" fmla="*/ 78 w 129"/>
              <a:gd name="T43" fmla="*/ 38 h 115"/>
              <a:gd name="T44" fmla="*/ 76 w 129"/>
              <a:gd name="T45" fmla="*/ 46 h 115"/>
              <a:gd name="T46" fmla="*/ 79 w 129"/>
              <a:gd name="T47" fmla="*/ 49 h 115"/>
              <a:gd name="T48" fmla="*/ 79 w 129"/>
              <a:gd name="T49" fmla="*/ 49 h 115"/>
              <a:gd name="T50" fmla="*/ 79 w 129"/>
              <a:gd name="T51" fmla="*/ 49 h 115"/>
              <a:gd name="T52" fmla="*/ 73 w 129"/>
              <a:gd name="T53" fmla="*/ 56 h 115"/>
              <a:gd name="T54" fmla="*/ 51 w 129"/>
              <a:gd name="T55" fmla="*/ 34 h 115"/>
              <a:gd name="T56" fmla="*/ 45 w 129"/>
              <a:gd name="T57" fmla="*/ 9 h 115"/>
              <a:gd name="T58" fmla="*/ 20 w 129"/>
              <a:gd name="T59" fmla="*/ 3 h 115"/>
              <a:gd name="T60" fmla="*/ 34 w 129"/>
              <a:gd name="T61" fmla="*/ 17 h 115"/>
              <a:gd name="T62" fmla="*/ 31 w 129"/>
              <a:gd name="T63" fmla="*/ 31 h 115"/>
              <a:gd name="T64" fmla="*/ 16 w 129"/>
              <a:gd name="T65" fmla="*/ 35 h 115"/>
              <a:gd name="T66" fmla="*/ 2 w 129"/>
              <a:gd name="T67" fmla="*/ 21 h 115"/>
              <a:gd name="T68" fmla="*/ 9 w 129"/>
              <a:gd name="T69" fmla="*/ 45 h 115"/>
              <a:gd name="T70" fmla="*/ 35 w 129"/>
              <a:gd name="T71" fmla="*/ 52 h 115"/>
              <a:gd name="T72" fmla="*/ 35 w 129"/>
              <a:gd name="T73" fmla="*/ 52 h 115"/>
              <a:gd name="T74" fmla="*/ 56 w 129"/>
              <a:gd name="T75" fmla="*/ 73 h 115"/>
              <a:gd name="T76" fmla="*/ 36 w 129"/>
              <a:gd name="T77" fmla="*/ 93 h 115"/>
              <a:gd name="T78" fmla="*/ 35 w 129"/>
              <a:gd name="T79" fmla="*/ 91 h 115"/>
              <a:gd name="T80" fmla="*/ 29 w 129"/>
              <a:gd name="T81" fmla="*/ 96 h 115"/>
              <a:gd name="T82" fmla="*/ 20 w 129"/>
              <a:gd name="T83" fmla="*/ 111 h 115"/>
              <a:gd name="T84" fmla="*/ 22 w 129"/>
              <a:gd name="T85" fmla="*/ 113 h 115"/>
              <a:gd name="T86" fmla="*/ 37 w 129"/>
              <a:gd name="T87" fmla="*/ 104 h 115"/>
              <a:gd name="T88" fmla="*/ 41 w 129"/>
              <a:gd name="T89" fmla="*/ 98 h 115"/>
              <a:gd name="T90" fmla="*/ 40 w 129"/>
              <a:gd name="T91" fmla="*/ 97 h 115"/>
              <a:gd name="T92" fmla="*/ 60 w 129"/>
              <a:gd name="T93" fmla="*/ 77 h 115"/>
              <a:gd name="T94" fmla="*/ 94 w 129"/>
              <a:gd name="T95" fmla="*/ 111 h 115"/>
              <a:gd name="T96" fmla="*/ 103 w 129"/>
              <a:gd name="T97" fmla="*/ 115 h 115"/>
              <a:gd name="T98" fmla="*/ 111 w 129"/>
              <a:gd name="T99" fmla="*/ 111 h 115"/>
              <a:gd name="T100" fmla="*/ 111 w 129"/>
              <a:gd name="T101" fmla="*/ 94 h 115"/>
              <a:gd name="T102" fmla="*/ 77 w 129"/>
              <a:gd name="T103" fmla="*/ 60 h 115"/>
              <a:gd name="T104" fmla="*/ 84 w 129"/>
              <a:gd name="T105" fmla="*/ 54 h 115"/>
              <a:gd name="T106" fmla="*/ 86 w 129"/>
              <a:gd name="T107" fmla="*/ 57 h 115"/>
              <a:gd name="T108" fmla="*/ 94 w 129"/>
              <a:gd name="T109" fmla="*/ 55 h 115"/>
              <a:gd name="T110" fmla="*/ 123 w 129"/>
              <a:gd name="T111" fmla="*/ 26 h 115"/>
              <a:gd name="T112" fmla="*/ 124 w 129"/>
              <a:gd name="T113" fmla="*/ 25 h 115"/>
              <a:gd name="T114" fmla="*/ 123 w 129"/>
              <a:gd name="T115" fmla="*/ 25 h 115"/>
              <a:gd name="T116" fmla="*/ 124 w 129"/>
              <a:gd name="T117" fmla="*/ 23 h 115"/>
              <a:gd name="T118" fmla="*/ 128 w 129"/>
              <a:gd name="T119" fmla="*/ 22 h 115"/>
              <a:gd name="T120" fmla="*/ 128 w 129"/>
              <a:gd name="T121" fmla="*/ 16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29" h="115">
                <a:moveTo>
                  <a:pt x="94" y="47"/>
                </a:moveTo>
                <a:cubicBezTo>
                  <a:pt x="93" y="45"/>
                  <a:pt x="93" y="45"/>
                  <a:pt x="93" y="45"/>
                </a:cubicBezTo>
                <a:cubicBezTo>
                  <a:pt x="114" y="23"/>
                  <a:pt x="114" y="23"/>
                  <a:pt x="114" y="23"/>
                </a:cubicBezTo>
                <a:cubicBezTo>
                  <a:pt x="116" y="25"/>
                  <a:pt x="116" y="25"/>
                  <a:pt x="116" y="25"/>
                </a:cubicBezTo>
                <a:cubicBezTo>
                  <a:pt x="94" y="47"/>
                  <a:pt x="94" y="47"/>
                  <a:pt x="94" y="47"/>
                </a:cubicBezTo>
                <a:close/>
                <a:moveTo>
                  <a:pt x="87" y="40"/>
                </a:moveTo>
                <a:cubicBezTo>
                  <a:pt x="85" y="38"/>
                  <a:pt x="85" y="38"/>
                  <a:pt x="85" y="38"/>
                </a:cubicBezTo>
                <a:cubicBezTo>
                  <a:pt x="107" y="16"/>
                  <a:pt x="107" y="16"/>
                  <a:pt x="107" y="16"/>
                </a:cubicBezTo>
                <a:cubicBezTo>
                  <a:pt x="109" y="18"/>
                  <a:pt x="109" y="18"/>
                  <a:pt x="109" y="18"/>
                </a:cubicBezTo>
                <a:cubicBezTo>
                  <a:pt x="87" y="40"/>
                  <a:pt x="87" y="40"/>
                  <a:pt x="87" y="40"/>
                </a:cubicBezTo>
                <a:close/>
                <a:moveTo>
                  <a:pt x="104" y="100"/>
                </a:moveTo>
                <a:cubicBezTo>
                  <a:pt x="106" y="100"/>
                  <a:pt x="108" y="102"/>
                  <a:pt x="108" y="105"/>
                </a:cubicBezTo>
                <a:cubicBezTo>
                  <a:pt x="108" y="107"/>
                  <a:pt x="106" y="109"/>
                  <a:pt x="104" y="109"/>
                </a:cubicBezTo>
                <a:cubicBezTo>
                  <a:pt x="101" y="109"/>
                  <a:pt x="99" y="107"/>
                  <a:pt x="99" y="105"/>
                </a:cubicBezTo>
                <a:cubicBezTo>
                  <a:pt x="99" y="102"/>
                  <a:pt x="101" y="100"/>
                  <a:pt x="104" y="100"/>
                </a:cubicBezTo>
                <a:close/>
                <a:moveTo>
                  <a:pt x="128" y="16"/>
                </a:moveTo>
                <a:cubicBezTo>
                  <a:pt x="116" y="5"/>
                  <a:pt x="116" y="5"/>
                  <a:pt x="116" y="5"/>
                </a:cubicBezTo>
                <a:cubicBezTo>
                  <a:pt x="115" y="3"/>
                  <a:pt x="112" y="3"/>
                  <a:pt x="111" y="5"/>
                </a:cubicBezTo>
                <a:cubicBezTo>
                  <a:pt x="110" y="5"/>
                  <a:pt x="109" y="7"/>
                  <a:pt x="110" y="8"/>
                </a:cubicBezTo>
                <a:cubicBezTo>
                  <a:pt x="109" y="8"/>
                  <a:pt x="108" y="8"/>
                  <a:pt x="107" y="9"/>
                </a:cubicBezTo>
                <a:cubicBezTo>
                  <a:pt x="107" y="9"/>
                  <a:pt x="107" y="9"/>
                  <a:pt x="107" y="9"/>
                </a:cubicBezTo>
                <a:cubicBezTo>
                  <a:pt x="78" y="38"/>
                  <a:pt x="78" y="38"/>
                  <a:pt x="78" y="38"/>
                </a:cubicBezTo>
                <a:cubicBezTo>
                  <a:pt x="78" y="41"/>
                  <a:pt x="77" y="43"/>
                  <a:pt x="76" y="46"/>
                </a:cubicBezTo>
                <a:cubicBezTo>
                  <a:pt x="79" y="49"/>
                  <a:pt x="79" y="49"/>
                  <a:pt x="79" y="49"/>
                </a:cubicBezTo>
                <a:cubicBezTo>
                  <a:pt x="79" y="49"/>
                  <a:pt x="79" y="49"/>
                  <a:pt x="79" y="49"/>
                </a:cubicBezTo>
                <a:cubicBezTo>
                  <a:pt x="79" y="49"/>
                  <a:pt x="79" y="49"/>
                  <a:pt x="79" y="49"/>
                </a:cubicBezTo>
                <a:cubicBezTo>
                  <a:pt x="73" y="56"/>
                  <a:pt x="73" y="56"/>
                  <a:pt x="73" y="56"/>
                </a:cubicBezTo>
                <a:cubicBezTo>
                  <a:pt x="51" y="34"/>
                  <a:pt x="51" y="34"/>
                  <a:pt x="51" y="34"/>
                </a:cubicBezTo>
                <a:cubicBezTo>
                  <a:pt x="54" y="26"/>
                  <a:pt x="52" y="16"/>
                  <a:pt x="45" y="9"/>
                </a:cubicBezTo>
                <a:cubicBezTo>
                  <a:pt x="38" y="3"/>
                  <a:pt x="29" y="0"/>
                  <a:pt x="20" y="3"/>
                </a:cubicBezTo>
                <a:cubicBezTo>
                  <a:pt x="34" y="17"/>
                  <a:pt x="34" y="17"/>
                  <a:pt x="34" y="17"/>
                </a:cubicBezTo>
                <a:cubicBezTo>
                  <a:pt x="31" y="31"/>
                  <a:pt x="31" y="31"/>
                  <a:pt x="31" y="31"/>
                </a:cubicBezTo>
                <a:cubicBezTo>
                  <a:pt x="16" y="35"/>
                  <a:pt x="16" y="35"/>
                  <a:pt x="16" y="35"/>
                </a:cubicBezTo>
                <a:cubicBezTo>
                  <a:pt x="2" y="21"/>
                  <a:pt x="2" y="21"/>
                  <a:pt x="2" y="21"/>
                </a:cubicBezTo>
                <a:cubicBezTo>
                  <a:pt x="0" y="29"/>
                  <a:pt x="2" y="39"/>
                  <a:pt x="9" y="45"/>
                </a:cubicBezTo>
                <a:cubicBezTo>
                  <a:pt x="16" y="52"/>
                  <a:pt x="26" y="55"/>
                  <a:pt x="35" y="52"/>
                </a:cubicBezTo>
                <a:cubicBezTo>
                  <a:pt x="35" y="52"/>
                  <a:pt x="35" y="52"/>
                  <a:pt x="35" y="52"/>
                </a:cubicBezTo>
                <a:cubicBezTo>
                  <a:pt x="56" y="73"/>
                  <a:pt x="56" y="73"/>
                  <a:pt x="56" y="73"/>
                </a:cubicBezTo>
                <a:cubicBezTo>
                  <a:pt x="36" y="93"/>
                  <a:pt x="36" y="93"/>
                  <a:pt x="36" y="93"/>
                </a:cubicBezTo>
                <a:cubicBezTo>
                  <a:pt x="35" y="91"/>
                  <a:pt x="35" y="91"/>
                  <a:pt x="35" y="91"/>
                </a:cubicBezTo>
                <a:cubicBezTo>
                  <a:pt x="29" y="96"/>
                  <a:pt x="29" y="96"/>
                  <a:pt x="29" y="96"/>
                </a:cubicBezTo>
                <a:cubicBezTo>
                  <a:pt x="20" y="111"/>
                  <a:pt x="20" y="111"/>
                  <a:pt x="20" y="111"/>
                </a:cubicBezTo>
                <a:cubicBezTo>
                  <a:pt x="22" y="113"/>
                  <a:pt x="22" y="113"/>
                  <a:pt x="22" y="113"/>
                </a:cubicBezTo>
                <a:cubicBezTo>
                  <a:pt x="37" y="104"/>
                  <a:pt x="37" y="104"/>
                  <a:pt x="37" y="104"/>
                </a:cubicBezTo>
                <a:cubicBezTo>
                  <a:pt x="41" y="98"/>
                  <a:pt x="41" y="98"/>
                  <a:pt x="41" y="98"/>
                </a:cubicBezTo>
                <a:cubicBezTo>
                  <a:pt x="40" y="97"/>
                  <a:pt x="40" y="97"/>
                  <a:pt x="40" y="97"/>
                </a:cubicBezTo>
                <a:cubicBezTo>
                  <a:pt x="60" y="77"/>
                  <a:pt x="60" y="77"/>
                  <a:pt x="60" y="77"/>
                </a:cubicBezTo>
                <a:cubicBezTo>
                  <a:pt x="94" y="111"/>
                  <a:pt x="94" y="111"/>
                  <a:pt x="94" y="111"/>
                </a:cubicBezTo>
                <a:cubicBezTo>
                  <a:pt x="97" y="114"/>
                  <a:pt x="100" y="115"/>
                  <a:pt x="103" y="115"/>
                </a:cubicBezTo>
                <a:cubicBezTo>
                  <a:pt x="106" y="115"/>
                  <a:pt x="109" y="114"/>
                  <a:pt x="111" y="111"/>
                </a:cubicBezTo>
                <a:cubicBezTo>
                  <a:pt x="116" y="107"/>
                  <a:pt x="116" y="99"/>
                  <a:pt x="111" y="94"/>
                </a:cubicBezTo>
                <a:cubicBezTo>
                  <a:pt x="77" y="60"/>
                  <a:pt x="77" y="60"/>
                  <a:pt x="77" y="60"/>
                </a:cubicBezTo>
                <a:cubicBezTo>
                  <a:pt x="84" y="54"/>
                  <a:pt x="84" y="54"/>
                  <a:pt x="84" y="54"/>
                </a:cubicBezTo>
                <a:cubicBezTo>
                  <a:pt x="86" y="57"/>
                  <a:pt x="86" y="57"/>
                  <a:pt x="86" y="57"/>
                </a:cubicBezTo>
                <a:cubicBezTo>
                  <a:pt x="89" y="55"/>
                  <a:pt x="91" y="54"/>
                  <a:pt x="94" y="55"/>
                </a:cubicBezTo>
                <a:cubicBezTo>
                  <a:pt x="123" y="26"/>
                  <a:pt x="123" y="26"/>
                  <a:pt x="123" y="26"/>
                </a:cubicBezTo>
                <a:cubicBezTo>
                  <a:pt x="124" y="25"/>
                  <a:pt x="124" y="25"/>
                  <a:pt x="124" y="25"/>
                </a:cubicBezTo>
                <a:cubicBezTo>
                  <a:pt x="123" y="25"/>
                  <a:pt x="123" y="25"/>
                  <a:pt x="123" y="25"/>
                </a:cubicBezTo>
                <a:cubicBezTo>
                  <a:pt x="124" y="24"/>
                  <a:pt x="124" y="24"/>
                  <a:pt x="124" y="23"/>
                </a:cubicBezTo>
                <a:cubicBezTo>
                  <a:pt x="126" y="23"/>
                  <a:pt x="127" y="23"/>
                  <a:pt x="128" y="22"/>
                </a:cubicBezTo>
                <a:cubicBezTo>
                  <a:pt x="129" y="20"/>
                  <a:pt x="129" y="18"/>
                  <a:pt x="128" y="16"/>
                </a:cubicBezTo>
                <a:close/>
              </a:path>
            </a:pathLst>
          </a:custGeom>
          <a:solidFill>
            <a:srgbClr val="4D4D4D"/>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77" name="Freeform 33">
            <a:extLst>
              <a:ext uri="{FF2B5EF4-FFF2-40B4-BE49-F238E27FC236}">
                <a16:creationId xmlns:a16="http://schemas.microsoft.com/office/drawing/2014/main" id="{0A820B59-2C1D-46FD-B73D-DB5ABA432185}"/>
              </a:ext>
            </a:extLst>
          </p:cNvPr>
          <p:cNvSpPr>
            <a:spLocks noChangeAspect="1" noEditPoints="1"/>
          </p:cNvSpPr>
          <p:nvPr/>
        </p:nvSpPr>
        <p:spPr bwMode="auto">
          <a:xfrm>
            <a:off x="341341" y="5278582"/>
            <a:ext cx="302637" cy="274320"/>
          </a:xfrm>
          <a:custGeom>
            <a:avLst/>
            <a:gdLst>
              <a:gd name="T0" fmla="*/ 67 w 134"/>
              <a:gd name="T1" fmla="*/ 87 h 122"/>
              <a:gd name="T2" fmla="*/ 84 w 134"/>
              <a:gd name="T3" fmla="*/ 105 h 122"/>
              <a:gd name="T4" fmla="*/ 67 w 134"/>
              <a:gd name="T5" fmla="*/ 122 h 122"/>
              <a:gd name="T6" fmla="*/ 50 w 134"/>
              <a:gd name="T7" fmla="*/ 105 h 122"/>
              <a:gd name="T8" fmla="*/ 67 w 134"/>
              <a:gd name="T9" fmla="*/ 87 h 122"/>
              <a:gd name="T10" fmla="*/ 97 w 134"/>
              <a:gd name="T11" fmla="*/ 74 h 122"/>
              <a:gd name="T12" fmla="*/ 85 w 134"/>
              <a:gd name="T13" fmla="*/ 86 h 122"/>
              <a:gd name="T14" fmla="*/ 49 w 134"/>
              <a:gd name="T15" fmla="*/ 86 h 122"/>
              <a:gd name="T16" fmla="*/ 36 w 134"/>
              <a:gd name="T17" fmla="*/ 74 h 122"/>
              <a:gd name="T18" fmla="*/ 97 w 134"/>
              <a:gd name="T19" fmla="*/ 74 h 122"/>
              <a:gd name="T20" fmla="*/ 116 w 134"/>
              <a:gd name="T21" fmla="*/ 56 h 122"/>
              <a:gd name="T22" fmla="*/ 104 w 134"/>
              <a:gd name="T23" fmla="*/ 68 h 122"/>
              <a:gd name="T24" fmla="*/ 30 w 134"/>
              <a:gd name="T25" fmla="*/ 68 h 122"/>
              <a:gd name="T26" fmla="*/ 18 w 134"/>
              <a:gd name="T27" fmla="*/ 56 h 122"/>
              <a:gd name="T28" fmla="*/ 116 w 134"/>
              <a:gd name="T29" fmla="*/ 56 h 122"/>
              <a:gd name="T30" fmla="*/ 122 w 134"/>
              <a:gd name="T31" fmla="*/ 50 h 122"/>
              <a:gd name="T32" fmla="*/ 12 w 134"/>
              <a:gd name="T33" fmla="*/ 50 h 122"/>
              <a:gd name="T34" fmla="*/ 0 w 134"/>
              <a:gd name="T35" fmla="*/ 38 h 122"/>
              <a:gd name="T36" fmla="*/ 134 w 134"/>
              <a:gd name="T37" fmla="*/ 38 h 122"/>
              <a:gd name="T38" fmla="*/ 122 w 134"/>
              <a:gd name="T39" fmla="*/ 50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34" h="122">
                <a:moveTo>
                  <a:pt x="67" y="87"/>
                </a:moveTo>
                <a:cubicBezTo>
                  <a:pt x="76" y="87"/>
                  <a:pt x="84" y="95"/>
                  <a:pt x="84" y="105"/>
                </a:cubicBezTo>
                <a:cubicBezTo>
                  <a:pt x="84" y="114"/>
                  <a:pt x="76" y="122"/>
                  <a:pt x="67" y="122"/>
                </a:cubicBezTo>
                <a:cubicBezTo>
                  <a:pt x="57" y="122"/>
                  <a:pt x="50" y="114"/>
                  <a:pt x="50" y="105"/>
                </a:cubicBezTo>
                <a:cubicBezTo>
                  <a:pt x="50" y="95"/>
                  <a:pt x="57" y="87"/>
                  <a:pt x="67" y="87"/>
                </a:cubicBezTo>
                <a:close/>
                <a:moveTo>
                  <a:pt x="97" y="74"/>
                </a:moveTo>
                <a:cubicBezTo>
                  <a:pt x="85" y="86"/>
                  <a:pt x="85" y="86"/>
                  <a:pt x="85" y="86"/>
                </a:cubicBezTo>
                <a:cubicBezTo>
                  <a:pt x="75" y="76"/>
                  <a:pt x="59" y="76"/>
                  <a:pt x="49" y="86"/>
                </a:cubicBezTo>
                <a:cubicBezTo>
                  <a:pt x="36" y="74"/>
                  <a:pt x="36" y="74"/>
                  <a:pt x="36" y="74"/>
                </a:cubicBezTo>
                <a:cubicBezTo>
                  <a:pt x="53" y="57"/>
                  <a:pt x="81" y="57"/>
                  <a:pt x="97" y="74"/>
                </a:cubicBezTo>
                <a:close/>
                <a:moveTo>
                  <a:pt x="116" y="56"/>
                </a:moveTo>
                <a:cubicBezTo>
                  <a:pt x="104" y="68"/>
                  <a:pt x="104" y="68"/>
                  <a:pt x="104" y="68"/>
                </a:cubicBezTo>
                <a:cubicBezTo>
                  <a:pt x="83" y="48"/>
                  <a:pt x="50" y="48"/>
                  <a:pt x="30" y="68"/>
                </a:cubicBezTo>
                <a:cubicBezTo>
                  <a:pt x="18" y="56"/>
                  <a:pt x="18" y="56"/>
                  <a:pt x="18" y="56"/>
                </a:cubicBezTo>
                <a:cubicBezTo>
                  <a:pt x="45" y="29"/>
                  <a:pt x="89" y="29"/>
                  <a:pt x="116" y="56"/>
                </a:cubicBezTo>
                <a:close/>
                <a:moveTo>
                  <a:pt x="122" y="50"/>
                </a:moveTo>
                <a:cubicBezTo>
                  <a:pt x="92" y="19"/>
                  <a:pt x="42" y="19"/>
                  <a:pt x="12" y="50"/>
                </a:cubicBezTo>
                <a:cubicBezTo>
                  <a:pt x="0" y="38"/>
                  <a:pt x="0" y="38"/>
                  <a:pt x="0" y="38"/>
                </a:cubicBezTo>
                <a:cubicBezTo>
                  <a:pt x="37" y="0"/>
                  <a:pt x="97" y="0"/>
                  <a:pt x="134" y="38"/>
                </a:cubicBezTo>
                <a:cubicBezTo>
                  <a:pt x="122" y="50"/>
                  <a:pt x="122" y="50"/>
                  <a:pt x="122" y="50"/>
                </a:cubicBezTo>
                <a:close/>
              </a:path>
            </a:pathLst>
          </a:custGeom>
          <a:solidFill>
            <a:srgbClr val="4D4D4D"/>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78" name="Text Box 10">
            <a:extLst>
              <a:ext uri="{FF2B5EF4-FFF2-40B4-BE49-F238E27FC236}">
                <a16:creationId xmlns:a16="http://schemas.microsoft.com/office/drawing/2014/main" id="{253B54C6-801A-4C8F-ABEE-0780D1D05416}"/>
              </a:ext>
            </a:extLst>
          </p:cNvPr>
          <p:cNvSpPr txBox="1">
            <a:spLocks noChangeArrowheads="1"/>
          </p:cNvSpPr>
          <p:nvPr/>
        </p:nvSpPr>
        <p:spPr bwMode="auto">
          <a:xfrm>
            <a:off x="4961538" y="2125805"/>
            <a:ext cx="744994" cy="307777"/>
          </a:xfrm>
          <a:prstGeom prst="rect">
            <a:avLst/>
          </a:prstGeom>
          <a:noFill/>
          <a:ln w="9525">
            <a:noFill/>
            <a:miter lim="800000"/>
            <a:headEnd/>
            <a:tailEnd/>
          </a:ln>
        </p:spPr>
        <p:txBody>
          <a:bodyPr wrap="square" lIns="60960" tIns="30480" rIns="60960" bIns="30480">
            <a:spAutoFit/>
          </a:bodyPr>
          <a:lstStyle/>
          <a:p>
            <a:pPr algn="ctr"/>
            <a:r>
              <a:rPr lang="en-US" sz="1600" spc="100" dirty="0">
                <a:solidFill>
                  <a:srgbClr val="4D4D4D"/>
                </a:solidFill>
                <a:latin typeface="Bernard MT Condensed" panose="02050806060905020404" pitchFamily="18" charset="0"/>
              </a:rPr>
              <a:t>$1,269</a:t>
            </a:r>
          </a:p>
        </p:txBody>
      </p:sp>
      <p:pic>
        <p:nvPicPr>
          <p:cNvPr id="44" name="Picture 43">
            <a:hlinkClick r:id="rId5"/>
            <a:extLst>
              <a:ext uri="{FF2B5EF4-FFF2-40B4-BE49-F238E27FC236}">
                <a16:creationId xmlns:a16="http://schemas.microsoft.com/office/drawing/2014/main" id="{B653669D-7E4E-4A01-8866-52408D8A116B}"/>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1415654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2" presetClass="entr" presetSubtype="2"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wipe(right)">
                                      <p:cBhvr>
                                        <p:cTn id="11" dur="500"/>
                                        <p:tgtEl>
                                          <p:spTgt spid="6"/>
                                        </p:tgtEl>
                                      </p:cBhvr>
                                    </p:animEffect>
                                  </p:childTnLst>
                                </p:cTn>
                              </p:par>
                            </p:childTnLst>
                          </p:cTn>
                        </p:par>
                        <p:par>
                          <p:cTn id="12" fill="hold">
                            <p:stCondLst>
                              <p:cond delay="1000"/>
                            </p:stCondLst>
                            <p:childTnLst>
                              <p:par>
                                <p:cTn id="13" presetID="42" presetClass="entr" presetSubtype="0" fill="hold" nodeType="afterEffect">
                                  <p:stCondLst>
                                    <p:cond delay="0"/>
                                  </p:stCondLst>
                                  <p:childTnLst>
                                    <p:set>
                                      <p:cBhvr>
                                        <p:cTn id="14" dur="1" fill="hold">
                                          <p:stCondLst>
                                            <p:cond delay="0"/>
                                          </p:stCondLst>
                                        </p:cTn>
                                        <p:tgtEl>
                                          <p:spTgt spid="74"/>
                                        </p:tgtEl>
                                        <p:attrNameLst>
                                          <p:attrName>style.visibility</p:attrName>
                                        </p:attrNameLst>
                                      </p:cBhvr>
                                      <p:to>
                                        <p:strVal val="visible"/>
                                      </p:to>
                                    </p:set>
                                    <p:animEffect transition="in" filter="fade">
                                      <p:cBhvr>
                                        <p:cTn id="15" dur="1000"/>
                                        <p:tgtEl>
                                          <p:spTgt spid="74"/>
                                        </p:tgtEl>
                                      </p:cBhvr>
                                    </p:animEffect>
                                    <p:anim calcmode="lin" valueType="num">
                                      <p:cBhvr>
                                        <p:cTn id="16" dur="1000" fill="hold"/>
                                        <p:tgtEl>
                                          <p:spTgt spid="74"/>
                                        </p:tgtEl>
                                        <p:attrNameLst>
                                          <p:attrName>ppt_x</p:attrName>
                                        </p:attrNameLst>
                                      </p:cBhvr>
                                      <p:tavLst>
                                        <p:tav tm="0">
                                          <p:val>
                                            <p:strVal val="#ppt_x"/>
                                          </p:val>
                                        </p:tav>
                                        <p:tav tm="100000">
                                          <p:val>
                                            <p:strVal val="#ppt_x"/>
                                          </p:val>
                                        </p:tav>
                                      </p:tavLst>
                                    </p:anim>
                                    <p:anim calcmode="lin" valueType="num">
                                      <p:cBhvr>
                                        <p:cTn id="17" dur="1000" fill="hold"/>
                                        <p:tgtEl>
                                          <p:spTgt spid="74"/>
                                        </p:tgtEl>
                                        <p:attrNameLst>
                                          <p:attrName>ppt_y</p:attrName>
                                        </p:attrNameLst>
                                      </p:cBhvr>
                                      <p:tavLst>
                                        <p:tav tm="0">
                                          <p:val>
                                            <p:strVal val="#ppt_y+.1"/>
                                          </p:val>
                                        </p:tav>
                                        <p:tav tm="100000">
                                          <p:val>
                                            <p:strVal val="#ppt_y"/>
                                          </p:val>
                                        </p:tav>
                                      </p:tavLst>
                                    </p:anim>
                                  </p:childTnLst>
                                </p:cTn>
                              </p:par>
                              <p:par>
                                <p:cTn id="18" presetID="42" presetClass="entr" presetSubtype="0" fill="hold" grpId="0" nodeType="withEffect">
                                  <p:stCondLst>
                                    <p:cond delay="0"/>
                                  </p:stCondLst>
                                  <p:childTnLst>
                                    <p:set>
                                      <p:cBhvr>
                                        <p:cTn id="19" dur="1" fill="hold">
                                          <p:stCondLst>
                                            <p:cond delay="0"/>
                                          </p:stCondLst>
                                        </p:cTn>
                                        <p:tgtEl>
                                          <p:spTgt spid="75"/>
                                        </p:tgtEl>
                                        <p:attrNameLst>
                                          <p:attrName>style.visibility</p:attrName>
                                        </p:attrNameLst>
                                      </p:cBhvr>
                                      <p:to>
                                        <p:strVal val="visible"/>
                                      </p:to>
                                    </p:set>
                                    <p:animEffect transition="in" filter="fade">
                                      <p:cBhvr>
                                        <p:cTn id="20" dur="1000"/>
                                        <p:tgtEl>
                                          <p:spTgt spid="75"/>
                                        </p:tgtEl>
                                      </p:cBhvr>
                                    </p:animEffect>
                                    <p:anim calcmode="lin" valueType="num">
                                      <p:cBhvr>
                                        <p:cTn id="21" dur="1000" fill="hold"/>
                                        <p:tgtEl>
                                          <p:spTgt spid="75"/>
                                        </p:tgtEl>
                                        <p:attrNameLst>
                                          <p:attrName>ppt_x</p:attrName>
                                        </p:attrNameLst>
                                      </p:cBhvr>
                                      <p:tavLst>
                                        <p:tav tm="0">
                                          <p:val>
                                            <p:strVal val="#ppt_x"/>
                                          </p:val>
                                        </p:tav>
                                        <p:tav tm="100000">
                                          <p:val>
                                            <p:strVal val="#ppt_x"/>
                                          </p:val>
                                        </p:tav>
                                      </p:tavLst>
                                    </p:anim>
                                    <p:anim calcmode="lin" valueType="num">
                                      <p:cBhvr>
                                        <p:cTn id="22" dur="1000" fill="hold"/>
                                        <p:tgtEl>
                                          <p:spTgt spid="75"/>
                                        </p:tgtEl>
                                        <p:attrNameLst>
                                          <p:attrName>ppt_y</p:attrName>
                                        </p:attrNameLst>
                                      </p:cBhvr>
                                      <p:tavLst>
                                        <p:tav tm="0">
                                          <p:val>
                                            <p:strVal val="#ppt_y+.1"/>
                                          </p:val>
                                        </p:tav>
                                        <p:tav tm="100000">
                                          <p:val>
                                            <p:strVal val="#ppt_y"/>
                                          </p:val>
                                        </p:tav>
                                      </p:tavLst>
                                    </p:anim>
                                  </p:childTnLst>
                                </p:cTn>
                              </p:par>
                            </p:childTnLst>
                          </p:cTn>
                        </p:par>
                        <p:par>
                          <p:cTn id="23" fill="hold">
                            <p:stCondLst>
                              <p:cond delay="2000"/>
                            </p:stCondLst>
                            <p:childTnLst>
                              <p:par>
                                <p:cTn id="24" presetID="42" presetClass="entr" presetSubtype="0" fill="hold" grpId="0" nodeType="afterEffect">
                                  <p:stCondLst>
                                    <p:cond delay="0"/>
                                  </p:stCondLst>
                                  <p:childTnLst>
                                    <p:set>
                                      <p:cBhvr>
                                        <p:cTn id="25" dur="1" fill="hold">
                                          <p:stCondLst>
                                            <p:cond delay="0"/>
                                          </p:stCondLst>
                                        </p:cTn>
                                        <p:tgtEl>
                                          <p:spTgt spid="62">
                                            <p:txEl>
                                              <p:pRg st="0" end="0"/>
                                            </p:txEl>
                                          </p:spTgt>
                                        </p:tgtEl>
                                        <p:attrNameLst>
                                          <p:attrName>style.visibility</p:attrName>
                                        </p:attrNameLst>
                                      </p:cBhvr>
                                      <p:to>
                                        <p:strVal val="visible"/>
                                      </p:to>
                                    </p:set>
                                    <p:animEffect transition="in" filter="fade">
                                      <p:cBhvr>
                                        <p:cTn id="26" dur="1000"/>
                                        <p:tgtEl>
                                          <p:spTgt spid="62">
                                            <p:txEl>
                                              <p:pRg st="0" end="0"/>
                                            </p:txEl>
                                          </p:spTgt>
                                        </p:tgtEl>
                                      </p:cBhvr>
                                    </p:animEffect>
                                    <p:anim calcmode="lin" valueType="num">
                                      <p:cBhvr>
                                        <p:cTn id="27" dur="1000" fill="hold"/>
                                        <p:tgtEl>
                                          <p:spTgt spid="62">
                                            <p:txEl>
                                              <p:pRg st="0" end="0"/>
                                            </p:txEl>
                                          </p:spTgt>
                                        </p:tgtEl>
                                        <p:attrNameLst>
                                          <p:attrName>ppt_x</p:attrName>
                                        </p:attrNameLst>
                                      </p:cBhvr>
                                      <p:tavLst>
                                        <p:tav tm="0">
                                          <p:val>
                                            <p:strVal val="#ppt_x"/>
                                          </p:val>
                                        </p:tav>
                                        <p:tav tm="100000">
                                          <p:val>
                                            <p:strVal val="#ppt_x"/>
                                          </p:val>
                                        </p:tav>
                                      </p:tavLst>
                                    </p:anim>
                                    <p:anim calcmode="lin" valueType="num">
                                      <p:cBhvr>
                                        <p:cTn id="28" dur="1000" fill="hold"/>
                                        <p:tgtEl>
                                          <p:spTgt spid="62">
                                            <p:txEl>
                                              <p:pRg st="0" end="0"/>
                                            </p:txEl>
                                          </p:spTgt>
                                        </p:tgtEl>
                                        <p:attrNameLst>
                                          <p:attrName>ppt_y</p:attrName>
                                        </p:attrNameLst>
                                      </p:cBhvr>
                                      <p:tavLst>
                                        <p:tav tm="0">
                                          <p:val>
                                            <p:strVal val="#ppt_y+.1"/>
                                          </p:val>
                                        </p:tav>
                                        <p:tav tm="100000">
                                          <p:val>
                                            <p:strVal val="#ppt_y"/>
                                          </p:val>
                                        </p:tav>
                                      </p:tavLst>
                                    </p:anim>
                                  </p:childTnLst>
                                </p:cTn>
                              </p:par>
                            </p:childTnLst>
                          </p:cTn>
                        </p:par>
                        <p:par>
                          <p:cTn id="29" fill="hold">
                            <p:stCondLst>
                              <p:cond delay="3000"/>
                            </p:stCondLst>
                            <p:childTnLst>
                              <p:par>
                                <p:cTn id="30" presetID="42" presetClass="entr" presetSubtype="0" fill="hold" grpId="0" nodeType="afterEffect">
                                  <p:stCondLst>
                                    <p:cond delay="0"/>
                                  </p:stCondLst>
                                  <p:childTnLst>
                                    <p:set>
                                      <p:cBhvr>
                                        <p:cTn id="31" dur="1" fill="hold">
                                          <p:stCondLst>
                                            <p:cond delay="0"/>
                                          </p:stCondLst>
                                        </p:cTn>
                                        <p:tgtEl>
                                          <p:spTgt spid="62">
                                            <p:txEl>
                                              <p:pRg st="3" end="3"/>
                                            </p:txEl>
                                          </p:spTgt>
                                        </p:tgtEl>
                                        <p:attrNameLst>
                                          <p:attrName>style.visibility</p:attrName>
                                        </p:attrNameLst>
                                      </p:cBhvr>
                                      <p:to>
                                        <p:strVal val="visible"/>
                                      </p:to>
                                    </p:set>
                                    <p:animEffect transition="in" filter="fade">
                                      <p:cBhvr>
                                        <p:cTn id="32" dur="1000"/>
                                        <p:tgtEl>
                                          <p:spTgt spid="62">
                                            <p:txEl>
                                              <p:pRg st="3" end="3"/>
                                            </p:txEl>
                                          </p:spTgt>
                                        </p:tgtEl>
                                      </p:cBhvr>
                                    </p:animEffect>
                                    <p:anim calcmode="lin" valueType="num">
                                      <p:cBhvr>
                                        <p:cTn id="33" dur="1000" fill="hold"/>
                                        <p:tgtEl>
                                          <p:spTgt spid="62">
                                            <p:txEl>
                                              <p:pRg st="3" end="3"/>
                                            </p:txEl>
                                          </p:spTgt>
                                        </p:tgtEl>
                                        <p:attrNameLst>
                                          <p:attrName>ppt_x</p:attrName>
                                        </p:attrNameLst>
                                      </p:cBhvr>
                                      <p:tavLst>
                                        <p:tav tm="0">
                                          <p:val>
                                            <p:strVal val="#ppt_x"/>
                                          </p:val>
                                        </p:tav>
                                        <p:tav tm="100000">
                                          <p:val>
                                            <p:strVal val="#ppt_x"/>
                                          </p:val>
                                        </p:tav>
                                      </p:tavLst>
                                    </p:anim>
                                    <p:anim calcmode="lin" valueType="num">
                                      <p:cBhvr>
                                        <p:cTn id="34" dur="1000" fill="hold"/>
                                        <p:tgtEl>
                                          <p:spTgt spid="62">
                                            <p:txEl>
                                              <p:pRg st="3" end="3"/>
                                            </p:txEl>
                                          </p:spTgt>
                                        </p:tgtEl>
                                        <p:attrNameLst>
                                          <p:attrName>ppt_y</p:attrName>
                                        </p:attrNameLst>
                                      </p:cBhvr>
                                      <p:tavLst>
                                        <p:tav tm="0">
                                          <p:val>
                                            <p:strVal val="#ppt_y+.1"/>
                                          </p:val>
                                        </p:tav>
                                        <p:tav tm="100000">
                                          <p:val>
                                            <p:strVal val="#ppt_y"/>
                                          </p:val>
                                        </p:tav>
                                      </p:tavLst>
                                    </p:anim>
                                  </p:childTnLst>
                                </p:cTn>
                              </p:par>
                            </p:childTnLst>
                          </p:cTn>
                        </p:par>
                        <p:par>
                          <p:cTn id="35" fill="hold">
                            <p:stCondLst>
                              <p:cond delay="4000"/>
                            </p:stCondLst>
                            <p:childTnLst>
                              <p:par>
                                <p:cTn id="36" presetID="42" presetClass="entr" presetSubtype="0" fill="hold" grpId="0" nodeType="afterEffect">
                                  <p:stCondLst>
                                    <p:cond delay="0"/>
                                  </p:stCondLst>
                                  <p:childTnLst>
                                    <p:set>
                                      <p:cBhvr>
                                        <p:cTn id="37" dur="1" fill="hold">
                                          <p:stCondLst>
                                            <p:cond delay="0"/>
                                          </p:stCondLst>
                                        </p:cTn>
                                        <p:tgtEl>
                                          <p:spTgt spid="62">
                                            <p:txEl>
                                              <p:pRg st="5" end="5"/>
                                            </p:txEl>
                                          </p:spTgt>
                                        </p:tgtEl>
                                        <p:attrNameLst>
                                          <p:attrName>style.visibility</p:attrName>
                                        </p:attrNameLst>
                                      </p:cBhvr>
                                      <p:to>
                                        <p:strVal val="visible"/>
                                      </p:to>
                                    </p:set>
                                    <p:animEffect transition="in" filter="fade">
                                      <p:cBhvr>
                                        <p:cTn id="38" dur="1000"/>
                                        <p:tgtEl>
                                          <p:spTgt spid="62">
                                            <p:txEl>
                                              <p:pRg st="5" end="5"/>
                                            </p:txEl>
                                          </p:spTgt>
                                        </p:tgtEl>
                                      </p:cBhvr>
                                    </p:animEffect>
                                    <p:anim calcmode="lin" valueType="num">
                                      <p:cBhvr>
                                        <p:cTn id="39" dur="1000" fill="hold"/>
                                        <p:tgtEl>
                                          <p:spTgt spid="62">
                                            <p:txEl>
                                              <p:pRg st="5" end="5"/>
                                            </p:txEl>
                                          </p:spTgt>
                                        </p:tgtEl>
                                        <p:attrNameLst>
                                          <p:attrName>ppt_x</p:attrName>
                                        </p:attrNameLst>
                                      </p:cBhvr>
                                      <p:tavLst>
                                        <p:tav tm="0">
                                          <p:val>
                                            <p:strVal val="#ppt_x"/>
                                          </p:val>
                                        </p:tav>
                                        <p:tav tm="100000">
                                          <p:val>
                                            <p:strVal val="#ppt_x"/>
                                          </p:val>
                                        </p:tav>
                                      </p:tavLst>
                                    </p:anim>
                                    <p:anim calcmode="lin" valueType="num">
                                      <p:cBhvr>
                                        <p:cTn id="40" dur="1000" fill="hold"/>
                                        <p:tgtEl>
                                          <p:spTgt spid="62">
                                            <p:txEl>
                                              <p:pRg st="5" end="5"/>
                                            </p:txEl>
                                          </p:spTgt>
                                        </p:tgtEl>
                                        <p:attrNameLst>
                                          <p:attrName>ppt_y</p:attrName>
                                        </p:attrNameLst>
                                      </p:cBhvr>
                                      <p:tavLst>
                                        <p:tav tm="0">
                                          <p:val>
                                            <p:strVal val="#ppt_y+.1"/>
                                          </p:val>
                                        </p:tav>
                                        <p:tav tm="100000">
                                          <p:val>
                                            <p:strVal val="#ppt_y"/>
                                          </p:val>
                                        </p:tav>
                                      </p:tavLst>
                                    </p:anim>
                                  </p:childTnLst>
                                </p:cTn>
                              </p:par>
                            </p:childTnLst>
                          </p:cTn>
                        </p:par>
                        <p:par>
                          <p:cTn id="41" fill="hold">
                            <p:stCondLst>
                              <p:cond delay="5000"/>
                            </p:stCondLst>
                            <p:childTnLst>
                              <p:par>
                                <p:cTn id="42" presetID="42" presetClass="entr" presetSubtype="0" fill="hold" grpId="0" nodeType="afterEffect">
                                  <p:stCondLst>
                                    <p:cond delay="0"/>
                                  </p:stCondLst>
                                  <p:childTnLst>
                                    <p:set>
                                      <p:cBhvr>
                                        <p:cTn id="43" dur="1" fill="hold">
                                          <p:stCondLst>
                                            <p:cond delay="0"/>
                                          </p:stCondLst>
                                        </p:cTn>
                                        <p:tgtEl>
                                          <p:spTgt spid="62">
                                            <p:txEl>
                                              <p:pRg st="6" end="6"/>
                                            </p:txEl>
                                          </p:spTgt>
                                        </p:tgtEl>
                                        <p:attrNameLst>
                                          <p:attrName>style.visibility</p:attrName>
                                        </p:attrNameLst>
                                      </p:cBhvr>
                                      <p:to>
                                        <p:strVal val="visible"/>
                                      </p:to>
                                    </p:set>
                                    <p:animEffect transition="in" filter="fade">
                                      <p:cBhvr>
                                        <p:cTn id="44" dur="1000"/>
                                        <p:tgtEl>
                                          <p:spTgt spid="62">
                                            <p:txEl>
                                              <p:pRg st="6" end="6"/>
                                            </p:txEl>
                                          </p:spTgt>
                                        </p:tgtEl>
                                      </p:cBhvr>
                                    </p:animEffect>
                                    <p:anim calcmode="lin" valueType="num">
                                      <p:cBhvr>
                                        <p:cTn id="45" dur="1000" fill="hold"/>
                                        <p:tgtEl>
                                          <p:spTgt spid="62">
                                            <p:txEl>
                                              <p:pRg st="6" end="6"/>
                                            </p:txEl>
                                          </p:spTgt>
                                        </p:tgtEl>
                                        <p:attrNameLst>
                                          <p:attrName>ppt_x</p:attrName>
                                        </p:attrNameLst>
                                      </p:cBhvr>
                                      <p:tavLst>
                                        <p:tav tm="0">
                                          <p:val>
                                            <p:strVal val="#ppt_x"/>
                                          </p:val>
                                        </p:tav>
                                        <p:tav tm="100000">
                                          <p:val>
                                            <p:strVal val="#ppt_x"/>
                                          </p:val>
                                        </p:tav>
                                      </p:tavLst>
                                    </p:anim>
                                    <p:anim calcmode="lin" valueType="num">
                                      <p:cBhvr>
                                        <p:cTn id="46" dur="1000" fill="hold"/>
                                        <p:tgtEl>
                                          <p:spTgt spid="62">
                                            <p:txEl>
                                              <p:pRg st="6" end="6"/>
                                            </p:txEl>
                                          </p:spTgt>
                                        </p:tgtEl>
                                        <p:attrNameLst>
                                          <p:attrName>ppt_y</p:attrName>
                                        </p:attrNameLst>
                                      </p:cBhvr>
                                      <p:tavLst>
                                        <p:tav tm="0">
                                          <p:val>
                                            <p:strVal val="#ppt_y+.1"/>
                                          </p:val>
                                        </p:tav>
                                        <p:tav tm="100000">
                                          <p:val>
                                            <p:strVal val="#ppt_y"/>
                                          </p:val>
                                        </p:tav>
                                      </p:tavLst>
                                    </p:anim>
                                  </p:childTnLst>
                                </p:cTn>
                              </p:par>
                            </p:childTnLst>
                          </p:cTn>
                        </p:par>
                        <p:par>
                          <p:cTn id="47" fill="hold">
                            <p:stCondLst>
                              <p:cond delay="6000"/>
                            </p:stCondLst>
                            <p:childTnLst>
                              <p:par>
                                <p:cTn id="48" presetID="42" presetClass="entr" presetSubtype="0" fill="hold" grpId="0" nodeType="afterEffect">
                                  <p:stCondLst>
                                    <p:cond delay="0"/>
                                  </p:stCondLst>
                                  <p:childTnLst>
                                    <p:set>
                                      <p:cBhvr>
                                        <p:cTn id="49" dur="1" fill="hold">
                                          <p:stCondLst>
                                            <p:cond delay="0"/>
                                          </p:stCondLst>
                                        </p:cTn>
                                        <p:tgtEl>
                                          <p:spTgt spid="62">
                                            <p:txEl>
                                              <p:pRg st="7" end="7"/>
                                            </p:txEl>
                                          </p:spTgt>
                                        </p:tgtEl>
                                        <p:attrNameLst>
                                          <p:attrName>style.visibility</p:attrName>
                                        </p:attrNameLst>
                                      </p:cBhvr>
                                      <p:to>
                                        <p:strVal val="visible"/>
                                      </p:to>
                                    </p:set>
                                    <p:animEffect transition="in" filter="fade">
                                      <p:cBhvr>
                                        <p:cTn id="50" dur="1000"/>
                                        <p:tgtEl>
                                          <p:spTgt spid="62">
                                            <p:txEl>
                                              <p:pRg st="7" end="7"/>
                                            </p:txEl>
                                          </p:spTgt>
                                        </p:tgtEl>
                                      </p:cBhvr>
                                    </p:animEffect>
                                    <p:anim calcmode="lin" valueType="num">
                                      <p:cBhvr>
                                        <p:cTn id="51" dur="1000" fill="hold"/>
                                        <p:tgtEl>
                                          <p:spTgt spid="62">
                                            <p:txEl>
                                              <p:pRg st="7" end="7"/>
                                            </p:txEl>
                                          </p:spTgt>
                                        </p:tgtEl>
                                        <p:attrNameLst>
                                          <p:attrName>ppt_x</p:attrName>
                                        </p:attrNameLst>
                                      </p:cBhvr>
                                      <p:tavLst>
                                        <p:tav tm="0">
                                          <p:val>
                                            <p:strVal val="#ppt_x"/>
                                          </p:val>
                                        </p:tav>
                                        <p:tav tm="100000">
                                          <p:val>
                                            <p:strVal val="#ppt_x"/>
                                          </p:val>
                                        </p:tav>
                                      </p:tavLst>
                                    </p:anim>
                                    <p:anim calcmode="lin" valueType="num">
                                      <p:cBhvr>
                                        <p:cTn id="52" dur="1000" fill="hold"/>
                                        <p:tgtEl>
                                          <p:spTgt spid="62">
                                            <p:txEl>
                                              <p:pRg st="7" end="7"/>
                                            </p:txEl>
                                          </p:spTgt>
                                        </p:tgtEl>
                                        <p:attrNameLst>
                                          <p:attrName>ppt_y</p:attrName>
                                        </p:attrNameLst>
                                      </p:cBhvr>
                                      <p:tavLst>
                                        <p:tav tm="0">
                                          <p:val>
                                            <p:strVal val="#ppt_y+.1"/>
                                          </p:val>
                                        </p:tav>
                                        <p:tav tm="100000">
                                          <p:val>
                                            <p:strVal val="#ppt_y"/>
                                          </p:val>
                                        </p:tav>
                                      </p:tavLst>
                                    </p:anim>
                                  </p:childTnLst>
                                </p:cTn>
                              </p:par>
                            </p:childTnLst>
                          </p:cTn>
                        </p:par>
                        <p:par>
                          <p:cTn id="53" fill="hold">
                            <p:stCondLst>
                              <p:cond delay="7000"/>
                            </p:stCondLst>
                            <p:childTnLst>
                              <p:par>
                                <p:cTn id="54" presetID="53" presetClass="entr" presetSubtype="16" fill="hold" grpId="0" nodeType="afterEffect">
                                  <p:stCondLst>
                                    <p:cond delay="0"/>
                                  </p:stCondLst>
                                  <p:childTnLst>
                                    <p:set>
                                      <p:cBhvr>
                                        <p:cTn id="55" dur="1" fill="hold">
                                          <p:stCondLst>
                                            <p:cond delay="0"/>
                                          </p:stCondLst>
                                        </p:cTn>
                                        <p:tgtEl>
                                          <p:spTgt spid="66"/>
                                        </p:tgtEl>
                                        <p:attrNameLst>
                                          <p:attrName>style.visibility</p:attrName>
                                        </p:attrNameLst>
                                      </p:cBhvr>
                                      <p:to>
                                        <p:strVal val="visible"/>
                                      </p:to>
                                    </p:set>
                                    <p:anim calcmode="lin" valueType="num">
                                      <p:cBhvr>
                                        <p:cTn id="56" dur="500" fill="hold"/>
                                        <p:tgtEl>
                                          <p:spTgt spid="66"/>
                                        </p:tgtEl>
                                        <p:attrNameLst>
                                          <p:attrName>ppt_w</p:attrName>
                                        </p:attrNameLst>
                                      </p:cBhvr>
                                      <p:tavLst>
                                        <p:tav tm="0">
                                          <p:val>
                                            <p:fltVal val="0"/>
                                          </p:val>
                                        </p:tav>
                                        <p:tav tm="100000">
                                          <p:val>
                                            <p:strVal val="#ppt_w"/>
                                          </p:val>
                                        </p:tav>
                                      </p:tavLst>
                                    </p:anim>
                                    <p:anim calcmode="lin" valueType="num">
                                      <p:cBhvr>
                                        <p:cTn id="57" dur="500" fill="hold"/>
                                        <p:tgtEl>
                                          <p:spTgt spid="66"/>
                                        </p:tgtEl>
                                        <p:attrNameLst>
                                          <p:attrName>ppt_h</p:attrName>
                                        </p:attrNameLst>
                                      </p:cBhvr>
                                      <p:tavLst>
                                        <p:tav tm="0">
                                          <p:val>
                                            <p:fltVal val="0"/>
                                          </p:val>
                                        </p:tav>
                                        <p:tav tm="100000">
                                          <p:val>
                                            <p:strVal val="#ppt_h"/>
                                          </p:val>
                                        </p:tav>
                                      </p:tavLst>
                                    </p:anim>
                                    <p:animEffect transition="in" filter="fade">
                                      <p:cBhvr>
                                        <p:cTn id="58" dur="500"/>
                                        <p:tgtEl>
                                          <p:spTgt spid="66"/>
                                        </p:tgtEl>
                                      </p:cBhvr>
                                    </p:animEffect>
                                  </p:childTnLst>
                                </p:cTn>
                              </p:par>
                              <p:par>
                                <p:cTn id="59" presetID="53" presetClass="entr" presetSubtype="16" fill="hold" grpId="0" nodeType="withEffect">
                                  <p:stCondLst>
                                    <p:cond delay="0"/>
                                  </p:stCondLst>
                                  <p:childTnLst>
                                    <p:set>
                                      <p:cBhvr>
                                        <p:cTn id="60" dur="1" fill="hold">
                                          <p:stCondLst>
                                            <p:cond delay="0"/>
                                          </p:stCondLst>
                                        </p:cTn>
                                        <p:tgtEl>
                                          <p:spTgt spid="63"/>
                                        </p:tgtEl>
                                        <p:attrNameLst>
                                          <p:attrName>style.visibility</p:attrName>
                                        </p:attrNameLst>
                                      </p:cBhvr>
                                      <p:to>
                                        <p:strVal val="visible"/>
                                      </p:to>
                                    </p:set>
                                    <p:anim calcmode="lin" valueType="num">
                                      <p:cBhvr>
                                        <p:cTn id="61" dur="500" fill="hold"/>
                                        <p:tgtEl>
                                          <p:spTgt spid="63"/>
                                        </p:tgtEl>
                                        <p:attrNameLst>
                                          <p:attrName>ppt_w</p:attrName>
                                        </p:attrNameLst>
                                      </p:cBhvr>
                                      <p:tavLst>
                                        <p:tav tm="0">
                                          <p:val>
                                            <p:fltVal val="0"/>
                                          </p:val>
                                        </p:tav>
                                        <p:tav tm="100000">
                                          <p:val>
                                            <p:strVal val="#ppt_w"/>
                                          </p:val>
                                        </p:tav>
                                      </p:tavLst>
                                    </p:anim>
                                    <p:anim calcmode="lin" valueType="num">
                                      <p:cBhvr>
                                        <p:cTn id="62" dur="500" fill="hold"/>
                                        <p:tgtEl>
                                          <p:spTgt spid="63"/>
                                        </p:tgtEl>
                                        <p:attrNameLst>
                                          <p:attrName>ppt_h</p:attrName>
                                        </p:attrNameLst>
                                      </p:cBhvr>
                                      <p:tavLst>
                                        <p:tav tm="0">
                                          <p:val>
                                            <p:fltVal val="0"/>
                                          </p:val>
                                        </p:tav>
                                        <p:tav tm="100000">
                                          <p:val>
                                            <p:strVal val="#ppt_h"/>
                                          </p:val>
                                        </p:tav>
                                      </p:tavLst>
                                    </p:anim>
                                    <p:animEffect transition="in" filter="fade">
                                      <p:cBhvr>
                                        <p:cTn id="63" dur="500"/>
                                        <p:tgtEl>
                                          <p:spTgt spid="63"/>
                                        </p:tgtEl>
                                      </p:cBhvr>
                                    </p:animEffect>
                                  </p:childTnLst>
                                </p:cTn>
                              </p:par>
                              <p:par>
                                <p:cTn id="64" presetID="53" presetClass="entr" presetSubtype="16" fill="hold" grpId="0" nodeType="withEffect">
                                  <p:stCondLst>
                                    <p:cond delay="0"/>
                                  </p:stCondLst>
                                  <p:childTnLst>
                                    <p:set>
                                      <p:cBhvr>
                                        <p:cTn id="65" dur="1" fill="hold">
                                          <p:stCondLst>
                                            <p:cond delay="0"/>
                                          </p:stCondLst>
                                        </p:cTn>
                                        <p:tgtEl>
                                          <p:spTgt spid="65"/>
                                        </p:tgtEl>
                                        <p:attrNameLst>
                                          <p:attrName>style.visibility</p:attrName>
                                        </p:attrNameLst>
                                      </p:cBhvr>
                                      <p:to>
                                        <p:strVal val="visible"/>
                                      </p:to>
                                    </p:set>
                                    <p:anim calcmode="lin" valueType="num">
                                      <p:cBhvr>
                                        <p:cTn id="66" dur="500" fill="hold"/>
                                        <p:tgtEl>
                                          <p:spTgt spid="65"/>
                                        </p:tgtEl>
                                        <p:attrNameLst>
                                          <p:attrName>ppt_w</p:attrName>
                                        </p:attrNameLst>
                                      </p:cBhvr>
                                      <p:tavLst>
                                        <p:tav tm="0">
                                          <p:val>
                                            <p:fltVal val="0"/>
                                          </p:val>
                                        </p:tav>
                                        <p:tav tm="100000">
                                          <p:val>
                                            <p:strVal val="#ppt_w"/>
                                          </p:val>
                                        </p:tav>
                                      </p:tavLst>
                                    </p:anim>
                                    <p:anim calcmode="lin" valueType="num">
                                      <p:cBhvr>
                                        <p:cTn id="67" dur="500" fill="hold"/>
                                        <p:tgtEl>
                                          <p:spTgt spid="65"/>
                                        </p:tgtEl>
                                        <p:attrNameLst>
                                          <p:attrName>ppt_h</p:attrName>
                                        </p:attrNameLst>
                                      </p:cBhvr>
                                      <p:tavLst>
                                        <p:tav tm="0">
                                          <p:val>
                                            <p:fltVal val="0"/>
                                          </p:val>
                                        </p:tav>
                                        <p:tav tm="100000">
                                          <p:val>
                                            <p:strVal val="#ppt_h"/>
                                          </p:val>
                                        </p:tav>
                                      </p:tavLst>
                                    </p:anim>
                                    <p:animEffect transition="in" filter="fade">
                                      <p:cBhvr>
                                        <p:cTn id="68" dur="500"/>
                                        <p:tgtEl>
                                          <p:spTgt spid="65"/>
                                        </p:tgtEl>
                                      </p:cBhvr>
                                    </p:animEffect>
                                  </p:childTnLst>
                                </p:cTn>
                              </p:par>
                            </p:childTnLst>
                          </p:cTn>
                        </p:par>
                        <p:par>
                          <p:cTn id="69" fill="hold">
                            <p:stCondLst>
                              <p:cond delay="7500"/>
                            </p:stCondLst>
                            <p:childTnLst>
                              <p:par>
                                <p:cTn id="70" presetID="53" presetClass="entr" presetSubtype="16" fill="hold" grpId="0" nodeType="afterEffect">
                                  <p:stCondLst>
                                    <p:cond delay="0"/>
                                  </p:stCondLst>
                                  <p:childTnLst>
                                    <p:set>
                                      <p:cBhvr>
                                        <p:cTn id="71" dur="1" fill="hold">
                                          <p:stCondLst>
                                            <p:cond delay="0"/>
                                          </p:stCondLst>
                                        </p:cTn>
                                        <p:tgtEl>
                                          <p:spTgt spid="77"/>
                                        </p:tgtEl>
                                        <p:attrNameLst>
                                          <p:attrName>style.visibility</p:attrName>
                                        </p:attrNameLst>
                                      </p:cBhvr>
                                      <p:to>
                                        <p:strVal val="visible"/>
                                      </p:to>
                                    </p:set>
                                    <p:anim calcmode="lin" valueType="num">
                                      <p:cBhvr>
                                        <p:cTn id="72" dur="500" fill="hold"/>
                                        <p:tgtEl>
                                          <p:spTgt spid="77"/>
                                        </p:tgtEl>
                                        <p:attrNameLst>
                                          <p:attrName>ppt_w</p:attrName>
                                        </p:attrNameLst>
                                      </p:cBhvr>
                                      <p:tavLst>
                                        <p:tav tm="0">
                                          <p:val>
                                            <p:fltVal val="0"/>
                                          </p:val>
                                        </p:tav>
                                        <p:tav tm="100000">
                                          <p:val>
                                            <p:strVal val="#ppt_w"/>
                                          </p:val>
                                        </p:tav>
                                      </p:tavLst>
                                    </p:anim>
                                    <p:anim calcmode="lin" valueType="num">
                                      <p:cBhvr>
                                        <p:cTn id="73" dur="500" fill="hold"/>
                                        <p:tgtEl>
                                          <p:spTgt spid="77"/>
                                        </p:tgtEl>
                                        <p:attrNameLst>
                                          <p:attrName>ppt_h</p:attrName>
                                        </p:attrNameLst>
                                      </p:cBhvr>
                                      <p:tavLst>
                                        <p:tav tm="0">
                                          <p:val>
                                            <p:fltVal val="0"/>
                                          </p:val>
                                        </p:tav>
                                        <p:tav tm="100000">
                                          <p:val>
                                            <p:strVal val="#ppt_h"/>
                                          </p:val>
                                        </p:tav>
                                      </p:tavLst>
                                    </p:anim>
                                    <p:animEffect transition="in" filter="fade">
                                      <p:cBhvr>
                                        <p:cTn id="74" dur="500"/>
                                        <p:tgtEl>
                                          <p:spTgt spid="77"/>
                                        </p:tgtEl>
                                      </p:cBhvr>
                                    </p:animEffect>
                                  </p:childTnLst>
                                </p:cTn>
                              </p:par>
                            </p:childTnLst>
                          </p:cTn>
                        </p:par>
                        <p:par>
                          <p:cTn id="75" fill="hold">
                            <p:stCondLst>
                              <p:cond delay="8000"/>
                            </p:stCondLst>
                            <p:childTnLst>
                              <p:par>
                                <p:cTn id="76" presetID="42" presetClass="entr" presetSubtype="0" fill="hold" grpId="0" nodeType="afterEffect">
                                  <p:stCondLst>
                                    <p:cond delay="0"/>
                                  </p:stCondLst>
                                  <p:childTnLst>
                                    <p:set>
                                      <p:cBhvr>
                                        <p:cTn id="77" dur="1" fill="hold">
                                          <p:stCondLst>
                                            <p:cond delay="0"/>
                                          </p:stCondLst>
                                        </p:cTn>
                                        <p:tgtEl>
                                          <p:spTgt spid="68"/>
                                        </p:tgtEl>
                                        <p:attrNameLst>
                                          <p:attrName>style.visibility</p:attrName>
                                        </p:attrNameLst>
                                      </p:cBhvr>
                                      <p:to>
                                        <p:strVal val="visible"/>
                                      </p:to>
                                    </p:set>
                                    <p:animEffect transition="in" filter="fade">
                                      <p:cBhvr>
                                        <p:cTn id="78" dur="1000"/>
                                        <p:tgtEl>
                                          <p:spTgt spid="68"/>
                                        </p:tgtEl>
                                      </p:cBhvr>
                                    </p:animEffect>
                                    <p:anim calcmode="lin" valueType="num">
                                      <p:cBhvr>
                                        <p:cTn id="79" dur="1000" fill="hold"/>
                                        <p:tgtEl>
                                          <p:spTgt spid="68"/>
                                        </p:tgtEl>
                                        <p:attrNameLst>
                                          <p:attrName>ppt_x</p:attrName>
                                        </p:attrNameLst>
                                      </p:cBhvr>
                                      <p:tavLst>
                                        <p:tav tm="0">
                                          <p:val>
                                            <p:strVal val="#ppt_x"/>
                                          </p:val>
                                        </p:tav>
                                        <p:tav tm="100000">
                                          <p:val>
                                            <p:strVal val="#ppt_x"/>
                                          </p:val>
                                        </p:tav>
                                      </p:tavLst>
                                    </p:anim>
                                    <p:anim calcmode="lin" valueType="num">
                                      <p:cBhvr>
                                        <p:cTn id="80" dur="1000" fill="hold"/>
                                        <p:tgtEl>
                                          <p:spTgt spid="68"/>
                                        </p:tgtEl>
                                        <p:attrNameLst>
                                          <p:attrName>ppt_y</p:attrName>
                                        </p:attrNameLst>
                                      </p:cBhvr>
                                      <p:tavLst>
                                        <p:tav tm="0">
                                          <p:val>
                                            <p:strVal val="#ppt_y+.1"/>
                                          </p:val>
                                        </p:tav>
                                        <p:tav tm="100000">
                                          <p:val>
                                            <p:strVal val="#ppt_y"/>
                                          </p:val>
                                        </p:tav>
                                      </p:tavLst>
                                    </p:anim>
                                  </p:childTnLst>
                                </p:cTn>
                              </p:par>
                            </p:childTnLst>
                          </p:cTn>
                        </p:par>
                        <p:par>
                          <p:cTn id="81" fill="hold">
                            <p:stCondLst>
                              <p:cond delay="9000"/>
                            </p:stCondLst>
                            <p:childTnLst>
                              <p:par>
                                <p:cTn id="82" presetID="22" presetClass="entr" presetSubtype="4" fill="hold" grpId="0" nodeType="afterEffect">
                                  <p:stCondLst>
                                    <p:cond delay="0"/>
                                  </p:stCondLst>
                                  <p:childTnLst>
                                    <p:set>
                                      <p:cBhvr>
                                        <p:cTn id="83" dur="1" fill="hold">
                                          <p:stCondLst>
                                            <p:cond delay="0"/>
                                          </p:stCondLst>
                                        </p:cTn>
                                        <p:tgtEl>
                                          <p:spTgt spid="64"/>
                                        </p:tgtEl>
                                        <p:attrNameLst>
                                          <p:attrName>style.visibility</p:attrName>
                                        </p:attrNameLst>
                                      </p:cBhvr>
                                      <p:to>
                                        <p:strVal val="visible"/>
                                      </p:to>
                                    </p:set>
                                    <p:animEffect transition="in" filter="wipe(down)">
                                      <p:cBhvr>
                                        <p:cTn id="84" dur="1000"/>
                                        <p:tgtEl>
                                          <p:spTgt spid="64"/>
                                        </p:tgtEl>
                                      </p:cBhvr>
                                    </p:animEffect>
                                  </p:childTnLst>
                                </p:cTn>
                              </p:par>
                              <p:par>
                                <p:cTn id="85" presetID="42" presetClass="entr" presetSubtype="0" fill="hold" grpId="0" nodeType="withEffect">
                                  <p:stCondLst>
                                    <p:cond delay="0"/>
                                  </p:stCondLst>
                                  <p:childTnLst>
                                    <p:set>
                                      <p:cBhvr>
                                        <p:cTn id="86" dur="1" fill="hold">
                                          <p:stCondLst>
                                            <p:cond delay="0"/>
                                          </p:stCondLst>
                                        </p:cTn>
                                        <p:tgtEl>
                                          <p:spTgt spid="67"/>
                                        </p:tgtEl>
                                        <p:attrNameLst>
                                          <p:attrName>style.visibility</p:attrName>
                                        </p:attrNameLst>
                                      </p:cBhvr>
                                      <p:to>
                                        <p:strVal val="visible"/>
                                      </p:to>
                                    </p:set>
                                    <p:animEffect transition="in" filter="fade">
                                      <p:cBhvr>
                                        <p:cTn id="87" dur="1000"/>
                                        <p:tgtEl>
                                          <p:spTgt spid="67"/>
                                        </p:tgtEl>
                                      </p:cBhvr>
                                    </p:animEffect>
                                    <p:anim calcmode="lin" valueType="num">
                                      <p:cBhvr>
                                        <p:cTn id="88" dur="1000" fill="hold"/>
                                        <p:tgtEl>
                                          <p:spTgt spid="67"/>
                                        </p:tgtEl>
                                        <p:attrNameLst>
                                          <p:attrName>ppt_x</p:attrName>
                                        </p:attrNameLst>
                                      </p:cBhvr>
                                      <p:tavLst>
                                        <p:tav tm="0">
                                          <p:val>
                                            <p:strVal val="#ppt_x"/>
                                          </p:val>
                                        </p:tav>
                                        <p:tav tm="100000">
                                          <p:val>
                                            <p:strVal val="#ppt_x"/>
                                          </p:val>
                                        </p:tav>
                                      </p:tavLst>
                                    </p:anim>
                                    <p:anim calcmode="lin" valueType="num">
                                      <p:cBhvr>
                                        <p:cTn id="89" dur="1000" fill="hold"/>
                                        <p:tgtEl>
                                          <p:spTgt spid="67"/>
                                        </p:tgtEl>
                                        <p:attrNameLst>
                                          <p:attrName>ppt_y</p:attrName>
                                        </p:attrNameLst>
                                      </p:cBhvr>
                                      <p:tavLst>
                                        <p:tav tm="0">
                                          <p:val>
                                            <p:strVal val="#ppt_y+.1"/>
                                          </p:val>
                                        </p:tav>
                                        <p:tav tm="100000">
                                          <p:val>
                                            <p:strVal val="#ppt_y"/>
                                          </p:val>
                                        </p:tav>
                                      </p:tavLst>
                                    </p:anim>
                                  </p:childTnLst>
                                </p:cTn>
                              </p:par>
                            </p:childTnLst>
                          </p:cTn>
                        </p:par>
                        <p:par>
                          <p:cTn id="90" fill="hold">
                            <p:stCondLst>
                              <p:cond delay="10000"/>
                            </p:stCondLst>
                            <p:childTnLst>
                              <p:par>
                                <p:cTn id="91" presetID="53" presetClass="entr" presetSubtype="16" fill="hold" grpId="0" nodeType="afterEffect">
                                  <p:stCondLst>
                                    <p:cond delay="0"/>
                                  </p:stCondLst>
                                  <p:childTnLst>
                                    <p:set>
                                      <p:cBhvr>
                                        <p:cTn id="92" dur="1" fill="hold">
                                          <p:stCondLst>
                                            <p:cond delay="0"/>
                                          </p:stCondLst>
                                        </p:cTn>
                                        <p:tgtEl>
                                          <p:spTgt spid="72"/>
                                        </p:tgtEl>
                                        <p:attrNameLst>
                                          <p:attrName>style.visibility</p:attrName>
                                        </p:attrNameLst>
                                      </p:cBhvr>
                                      <p:to>
                                        <p:strVal val="visible"/>
                                      </p:to>
                                    </p:set>
                                    <p:anim calcmode="lin" valueType="num">
                                      <p:cBhvr>
                                        <p:cTn id="93" dur="500" fill="hold"/>
                                        <p:tgtEl>
                                          <p:spTgt spid="72"/>
                                        </p:tgtEl>
                                        <p:attrNameLst>
                                          <p:attrName>ppt_w</p:attrName>
                                        </p:attrNameLst>
                                      </p:cBhvr>
                                      <p:tavLst>
                                        <p:tav tm="0">
                                          <p:val>
                                            <p:fltVal val="0"/>
                                          </p:val>
                                        </p:tav>
                                        <p:tav tm="100000">
                                          <p:val>
                                            <p:strVal val="#ppt_w"/>
                                          </p:val>
                                        </p:tav>
                                      </p:tavLst>
                                    </p:anim>
                                    <p:anim calcmode="lin" valueType="num">
                                      <p:cBhvr>
                                        <p:cTn id="94" dur="500" fill="hold"/>
                                        <p:tgtEl>
                                          <p:spTgt spid="72"/>
                                        </p:tgtEl>
                                        <p:attrNameLst>
                                          <p:attrName>ppt_h</p:attrName>
                                        </p:attrNameLst>
                                      </p:cBhvr>
                                      <p:tavLst>
                                        <p:tav tm="0">
                                          <p:val>
                                            <p:fltVal val="0"/>
                                          </p:val>
                                        </p:tav>
                                        <p:tav tm="100000">
                                          <p:val>
                                            <p:strVal val="#ppt_h"/>
                                          </p:val>
                                        </p:tav>
                                      </p:tavLst>
                                    </p:anim>
                                    <p:animEffect transition="in" filter="fade">
                                      <p:cBhvr>
                                        <p:cTn id="95" dur="500"/>
                                        <p:tgtEl>
                                          <p:spTgt spid="72"/>
                                        </p:tgtEl>
                                      </p:cBhvr>
                                    </p:animEffect>
                                  </p:childTnLst>
                                </p:cTn>
                              </p:par>
                              <p:par>
                                <p:cTn id="96" presetID="53" presetClass="entr" presetSubtype="16" fill="hold" grpId="0" nodeType="withEffect">
                                  <p:stCondLst>
                                    <p:cond delay="0"/>
                                  </p:stCondLst>
                                  <p:childTnLst>
                                    <p:set>
                                      <p:cBhvr>
                                        <p:cTn id="97" dur="1" fill="hold">
                                          <p:stCondLst>
                                            <p:cond delay="0"/>
                                          </p:stCondLst>
                                        </p:cTn>
                                        <p:tgtEl>
                                          <p:spTgt spid="69"/>
                                        </p:tgtEl>
                                        <p:attrNameLst>
                                          <p:attrName>style.visibility</p:attrName>
                                        </p:attrNameLst>
                                      </p:cBhvr>
                                      <p:to>
                                        <p:strVal val="visible"/>
                                      </p:to>
                                    </p:set>
                                    <p:anim calcmode="lin" valueType="num">
                                      <p:cBhvr>
                                        <p:cTn id="98" dur="500" fill="hold"/>
                                        <p:tgtEl>
                                          <p:spTgt spid="69"/>
                                        </p:tgtEl>
                                        <p:attrNameLst>
                                          <p:attrName>ppt_w</p:attrName>
                                        </p:attrNameLst>
                                      </p:cBhvr>
                                      <p:tavLst>
                                        <p:tav tm="0">
                                          <p:val>
                                            <p:fltVal val="0"/>
                                          </p:val>
                                        </p:tav>
                                        <p:tav tm="100000">
                                          <p:val>
                                            <p:strVal val="#ppt_w"/>
                                          </p:val>
                                        </p:tav>
                                      </p:tavLst>
                                    </p:anim>
                                    <p:anim calcmode="lin" valueType="num">
                                      <p:cBhvr>
                                        <p:cTn id="99" dur="500" fill="hold"/>
                                        <p:tgtEl>
                                          <p:spTgt spid="69"/>
                                        </p:tgtEl>
                                        <p:attrNameLst>
                                          <p:attrName>ppt_h</p:attrName>
                                        </p:attrNameLst>
                                      </p:cBhvr>
                                      <p:tavLst>
                                        <p:tav tm="0">
                                          <p:val>
                                            <p:fltVal val="0"/>
                                          </p:val>
                                        </p:tav>
                                        <p:tav tm="100000">
                                          <p:val>
                                            <p:strVal val="#ppt_h"/>
                                          </p:val>
                                        </p:tav>
                                      </p:tavLst>
                                    </p:anim>
                                    <p:animEffect transition="in" filter="fade">
                                      <p:cBhvr>
                                        <p:cTn id="100" dur="500"/>
                                        <p:tgtEl>
                                          <p:spTgt spid="69"/>
                                        </p:tgtEl>
                                      </p:cBhvr>
                                    </p:animEffect>
                                  </p:childTnLst>
                                </p:cTn>
                              </p:par>
                              <p:par>
                                <p:cTn id="101" presetID="53" presetClass="entr" presetSubtype="16" fill="hold" grpId="0" nodeType="withEffect">
                                  <p:stCondLst>
                                    <p:cond delay="0"/>
                                  </p:stCondLst>
                                  <p:childTnLst>
                                    <p:set>
                                      <p:cBhvr>
                                        <p:cTn id="102" dur="1" fill="hold">
                                          <p:stCondLst>
                                            <p:cond delay="0"/>
                                          </p:stCondLst>
                                        </p:cTn>
                                        <p:tgtEl>
                                          <p:spTgt spid="71"/>
                                        </p:tgtEl>
                                        <p:attrNameLst>
                                          <p:attrName>style.visibility</p:attrName>
                                        </p:attrNameLst>
                                      </p:cBhvr>
                                      <p:to>
                                        <p:strVal val="visible"/>
                                      </p:to>
                                    </p:set>
                                    <p:anim calcmode="lin" valueType="num">
                                      <p:cBhvr>
                                        <p:cTn id="103" dur="500" fill="hold"/>
                                        <p:tgtEl>
                                          <p:spTgt spid="71"/>
                                        </p:tgtEl>
                                        <p:attrNameLst>
                                          <p:attrName>ppt_w</p:attrName>
                                        </p:attrNameLst>
                                      </p:cBhvr>
                                      <p:tavLst>
                                        <p:tav tm="0">
                                          <p:val>
                                            <p:fltVal val="0"/>
                                          </p:val>
                                        </p:tav>
                                        <p:tav tm="100000">
                                          <p:val>
                                            <p:strVal val="#ppt_w"/>
                                          </p:val>
                                        </p:tav>
                                      </p:tavLst>
                                    </p:anim>
                                    <p:anim calcmode="lin" valueType="num">
                                      <p:cBhvr>
                                        <p:cTn id="104" dur="500" fill="hold"/>
                                        <p:tgtEl>
                                          <p:spTgt spid="71"/>
                                        </p:tgtEl>
                                        <p:attrNameLst>
                                          <p:attrName>ppt_h</p:attrName>
                                        </p:attrNameLst>
                                      </p:cBhvr>
                                      <p:tavLst>
                                        <p:tav tm="0">
                                          <p:val>
                                            <p:fltVal val="0"/>
                                          </p:val>
                                        </p:tav>
                                        <p:tav tm="100000">
                                          <p:val>
                                            <p:strVal val="#ppt_h"/>
                                          </p:val>
                                        </p:tav>
                                      </p:tavLst>
                                    </p:anim>
                                    <p:animEffect transition="in" filter="fade">
                                      <p:cBhvr>
                                        <p:cTn id="105" dur="500"/>
                                        <p:tgtEl>
                                          <p:spTgt spid="71"/>
                                        </p:tgtEl>
                                      </p:cBhvr>
                                    </p:animEffect>
                                  </p:childTnLst>
                                </p:cTn>
                              </p:par>
                            </p:childTnLst>
                          </p:cTn>
                        </p:par>
                        <p:par>
                          <p:cTn id="106" fill="hold">
                            <p:stCondLst>
                              <p:cond delay="10500"/>
                            </p:stCondLst>
                            <p:childTnLst>
                              <p:par>
                                <p:cTn id="107" presetID="53" presetClass="entr" presetSubtype="16" fill="hold" grpId="0" nodeType="afterEffect">
                                  <p:stCondLst>
                                    <p:cond delay="0"/>
                                  </p:stCondLst>
                                  <p:childTnLst>
                                    <p:set>
                                      <p:cBhvr>
                                        <p:cTn id="108" dur="1" fill="hold">
                                          <p:stCondLst>
                                            <p:cond delay="0"/>
                                          </p:stCondLst>
                                        </p:cTn>
                                        <p:tgtEl>
                                          <p:spTgt spid="76"/>
                                        </p:tgtEl>
                                        <p:attrNameLst>
                                          <p:attrName>style.visibility</p:attrName>
                                        </p:attrNameLst>
                                      </p:cBhvr>
                                      <p:to>
                                        <p:strVal val="visible"/>
                                      </p:to>
                                    </p:set>
                                    <p:anim calcmode="lin" valueType="num">
                                      <p:cBhvr>
                                        <p:cTn id="109" dur="500" fill="hold"/>
                                        <p:tgtEl>
                                          <p:spTgt spid="76"/>
                                        </p:tgtEl>
                                        <p:attrNameLst>
                                          <p:attrName>ppt_w</p:attrName>
                                        </p:attrNameLst>
                                      </p:cBhvr>
                                      <p:tavLst>
                                        <p:tav tm="0">
                                          <p:val>
                                            <p:fltVal val="0"/>
                                          </p:val>
                                        </p:tav>
                                        <p:tav tm="100000">
                                          <p:val>
                                            <p:strVal val="#ppt_w"/>
                                          </p:val>
                                        </p:tav>
                                      </p:tavLst>
                                    </p:anim>
                                    <p:anim calcmode="lin" valueType="num">
                                      <p:cBhvr>
                                        <p:cTn id="110" dur="500" fill="hold"/>
                                        <p:tgtEl>
                                          <p:spTgt spid="76"/>
                                        </p:tgtEl>
                                        <p:attrNameLst>
                                          <p:attrName>ppt_h</p:attrName>
                                        </p:attrNameLst>
                                      </p:cBhvr>
                                      <p:tavLst>
                                        <p:tav tm="0">
                                          <p:val>
                                            <p:fltVal val="0"/>
                                          </p:val>
                                        </p:tav>
                                        <p:tav tm="100000">
                                          <p:val>
                                            <p:strVal val="#ppt_h"/>
                                          </p:val>
                                        </p:tav>
                                      </p:tavLst>
                                    </p:anim>
                                    <p:animEffect transition="in" filter="fade">
                                      <p:cBhvr>
                                        <p:cTn id="111" dur="500"/>
                                        <p:tgtEl>
                                          <p:spTgt spid="76"/>
                                        </p:tgtEl>
                                      </p:cBhvr>
                                    </p:animEffect>
                                  </p:childTnLst>
                                </p:cTn>
                              </p:par>
                            </p:childTnLst>
                          </p:cTn>
                        </p:par>
                        <p:par>
                          <p:cTn id="112" fill="hold">
                            <p:stCondLst>
                              <p:cond delay="11000"/>
                            </p:stCondLst>
                            <p:childTnLst>
                              <p:par>
                                <p:cTn id="113" presetID="42" presetClass="entr" presetSubtype="0" fill="hold" grpId="0" nodeType="afterEffect">
                                  <p:stCondLst>
                                    <p:cond delay="0"/>
                                  </p:stCondLst>
                                  <p:childTnLst>
                                    <p:set>
                                      <p:cBhvr>
                                        <p:cTn id="114" dur="1" fill="hold">
                                          <p:stCondLst>
                                            <p:cond delay="0"/>
                                          </p:stCondLst>
                                        </p:cTn>
                                        <p:tgtEl>
                                          <p:spTgt spid="73"/>
                                        </p:tgtEl>
                                        <p:attrNameLst>
                                          <p:attrName>style.visibility</p:attrName>
                                        </p:attrNameLst>
                                      </p:cBhvr>
                                      <p:to>
                                        <p:strVal val="visible"/>
                                      </p:to>
                                    </p:set>
                                    <p:animEffect transition="in" filter="fade">
                                      <p:cBhvr>
                                        <p:cTn id="115" dur="1000"/>
                                        <p:tgtEl>
                                          <p:spTgt spid="73"/>
                                        </p:tgtEl>
                                      </p:cBhvr>
                                    </p:animEffect>
                                    <p:anim calcmode="lin" valueType="num">
                                      <p:cBhvr>
                                        <p:cTn id="116" dur="1000" fill="hold"/>
                                        <p:tgtEl>
                                          <p:spTgt spid="73"/>
                                        </p:tgtEl>
                                        <p:attrNameLst>
                                          <p:attrName>ppt_x</p:attrName>
                                        </p:attrNameLst>
                                      </p:cBhvr>
                                      <p:tavLst>
                                        <p:tav tm="0">
                                          <p:val>
                                            <p:strVal val="#ppt_x"/>
                                          </p:val>
                                        </p:tav>
                                        <p:tav tm="100000">
                                          <p:val>
                                            <p:strVal val="#ppt_x"/>
                                          </p:val>
                                        </p:tav>
                                      </p:tavLst>
                                    </p:anim>
                                    <p:anim calcmode="lin" valueType="num">
                                      <p:cBhvr>
                                        <p:cTn id="117" dur="1000" fill="hold"/>
                                        <p:tgtEl>
                                          <p:spTgt spid="73"/>
                                        </p:tgtEl>
                                        <p:attrNameLst>
                                          <p:attrName>ppt_y</p:attrName>
                                        </p:attrNameLst>
                                      </p:cBhvr>
                                      <p:tavLst>
                                        <p:tav tm="0">
                                          <p:val>
                                            <p:strVal val="#ppt_y+.1"/>
                                          </p:val>
                                        </p:tav>
                                        <p:tav tm="100000">
                                          <p:val>
                                            <p:strVal val="#ppt_y"/>
                                          </p:val>
                                        </p:tav>
                                      </p:tavLst>
                                    </p:anim>
                                  </p:childTnLst>
                                </p:cTn>
                              </p:par>
                            </p:childTnLst>
                          </p:cTn>
                        </p:par>
                        <p:par>
                          <p:cTn id="118" fill="hold">
                            <p:stCondLst>
                              <p:cond delay="12000"/>
                            </p:stCondLst>
                            <p:childTnLst>
                              <p:par>
                                <p:cTn id="119" presetID="22" presetClass="entr" presetSubtype="4" fill="hold" grpId="0" nodeType="afterEffect">
                                  <p:stCondLst>
                                    <p:cond delay="0"/>
                                  </p:stCondLst>
                                  <p:childTnLst>
                                    <p:set>
                                      <p:cBhvr>
                                        <p:cTn id="120" dur="1" fill="hold">
                                          <p:stCondLst>
                                            <p:cond delay="0"/>
                                          </p:stCondLst>
                                        </p:cTn>
                                        <p:tgtEl>
                                          <p:spTgt spid="70"/>
                                        </p:tgtEl>
                                        <p:attrNameLst>
                                          <p:attrName>style.visibility</p:attrName>
                                        </p:attrNameLst>
                                      </p:cBhvr>
                                      <p:to>
                                        <p:strVal val="visible"/>
                                      </p:to>
                                    </p:set>
                                    <p:animEffect transition="in" filter="wipe(down)">
                                      <p:cBhvr>
                                        <p:cTn id="121" dur="1000"/>
                                        <p:tgtEl>
                                          <p:spTgt spid="70"/>
                                        </p:tgtEl>
                                      </p:cBhvr>
                                    </p:animEffect>
                                  </p:childTnLst>
                                </p:cTn>
                              </p:par>
                              <p:par>
                                <p:cTn id="122" presetID="42" presetClass="entr" presetSubtype="0" fill="hold" grpId="0" nodeType="withEffect">
                                  <p:stCondLst>
                                    <p:cond delay="0"/>
                                  </p:stCondLst>
                                  <p:childTnLst>
                                    <p:set>
                                      <p:cBhvr>
                                        <p:cTn id="123" dur="1" fill="hold">
                                          <p:stCondLst>
                                            <p:cond delay="0"/>
                                          </p:stCondLst>
                                        </p:cTn>
                                        <p:tgtEl>
                                          <p:spTgt spid="78"/>
                                        </p:tgtEl>
                                        <p:attrNameLst>
                                          <p:attrName>style.visibility</p:attrName>
                                        </p:attrNameLst>
                                      </p:cBhvr>
                                      <p:to>
                                        <p:strVal val="visible"/>
                                      </p:to>
                                    </p:set>
                                    <p:animEffect transition="in" filter="fade">
                                      <p:cBhvr>
                                        <p:cTn id="124" dur="1000"/>
                                        <p:tgtEl>
                                          <p:spTgt spid="78"/>
                                        </p:tgtEl>
                                      </p:cBhvr>
                                    </p:animEffect>
                                    <p:anim calcmode="lin" valueType="num">
                                      <p:cBhvr>
                                        <p:cTn id="125" dur="1000" fill="hold"/>
                                        <p:tgtEl>
                                          <p:spTgt spid="78"/>
                                        </p:tgtEl>
                                        <p:attrNameLst>
                                          <p:attrName>ppt_x</p:attrName>
                                        </p:attrNameLst>
                                      </p:cBhvr>
                                      <p:tavLst>
                                        <p:tav tm="0">
                                          <p:val>
                                            <p:strVal val="#ppt_x"/>
                                          </p:val>
                                        </p:tav>
                                        <p:tav tm="100000">
                                          <p:val>
                                            <p:strVal val="#ppt_x"/>
                                          </p:val>
                                        </p:tav>
                                      </p:tavLst>
                                    </p:anim>
                                    <p:anim calcmode="lin" valueType="num">
                                      <p:cBhvr>
                                        <p:cTn id="126" dur="1000" fill="hold"/>
                                        <p:tgtEl>
                                          <p:spTgt spid="78"/>
                                        </p:tgtEl>
                                        <p:attrNameLst>
                                          <p:attrName>ppt_y</p:attrName>
                                        </p:attrNameLst>
                                      </p:cBhvr>
                                      <p:tavLst>
                                        <p:tav tm="0">
                                          <p:val>
                                            <p:strVal val="#ppt_y+.1"/>
                                          </p:val>
                                        </p:tav>
                                        <p:tav tm="100000">
                                          <p:val>
                                            <p:strVal val="#ppt_y"/>
                                          </p:val>
                                        </p:tav>
                                      </p:tavLst>
                                    </p:anim>
                                  </p:childTnLst>
                                </p:cTn>
                              </p:par>
                            </p:childTnLst>
                          </p:cTn>
                        </p:par>
                        <p:par>
                          <p:cTn id="127" fill="hold">
                            <p:stCondLst>
                              <p:cond delay="13000"/>
                            </p:stCondLst>
                            <p:childTnLst>
                              <p:par>
                                <p:cTn id="128" presetID="22" presetClass="entr" presetSubtype="8" fill="hold" grpId="0" nodeType="afterEffect">
                                  <p:stCondLst>
                                    <p:cond delay="0"/>
                                  </p:stCondLst>
                                  <p:childTnLst>
                                    <p:set>
                                      <p:cBhvr>
                                        <p:cTn id="129" dur="1" fill="hold">
                                          <p:stCondLst>
                                            <p:cond delay="0"/>
                                          </p:stCondLst>
                                        </p:cTn>
                                        <p:tgtEl>
                                          <p:spTgt spid="24"/>
                                        </p:tgtEl>
                                        <p:attrNameLst>
                                          <p:attrName>style.visibility</p:attrName>
                                        </p:attrNameLst>
                                      </p:cBhvr>
                                      <p:to>
                                        <p:strVal val="visible"/>
                                      </p:to>
                                    </p:set>
                                    <p:animEffect transition="in" filter="wipe(left)">
                                      <p:cBhvr>
                                        <p:cTn id="130" dur="500"/>
                                        <p:tgtEl>
                                          <p:spTgt spid="24"/>
                                        </p:tgtEl>
                                      </p:cBhvr>
                                    </p:animEffect>
                                  </p:childTnLst>
                                </p:cTn>
                              </p:par>
                            </p:childTnLst>
                          </p:cTn>
                        </p:par>
                        <p:par>
                          <p:cTn id="131" fill="hold">
                            <p:stCondLst>
                              <p:cond delay="13500"/>
                            </p:stCondLst>
                            <p:childTnLst>
                              <p:par>
                                <p:cTn id="132" presetID="42" presetClass="entr" presetSubtype="0" fill="hold" nodeType="afterEffect">
                                  <p:stCondLst>
                                    <p:cond delay="0"/>
                                  </p:stCondLst>
                                  <p:childTnLst>
                                    <p:set>
                                      <p:cBhvr>
                                        <p:cTn id="133" dur="1" fill="hold">
                                          <p:stCondLst>
                                            <p:cond delay="0"/>
                                          </p:stCondLst>
                                        </p:cTn>
                                        <p:tgtEl>
                                          <p:spTgt spid="18"/>
                                        </p:tgtEl>
                                        <p:attrNameLst>
                                          <p:attrName>style.visibility</p:attrName>
                                        </p:attrNameLst>
                                      </p:cBhvr>
                                      <p:to>
                                        <p:strVal val="visible"/>
                                      </p:to>
                                    </p:set>
                                    <p:animEffect transition="in" filter="fade">
                                      <p:cBhvr>
                                        <p:cTn id="134" dur="1000"/>
                                        <p:tgtEl>
                                          <p:spTgt spid="18"/>
                                        </p:tgtEl>
                                      </p:cBhvr>
                                    </p:animEffect>
                                    <p:anim calcmode="lin" valueType="num">
                                      <p:cBhvr>
                                        <p:cTn id="135" dur="1000" fill="hold"/>
                                        <p:tgtEl>
                                          <p:spTgt spid="18"/>
                                        </p:tgtEl>
                                        <p:attrNameLst>
                                          <p:attrName>ppt_x</p:attrName>
                                        </p:attrNameLst>
                                      </p:cBhvr>
                                      <p:tavLst>
                                        <p:tav tm="0">
                                          <p:val>
                                            <p:strVal val="#ppt_x"/>
                                          </p:val>
                                        </p:tav>
                                        <p:tav tm="100000">
                                          <p:val>
                                            <p:strVal val="#ppt_x"/>
                                          </p:val>
                                        </p:tav>
                                      </p:tavLst>
                                    </p:anim>
                                    <p:anim calcmode="lin" valueType="num">
                                      <p:cBhvr>
                                        <p:cTn id="136" dur="1000" fill="hold"/>
                                        <p:tgtEl>
                                          <p:spTgt spid="18"/>
                                        </p:tgtEl>
                                        <p:attrNameLst>
                                          <p:attrName>ppt_y</p:attrName>
                                        </p:attrNameLst>
                                      </p:cBhvr>
                                      <p:tavLst>
                                        <p:tav tm="0">
                                          <p:val>
                                            <p:strVal val="#ppt_y+.1"/>
                                          </p:val>
                                        </p:tav>
                                        <p:tav tm="100000">
                                          <p:val>
                                            <p:strVal val="#ppt_y"/>
                                          </p:val>
                                        </p:tav>
                                      </p:tavLst>
                                    </p:anim>
                                  </p:childTnLst>
                                </p:cTn>
                              </p:par>
                              <p:par>
                                <p:cTn id="137" presetID="42" presetClass="entr" presetSubtype="0" fill="hold" grpId="0" nodeType="withEffect">
                                  <p:stCondLst>
                                    <p:cond delay="0"/>
                                  </p:stCondLst>
                                  <p:childTnLst>
                                    <p:set>
                                      <p:cBhvr>
                                        <p:cTn id="138" dur="1" fill="hold">
                                          <p:stCondLst>
                                            <p:cond delay="0"/>
                                          </p:stCondLst>
                                        </p:cTn>
                                        <p:tgtEl>
                                          <p:spTgt spid="19"/>
                                        </p:tgtEl>
                                        <p:attrNameLst>
                                          <p:attrName>style.visibility</p:attrName>
                                        </p:attrNameLst>
                                      </p:cBhvr>
                                      <p:to>
                                        <p:strVal val="visible"/>
                                      </p:to>
                                    </p:set>
                                    <p:animEffect transition="in" filter="fade">
                                      <p:cBhvr>
                                        <p:cTn id="139" dur="1000"/>
                                        <p:tgtEl>
                                          <p:spTgt spid="19"/>
                                        </p:tgtEl>
                                      </p:cBhvr>
                                    </p:animEffect>
                                    <p:anim calcmode="lin" valueType="num">
                                      <p:cBhvr>
                                        <p:cTn id="140" dur="1000" fill="hold"/>
                                        <p:tgtEl>
                                          <p:spTgt spid="19"/>
                                        </p:tgtEl>
                                        <p:attrNameLst>
                                          <p:attrName>ppt_x</p:attrName>
                                        </p:attrNameLst>
                                      </p:cBhvr>
                                      <p:tavLst>
                                        <p:tav tm="0">
                                          <p:val>
                                            <p:strVal val="#ppt_x"/>
                                          </p:val>
                                        </p:tav>
                                        <p:tav tm="100000">
                                          <p:val>
                                            <p:strVal val="#ppt_x"/>
                                          </p:val>
                                        </p:tav>
                                      </p:tavLst>
                                    </p:anim>
                                    <p:anim calcmode="lin" valueType="num">
                                      <p:cBhvr>
                                        <p:cTn id="141" dur="1000" fill="hold"/>
                                        <p:tgtEl>
                                          <p:spTgt spid="19"/>
                                        </p:tgtEl>
                                        <p:attrNameLst>
                                          <p:attrName>ppt_y</p:attrName>
                                        </p:attrNameLst>
                                      </p:cBhvr>
                                      <p:tavLst>
                                        <p:tav tm="0">
                                          <p:val>
                                            <p:strVal val="#ppt_y+.1"/>
                                          </p:val>
                                        </p:tav>
                                        <p:tav tm="100000">
                                          <p:val>
                                            <p:strVal val="#ppt_y"/>
                                          </p:val>
                                        </p:tav>
                                      </p:tavLst>
                                    </p:anim>
                                  </p:childTnLst>
                                </p:cTn>
                              </p:par>
                            </p:childTnLst>
                          </p:cTn>
                        </p:par>
                        <p:par>
                          <p:cTn id="142" fill="hold">
                            <p:stCondLst>
                              <p:cond delay="14500"/>
                            </p:stCondLst>
                            <p:childTnLst>
                              <p:par>
                                <p:cTn id="143" presetID="42" presetClass="entr" presetSubtype="0" fill="hold" grpId="0" nodeType="afterEffect">
                                  <p:stCondLst>
                                    <p:cond delay="0"/>
                                  </p:stCondLst>
                                  <p:childTnLst>
                                    <p:set>
                                      <p:cBhvr>
                                        <p:cTn id="144" dur="1" fill="hold">
                                          <p:stCondLst>
                                            <p:cond delay="0"/>
                                          </p:stCondLst>
                                        </p:cTn>
                                        <p:tgtEl>
                                          <p:spTgt spid="23">
                                            <p:txEl>
                                              <p:pRg st="0" end="0"/>
                                            </p:txEl>
                                          </p:spTgt>
                                        </p:tgtEl>
                                        <p:attrNameLst>
                                          <p:attrName>style.visibility</p:attrName>
                                        </p:attrNameLst>
                                      </p:cBhvr>
                                      <p:to>
                                        <p:strVal val="visible"/>
                                      </p:to>
                                    </p:set>
                                    <p:animEffect transition="in" filter="fade">
                                      <p:cBhvr>
                                        <p:cTn id="145" dur="1000"/>
                                        <p:tgtEl>
                                          <p:spTgt spid="23">
                                            <p:txEl>
                                              <p:pRg st="0" end="0"/>
                                            </p:txEl>
                                          </p:spTgt>
                                        </p:tgtEl>
                                      </p:cBhvr>
                                    </p:animEffect>
                                    <p:anim calcmode="lin" valueType="num">
                                      <p:cBhvr>
                                        <p:cTn id="146" dur="1000" fill="hold"/>
                                        <p:tgtEl>
                                          <p:spTgt spid="23">
                                            <p:txEl>
                                              <p:pRg st="0" end="0"/>
                                            </p:txEl>
                                          </p:spTgt>
                                        </p:tgtEl>
                                        <p:attrNameLst>
                                          <p:attrName>ppt_x</p:attrName>
                                        </p:attrNameLst>
                                      </p:cBhvr>
                                      <p:tavLst>
                                        <p:tav tm="0">
                                          <p:val>
                                            <p:strVal val="#ppt_x"/>
                                          </p:val>
                                        </p:tav>
                                        <p:tav tm="100000">
                                          <p:val>
                                            <p:strVal val="#ppt_x"/>
                                          </p:val>
                                        </p:tav>
                                      </p:tavLst>
                                    </p:anim>
                                    <p:anim calcmode="lin" valueType="num">
                                      <p:cBhvr>
                                        <p:cTn id="147" dur="1000" fill="hold"/>
                                        <p:tgtEl>
                                          <p:spTgt spid="23">
                                            <p:txEl>
                                              <p:pRg st="0" end="0"/>
                                            </p:txEl>
                                          </p:spTgt>
                                        </p:tgtEl>
                                        <p:attrNameLst>
                                          <p:attrName>ppt_y</p:attrName>
                                        </p:attrNameLst>
                                      </p:cBhvr>
                                      <p:tavLst>
                                        <p:tav tm="0">
                                          <p:val>
                                            <p:strVal val="#ppt_y+.1"/>
                                          </p:val>
                                        </p:tav>
                                        <p:tav tm="100000">
                                          <p:val>
                                            <p:strVal val="#ppt_y"/>
                                          </p:val>
                                        </p:tav>
                                      </p:tavLst>
                                    </p:anim>
                                  </p:childTnLst>
                                </p:cTn>
                              </p:par>
                            </p:childTnLst>
                          </p:cTn>
                        </p:par>
                        <p:par>
                          <p:cTn id="148" fill="hold">
                            <p:stCondLst>
                              <p:cond delay="15500"/>
                            </p:stCondLst>
                            <p:childTnLst>
                              <p:par>
                                <p:cTn id="149" presetID="42" presetClass="entr" presetSubtype="0" fill="hold" grpId="0" nodeType="afterEffect">
                                  <p:stCondLst>
                                    <p:cond delay="0"/>
                                  </p:stCondLst>
                                  <p:childTnLst>
                                    <p:set>
                                      <p:cBhvr>
                                        <p:cTn id="150" dur="1" fill="hold">
                                          <p:stCondLst>
                                            <p:cond delay="0"/>
                                          </p:stCondLst>
                                        </p:cTn>
                                        <p:tgtEl>
                                          <p:spTgt spid="23">
                                            <p:txEl>
                                              <p:pRg st="3" end="3"/>
                                            </p:txEl>
                                          </p:spTgt>
                                        </p:tgtEl>
                                        <p:attrNameLst>
                                          <p:attrName>style.visibility</p:attrName>
                                        </p:attrNameLst>
                                      </p:cBhvr>
                                      <p:to>
                                        <p:strVal val="visible"/>
                                      </p:to>
                                    </p:set>
                                    <p:animEffect transition="in" filter="fade">
                                      <p:cBhvr>
                                        <p:cTn id="151" dur="1000"/>
                                        <p:tgtEl>
                                          <p:spTgt spid="23">
                                            <p:txEl>
                                              <p:pRg st="3" end="3"/>
                                            </p:txEl>
                                          </p:spTgt>
                                        </p:tgtEl>
                                      </p:cBhvr>
                                    </p:animEffect>
                                    <p:anim calcmode="lin" valueType="num">
                                      <p:cBhvr>
                                        <p:cTn id="152" dur="1000" fill="hold"/>
                                        <p:tgtEl>
                                          <p:spTgt spid="23">
                                            <p:txEl>
                                              <p:pRg st="3" end="3"/>
                                            </p:txEl>
                                          </p:spTgt>
                                        </p:tgtEl>
                                        <p:attrNameLst>
                                          <p:attrName>ppt_x</p:attrName>
                                        </p:attrNameLst>
                                      </p:cBhvr>
                                      <p:tavLst>
                                        <p:tav tm="0">
                                          <p:val>
                                            <p:strVal val="#ppt_x"/>
                                          </p:val>
                                        </p:tav>
                                        <p:tav tm="100000">
                                          <p:val>
                                            <p:strVal val="#ppt_x"/>
                                          </p:val>
                                        </p:tav>
                                      </p:tavLst>
                                    </p:anim>
                                    <p:anim calcmode="lin" valueType="num">
                                      <p:cBhvr>
                                        <p:cTn id="153" dur="1000" fill="hold"/>
                                        <p:tgtEl>
                                          <p:spTgt spid="23">
                                            <p:txEl>
                                              <p:pRg st="3" end="3"/>
                                            </p:txEl>
                                          </p:spTgt>
                                        </p:tgtEl>
                                        <p:attrNameLst>
                                          <p:attrName>ppt_y</p:attrName>
                                        </p:attrNameLst>
                                      </p:cBhvr>
                                      <p:tavLst>
                                        <p:tav tm="0">
                                          <p:val>
                                            <p:strVal val="#ppt_y+.1"/>
                                          </p:val>
                                        </p:tav>
                                        <p:tav tm="100000">
                                          <p:val>
                                            <p:strVal val="#ppt_y"/>
                                          </p:val>
                                        </p:tav>
                                      </p:tavLst>
                                    </p:anim>
                                  </p:childTnLst>
                                </p:cTn>
                              </p:par>
                            </p:childTnLst>
                          </p:cTn>
                        </p:par>
                        <p:par>
                          <p:cTn id="154" fill="hold">
                            <p:stCondLst>
                              <p:cond delay="16500"/>
                            </p:stCondLst>
                            <p:childTnLst>
                              <p:par>
                                <p:cTn id="155" presetID="42" presetClass="entr" presetSubtype="0" fill="hold" grpId="0" nodeType="afterEffect">
                                  <p:stCondLst>
                                    <p:cond delay="0"/>
                                  </p:stCondLst>
                                  <p:childTnLst>
                                    <p:set>
                                      <p:cBhvr>
                                        <p:cTn id="156" dur="1" fill="hold">
                                          <p:stCondLst>
                                            <p:cond delay="0"/>
                                          </p:stCondLst>
                                        </p:cTn>
                                        <p:tgtEl>
                                          <p:spTgt spid="23">
                                            <p:txEl>
                                              <p:pRg st="5" end="5"/>
                                            </p:txEl>
                                          </p:spTgt>
                                        </p:tgtEl>
                                        <p:attrNameLst>
                                          <p:attrName>style.visibility</p:attrName>
                                        </p:attrNameLst>
                                      </p:cBhvr>
                                      <p:to>
                                        <p:strVal val="visible"/>
                                      </p:to>
                                    </p:set>
                                    <p:animEffect transition="in" filter="fade">
                                      <p:cBhvr>
                                        <p:cTn id="157" dur="1000"/>
                                        <p:tgtEl>
                                          <p:spTgt spid="23">
                                            <p:txEl>
                                              <p:pRg st="5" end="5"/>
                                            </p:txEl>
                                          </p:spTgt>
                                        </p:tgtEl>
                                      </p:cBhvr>
                                    </p:animEffect>
                                    <p:anim calcmode="lin" valueType="num">
                                      <p:cBhvr>
                                        <p:cTn id="158" dur="1000" fill="hold"/>
                                        <p:tgtEl>
                                          <p:spTgt spid="23">
                                            <p:txEl>
                                              <p:pRg st="5" end="5"/>
                                            </p:txEl>
                                          </p:spTgt>
                                        </p:tgtEl>
                                        <p:attrNameLst>
                                          <p:attrName>ppt_x</p:attrName>
                                        </p:attrNameLst>
                                      </p:cBhvr>
                                      <p:tavLst>
                                        <p:tav tm="0">
                                          <p:val>
                                            <p:strVal val="#ppt_x"/>
                                          </p:val>
                                        </p:tav>
                                        <p:tav tm="100000">
                                          <p:val>
                                            <p:strVal val="#ppt_x"/>
                                          </p:val>
                                        </p:tav>
                                      </p:tavLst>
                                    </p:anim>
                                    <p:anim calcmode="lin" valueType="num">
                                      <p:cBhvr>
                                        <p:cTn id="159" dur="1000" fill="hold"/>
                                        <p:tgtEl>
                                          <p:spTgt spid="23">
                                            <p:txEl>
                                              <p:pRg st="5" end="5"/>
                                            </p:txEl>
                                          </p:spTgt>
                                        </p:tgtEl>
                                        <p:attrNameLst>
                                          <p:attrName>ppt_y</p:attrName>
                                        </p:attrNameLst>
                                      </p:cBhvr>
                                      <p:tavLst>
                                        <p:tav tm="0">
                                          <p:val>
                                            <p:strVal val="#ppt_y+.1"/>
                                          </p:val>
                                        </p:tav>
                                        <p:tav tm="100000">
                                          <p:val>
                                            <p:strVal val="#ppt_y"/>
                                          </p:val>
                                        </p:tav>
                                      </p:tavLst>
                                    </p:anim>
                                  </p:childTnLst>
                                </p:cTn>
                              </p:par>
                            </p:childTnLst>
                          </p:cTn>
                        </p:par>
                        <p:par>
                          <p:cTn id="160" fill="hold">
                            <p:stCondLst>
                              <p:cond delay="17500"/>
                            </p:stCondLst>
                            <p:childTnLst>
                              <p:par>
                                <p:cTn id="161" presetID="42" presetClass="entr" presetSubtype="0" fill="hold" grpId="0" nodeType="afterEffect">
                                  <p:stCondLst>
                                    <p:cond delay="0"/>
                                  </p:stCondLst>
                                  <p:childTnLst>
                                    <p:set>
                                      <p:cBhvr>
                                        <p:cTn id="162" dur="1" fill="hold">
                                          <p:stCondLst>
                                            <p:cond delay="0"/>
                                          </p:stCondLst>
                                        </p:cTn>
                                        <p:tgtEl>
                                          <p:spTgt spid="23">
                                            <p:txEl>
                                              <p:pRg st="6" end="6"/>
                                            </p:txEl>
                                          </p:spTgt>
                                        </p:tgtEl>
                                        <p:attrNameLst>
                                          <p:attrName>style.visibility</p:attrName>
                                        </p:attrNameLst>
                                      </p:cBhvr>
                                      <p:to>
                                        <p:strVal val="visible"/>
                                      </p:to>
                                    </p:set>
                                    <p:animEffect transition="in" filter="fade">
                                      <p:cBhvr>
                                        <p:cTn id="163" dur="1000"/>
                                        <p:tgtEl>
                                          <p:spTgt spid="23">
                                            <p:txEl>
                                              <p:pRg st="6" end="6"/>
                                            </p:txEl>
                                          </p:spTgt>
                                        </p:tgtEl>
                                      </p:cBhvr>
                                    </p:animEffect>
                                    <p:anim calcmode="lin" valueType="num">
                                      <p:cBhvr>
                                        <p:cTn id="164" dur="1000" fill="hold"/>
                                        <p:tgtEl>
                                          <p:spTgt spid="23">
                                            <p:txEl>
                                              <p:pRg st="6" end="6"/>
                                            </p:txEl>
                                          </p:spTgt>
                                        </p:tgtEl>
                                        <p:attrNameLst>
                                          <p:attrName>ppt_x</p:attrName>
                                        </p:attrNameLst>
                                      </p:cBhvr>
                                      <p:tavLst>
                                        <p:tav tm="0">
                                          <p:val>
                                            <p:strVal val="#ppt_x"/>
                                          </p:val>
                                        </p:tav>
                                        <p:tav tm="100000">
                                          <p:val>
                                            <p:strVal val="#ppt_x"/>
                                          </p:val>
                                        </p:tav>
                                      </p:tavLst>
                                    </p:anim>
                                    <p:anim calcmode="lin" valueType="num">
                                      <p:cBhvr>
                                        <p:cTn id="165" dur="1000" fill="hold"/>
                                        <p:tgtEl>
                                          <p:spTgt spid="23">
                                            <p:txEl>
                                              <p:pRg st="6" end="6"/>
                                            </p:txEl>
                                          </p:spTgt>
                                        </p:tgtEl>
                                        <p:attrNameLst>
                                          <p:attrName>ppt_y</p:attrName>
                                        </p:attrNameLst>
                                      </p:cBhvr>
                                      <p:tavLst>
                                        <p:tav tm="0">
                                          <p:val>
                                            <p:strVal val="#ppt_y+.1"/>
                                          </p:val>
                                        </p:tav>
                                        <p:tav tm="100000">
                                          <p:val>
                                            <p:strVal val="#ppt_y"/>
                                          </p:val>
                                        </p:tav>
                                      </p:tavLst>
                                    </p:anim>
                                  </p:childTnLst>
                                </p:cTn>
                              </p:par>
                            </p:childTnLst>
                          </p:cTn>
                        </p:par>
                        <p:par>
                          <p:cTn id="166" fill="hold">
                            <p:stCondLst>
                              <p:cond delay="18500"/>
                            </p:stCondLst>
                            <p:childTnLst>
                              <p:par>
                                <p:cTn id="167" presetID="42" presetClass="entr" presetSubtype="0" fill="hold" grpId="0" nodeType="afterEffect">
                                  <p:stCondLst>
                                    <p:cond delay="0"/>
                                  </p:stCondLst>
                                  <p:childTnLst>
                                    <p:set>
                                      <p:cBhvr>
                                        <p:cTn id="168" dur="1" fill="hold">
                                          <p:stCondLst>
                                            <p:cond delay="0"/>
                                          </p:stCondLst>
                                        </p:cTn>
                                        <p:tgtEl>
                                          <p:spTgt spid="23">
                                            <p:txEl>
                                              <p:pRg st="7" end="7"/>
                                            </p:txEl>
                                          </p:spTgt>
                                        </p:tgtEl>
                                        <p:attrNameLst>
                                          <p:attrName>style.visibility</p:attrName>
                                        </p:attrNameLst>
                                      </p:cBhvr>
                                      <p:to>
                                        <p:strVal val="visible"/>
                                      </p:to>
                                    </p:set>
                                    <p:animEffect transition="in" filter="fade">
                                      <p:cBhvr>
                                        <p:cTn id="169" dur="1000"/>
                                        <p:tgtEl>
                                          <p:spTgt spid="23">
                                            <p:txEl>
                                              <p:pRg st="7" end="7"/>
                                            </p:txEl>
                                          </p:spTgt>
                                        </p:tgtEl>
                                      </p:cBhvr>
                                    </p:animEffect>
                                    <p:anim calcmode="lin" valueType="num">
                                      <p:cBhvr>
                                        <p:cTn id="170" dur="1000" fill="hold"/>
                                        <p:tgtEl>
                                          <p:spTgt spid="23">
                                            <p:txEl>
                                              <p:pRg st="7" end="7"/>
                                            </p:txEl>
                                          </p:spTgt>
                                        </p:tgtEl>
                                        <p:attrNameLst>
                                          <p:attrName>ppt_x</p:attrName>
                                        </p:attrNameLst>
                                      </p:cBhvr>
                                      <p:tavLst>
                                        <p:tav tm="0">
                                          <p:val>
                                            <p:strVal val="#ppt_x"/>
                                          </p:val>
                                        </p:tav>
                                        <p:tav tm="100000">
                                          <p:val>
                                            <p:strVal val="#ppt_x"/>
                                          </p:val>
                                        </p:tav>
                                      </p:tavLst>
                                    </p:anim>
                                    <p:anim calcmode="lin" valueType="num">
                                      <p:cBhvr>
                                        <p:cTn id="171" dur="1000" fill="hold"/>
                                        <p:tgtEl>
                                          <p:spTgt spid="23">
                                            <p:txEl>
                                              <p:pRg st="7" end="7"/>
                                            </p:txEl>
                                          </p:spTgt>
                                        </p:tgtEl>
                                        <p:attrNameLst>
                                          <p:attrName>ppt_y</p:attrName>
                                        </p:attrNameLst>
                                      </p:cBhvr>
                                      <p:tavLst>
                                        <p:tav tm="0">
                                          <p:val>
                                            <p:strVal val="#ppt_y+.1"/>
                                          </p:val>
                                        </p:tav>
                                        <p:tav tm="100000">
                                          <p:val>
                                            <p:strVal val="#ppt_y"/>
                                          </p:val>
                                        </p:tav>
                                      </p:tavLst>
                                    </p:anim>
                                  </p:childTnLst>
                                </p:cTn>
                              </p:par>
                            </p:childTnLst>
                          </p:cTn>
                        </p:par>
                        <p:par>
                          <p:cTn id="172" fill="hold">
                            <p:stCondLst>
                              <p:cond delay="19500"/>
                            </p:stCondLst>
                            <p:childTnLst>
                              <p:par>
                                <p:cTn id="173" presetID="53" presetClass="entr" presetSubtype="16" fill="hold" grpId="0" nodeType="afterEffect">
                                  <p:stCondLst>
                                    <p:cond delay="0"/>
                                  </p:stCondLst>
                                  <p:childTnLst>
                                    <p:set>
                                      <p:cBhvr>
                                        <p:cTn id="174" dur="1" fill="hold">
                                          <p:stCondLst>
                                            <p:cond delay="0"/>
                                          </p:stCondLst>
                                        </p:cTn>
                                        <p:tgtEl>
                                          <p:spTgt spid="41"/>
                                        </p:tgtEl>
                                        <p:attrNameLst>
                                          <p:attrName>style.visibility</p:attrName>
                                        </p:attrNameLst>
                                      </p:cBhvr>
                                      <p:to>
                                        <p:strVal val="visible"/>
                                      </p:to>
                                    </p:set>
                                    <p:anim calcmode="lin" valueType="num">
                                      <p:cBhvr>
                                        <p:cTn id="175" dur="500" fill="hold"/>
                                        <p:tgtEl>
                                          <p:spTgt spid="41"/>
                                        </p:tgtEl>
                                        <p:attrNameLst>
                                          <p:attrName>ppt_w</p:attrName>
                                        </p:attrNameLst>
                                      </p:cBhvr>
                                      <p:tavLst>
                                        <p:tav tm="0">
                                          <p:val>
                                            <p:fltVal val="0"/>
                                          </p:val>
                                        </p:tav>
                                        <p:tav tm="100000">
                                          <p:val>
                                            <p:strVal val="#ppt_w"/>
                                          </p:val>
                                        </p:tav>
                                      </p:tavLst>
                                    </p:anim>
                                    <p:anim calcmode="lin" valueType="num">
                                      <p:cBhvr>
                                        <p:cTn id="176" dur="500" fill="hold"/>
                                        <p:tgtEl>
                                          <p:spTgt spid="41"/>
                                        </p:tgtEl>
                                        <p:attrNameLst>
                                          <p:attrName>ppt_h</p:attrName>
                                        </p:attrNameLst>
                                      </p:cBhvr>
                                      <p:tavLst>
                                        <p:tav tm="0">
                                          <p:val>
                                            <p:fltVal val="0"/>
                                          </p:val>
                                        </p:tav>
                                        <p:tav tm="100000">
                                          <p:val>
                                            <p:strVal val="#ppt_h"/>
                                          </p:val>
                                        </p:tav>
                                      </p:tavLst>
                                    </p:anim>
                                    <p:animEffect transition="in" filter="fade">
                                      <p:cBhvr>
                                        <p:cTn id="177" dur="500"/>
                                        <p:tgtEl>
                                          <p:spTgt spid="41"/>
                                        </p:tgtEl>
                                      </p:cBhvr>
                                    </p:animEffect>
                                  </p:childTnLst>
                                </p:cTn>
                              </p:par>
                              <p:par>
                                <p:cTn id="178" presetID="53" presetClass="entr" presetSubtype="16" fill="hold" grpId="0" nodeType="withEffect">
                                  <p:stCondLst>
                                    <p:cond delay="0"/>
                                  </p:stCondLst>
                                  <p:childTnLst>
                                    <p:set>
                                      <p:cBhvr>
                                        <p:cTn id="179" dur="1" fill="hold">
                                          <p:stCondLst>
                                            <p:cond delay="0"/>
                                          </p:stCondLst>
                                        </p:cTn>
                                        <p:tgtEl>
                                          <p:spTgt spid="38"/>
                                        </p:tgtEl>
                                        <p:attrNameLst>
                                          <p:attrName>style.visibility</p:attrName>
                                        </p:attrNameLst>
                                      </p:cBhvr>
                                      <p:to>
                                        <p:strVal val="visible"/>
                                      </p:to>
                                    </p:set>
                                    <p:anim calcmode="lin" valueType="num">
                                      <p:cBhvr>
                                        <p:cTn id="180" dur="500" fill="hold"/>
                                        <p:tgtEl>
                                          <p:spTgt spid="38"/>
                                        </p:tgtEl>
                                        <p:attrNameLst>
                                          <p:attrName>ppt_w</p:attrName>
                                        </p:attrNameLst>
                                      </p:cBhvr>
                                      <p:tavLst>
                                        <p:tav tm="0">
                                          <p:val>
                                            <p:fltVal val="0"/>
                                          </p:val>
                                        </p:tav>
                                        <p:tav tm="100000">
                                          <p:val>
                                            <p:strVal val="#ppt_w"/>
                                          </p:val>
                                        </p:tav>
                                      </p:tavLst>
                                    </p:anim>
                                    <p:anim calcmode="lin" valueType="num">
                                      <p:cBhvr>
                                        <p:cTn id="181" dur="500" fill="hold"/>
                                        <p:tgtEl>
                                          <p:spTgt spid="38"/>
                                        </p:tgtEl>
                                        <p:attrNameLst>
                                          <p:attrName>ppt_h</p:attrName>
                                        </p:attrNameLst>
                                      </p:cBhvr>
                                      <p:tavLst>
                                        <p:tav tm="0">
                                          <p:val>
                                            <p:fltVal val="0"/>
                                          </p:val>
                                        </p:tav>
                                        <p:tav tm="100000">
                                          <p:val>
                                            <p:strVal val="#ppt_h"/>
                                          </p:val>
                                        </p:tav>
                                      </p:tavLst>
                                    </p:anim>
                                    <p:animEffect transition="in" filter="fade">
                                      <p:cBhvr>
                                        <p:cTn id="182" dur="500"/>
                                        <p:tgtEl>
                                          <p:spTgt spid="38"/>
                                        </p:tgtEl>
                                      </p:cBhvr>
                                    </p:animEffect>
                                  </p:childTnLst>
                                </p:cTn>
                              </p:par>
                              <p:par>
                                <p:cTn id="183" presetID="53" presetClass="entr" presetSubtype="16" fill="hold" grpId="0" nodeType="withEffect">
                                  <p:stCondLst>
                                    <p:cond delay="0"/>
                                  </p:stCondLst>
                                  <p:childTnLst>
                                    <p:set>
                                      <p:cBhvr>
                                        <p:cTn id="184" dur="1" fill="hold">
                                          <p:stCondLst>
                                            <p:cond delay="0"/>
                                          </p:stCondLst>
                                        </p:cTn>
                                        <p:tgtEl>
                                          <p:spTgt spid="40"/>
                                        </p:tgtEl>
                                        <p:attrNameLst>
                                          <p:attrName>style.visibility</p:attrName>
                                        </p:attrNameLst>
                                      </p:cBhvr>
                                      <p:to>
                                        <p:strVal val="visible"/>
                                      </p:to>
                                    </p:set>
                                    <p:anim calcmode="lin" valueType="num">
                                      <p:cBhvr>
                                        <p:cTn id="185" dur="500" fill="hold"/>
                                        <p:tgtEl>
                                          <p:spTgt spid="40"/>
                                        </p:tgtEl>
                                        <p:attrNameLst>
                                          <p:attrName>ppt_w</p:attrName>
                                        </p:attrNameLst>
                                      </p:cBhvr>
                                      <p:tavLst>
                                        <p:tav tm="0">
                                          <p:val>
                                            <p:fltVal val="0"/>
                                          </p:val>
                                        </p:tav>
                                        <p:tav tm="100000">
                                          <p:val>
                                            <p:strVal val="#ppt_w"/>
                                          </p:val>
                                        </p:tav>
                                      </p:tavLst>
                                    </p:anim>
                                    <p:anim calcmode="lin" valueType="num">
                                      <p:cBhvr>
                                        <p:cTn id="186" dur="500" fill="hold"/>
                                        <p:tgtEl>
                                          <p:spTgt spid="40"/>
                                        </p:tgtEl>
                                        <p:attrNameLst>
                                          <p:attrName>ppt_h</p:attrName>
                                        </p:attrNameLst>
                                      </p:cBhvr>
                                      <p:tavLst>
                                        <p:tav tm="0">
                                          <p:val>
                                            <p:fltVal val="0"/>
                                          </p:val>
                                        </p:tav>
                                        <p:tav tm="100000">
                                          <p:val>
                                            <p:strVal val="#ppt_h"/>
                                          </p:val>
                                        </p:tav>
                                      </p:tavLst>
                                    </p:anim>
                                    <p:animEffect transition="in" filter="fade">
                                      <p:cBhvr>
                                        <p:cTn id="187" dur="500"/>
                                        <p:tgtEl>
                                          <p:spTgt spid="40"/>
                                        </p:tgtEl>
                                      </p:cBhvr>
                                    </p:animEffect>
                                  </p:childTnLst>
                                </p:cTn>
                              </p:par>
                            </p:childTnLst>
                          </p:cTn>
                        </p:par>
                        <p:par>
                          <p:cTn id="188" fill="hold">
                            <p:stCondLst>
                              <p:cond delay="20000"/>
                            </p:stCondLst>
                            <p:childTnLst>
                              <p:par>
                                <p:cTn id="189" presetID="53" presetClass="entr" presetSubtype="16" fill="hold" grpId="0" nodeType="afterEffect">
                                  <p:stCondLst>
                                    <p:cond delay="0"/>
                                  </p:stCondLst>
                                  <p:childTnLst>
                                    <p:set>
                                      <p:cBhvr>
                                        <p:cTn id="190" dur="1" fill="hold">
                                          <p:stCondLst>
                                            <p:cond delay="0"/>
                                          </p:stCondLst>
                                        </p:cTn>
                                        <p:tgtEl>
                                          <p:spTgt spid="60"/>
                                        </p:tgtEl>
                                        <p:attrNameLst>
                                          <p:attrName>style.visibility</p:attrName>
                                        </p:attrNameLst>
                                      </p:cBhvr>
                                      <p:to>
                                        <p:strVal val="visible"/>
                                      </p:to>
                                    </p:set>
                                    <p:anim calcmode="lin" valueType="num">
                                      <p:cBhvr>
                                        <p:cTn id="191" dur="500" fill="hold"/>
                                        <p:tgtEl>
                                          <p:spTgt spid="60"/>
                                        </p:tgtEl>
                                        <p:attrNameLst>
                                          <p:attrName>ppt_w</p:attrName>
                                        </p:attrNameLst>
                                      </p:cBhvr>
                                      <p:tavLst>
                                        <p:tav tm="0">
                                          <p:val>
                                            <p:fltVal val="0"/>
                                          </p:val>
                                        </p:tav>
                                        <p:tav tm="100000">
                                          <p:val>
                                            <p:strVal val="#ppt_w"/>
                                          </p:val>
                                        </p:tav>
                                      </p:tavLst>
                                    </p:anim>
                                    <p:anim calcmode="lin" valueType="num">
                                      <p:cBhvr>
                                        <p:cTn id="192" dur="500" fill="hold"/>
                                        <p:tgtEl>
                                          <p:spTgt spid="60"/>
                                        </p:tgtEl>
                                        <p:attrNameLst>
                                          <p:attrName>ppt_h</p:attrName>
                                        </p:attrNameLst>
                                      </p:cBhvr>
                                      <p:tavLst>
                                        <p:tav tm="0">
                                          <p:val>
                                            <p:fltVal val="0"/>
                                          </p:val>
                                        </p:tav>
                                        <p:tav tm="100000">
                                          <p:val>
                                            <p:strVal val="#ppt_h"/>
                                          </p:val>
                                        </p:tav>
                                      </p:tavLst>
                                    </p:anim>
                                    <p:animEffect transition="in" filter="fade">
                                      <p:cBhvr>
                                        <p:cTn id="193" dur="500"/>
                                        <p:tgtEl>
                                          <p:spTgt spid="60"/>
                                        </p:tgtEl>
                                      </p:cBhvr>
                                    </p:animEffect>
                                  </p:childTnLst>
                                </p:cTn>
                              </p:par>
                            </p:childTnLst>
                          </p:cTn>
                        </p:par>
                        <p:par>
                          <p:cTn id="194" fill="hold">
                            <p:stCondLst>
                              <p:cond delay="20500"/>
                            </p:stCondLst>
                            <p:childTnLst>
                              <p:par>
                                <p:cTn id="195" presetID="42" presetClass="entr" presetSubtype="0" fill="hold" grpId="0" nodeType="afterEffect">
                                  <p:stCondLst>
                                    <p:cond delay="0"/>
                                  </p:stCondLst>
                                  <p:childTnLst>
                                    <p:set>
                                      <p:cBhvr>
                                        <p:cTn id="196" dur="1" fill="hold">
                                          <p:stCondLst>
                                            <p:cond delay="0"/>
                                          </p:stCondLst>
                                        </p:cTn>
                                        <p:tgtEl>
                                          <p:spTgt spid="43"/>
                                        </p:tgtEl>
                                        <p:attrNameLst>
                                          <p:attrName>style.visibility</p:attrName>
                                        </p:attrNameLst>
                                      </p:cBhvr>
                                      <p:to>
                                        <p:strVal val="visible"/>
                                      </p:to>
                                    </p:set>
                                    <p:animEffect transition="in" filter="fade">
                                      <p:cBhvr>
                                        <p:cTn id="197" dur="1000"/>
                                        <p:tgtEl>
                                          <p:spTgt spid="43"/>
                                        </p:tgtEl>
                                      </p:cBhvr>
                                    </p:animEffect>
                                    <p:anim calcmode="lin" valueType="num">
                                      <p:cBhvr>
                                        <p:cTn id="198" dur="1000" fill="hold"/>
                                        <p:tgtEl>
                                          <p:spTgt spid="43"/>
                                        </p:tgtEl>
                                        <p:attrNameLst>
                                          <p:attrName>ppt_x</p:attrName>
                                        </p:attrNameLst>
                                      </p:cBhvr>
                                      <p:tavLst>
                                        <p:tav tm="0">
                                          <p:val>
                                            <p:strVal val="#ppt_x"/>
                                          </p:val>
                                        </p:tav>
                                        <p:tav tm="100000">
                                          <p:val>
                                            <p:strVal val="#ppt_x"/>
                                          </p:val>
                                        </p:tav>
                                      </p:tavLst>
                                    </p:anim>
                                    <p:anim calcmode="lin" valueType="num">
                                      <p:cBhvr>
                                        <p:cTn id="199" dur="1000" fill="hold"/>
                                        <p:tgtEl>
                                          <p:spTgt spid="43"/>
                                        </p:tgtEl>
                                        <p:attrNameLst>
                                          <p:attrName>ppt_y</p:attrName>
                                        </p:attrNameLst>
                                      </p:cBhvr>
                                      <p:tavLst>
                                        <p:tav tm="0">
                                          <p:val>
                                            <p:strVal val="#ppt_y+.1"/>
                                          </p:val>
                                        </p:tav>
                                        <p:tav tm="100000">
                                          <p:val>
                                            <p:strVal val="#ppt_y"/>
                                          </p:val>
                                        </p:tav>
                                      </p:tavLst>
                                    </p:anim>
                                  </p:childTnLst>
                                </p:cTn>
                              </p:par>
                            </p:childTnLst>
                          </p:cTn>
                        </p:par>
                        <p:par>
                          <p:cTn id="200" fill="hold">
                            <p:stCondLst>
                              <p:cond delay="21500"/>
                            </p:stCondLst>
                            <p:childTnLst>
                              <p:par>
                                <p:cTn id="201" presetID="22" presetClass="entr" presetSubtype="4" fill="hold" grpId="0" nodeType="afterEffect">
                                  <p:stCondLst>
                                    <p:cond delay="0"/>
                                  </p:stCondLst>
                                  <p:childTnLst>
                                    <p:set>
                                      <p:cBhvr>
                                        <p:cTn id="202" dur="1" fill="hold">
                                          <p:stCondLst>
                                            <p:cond delay="0"/>
                                          </p:stCondLst>
                                        </p:cTn>
                                        <p:tgtEl>
                                          <p:spTgt spid="39"/>
                                        </p:tgtEl>
                                        <p:attrNameLst>
                                          <p:attrName>style.visibility</p:attrName>
                                        </p:attrNameLst>
                                      </p:cBhvr>
                                      <p:to>
                                        <p:strVal val="visible"/>
                                      </p:to>
                                    </p:set>
                                    <p:animEffect transition="in" filter="wipe(down)">
                                      <p:cBhvr>
                                        <p:cTn id="203" dur="1000"/>
                                        <p:tgtEl>
                                          <p:spTgt spid="39"/>
                                        </p:tgtEl>
                                      </p:cBhvr>
                                    </p:animEffect>
                                  </p:childTnLst>
                                </p:cTn>
                              </p:par>
                              <p:par>
                                <p:cTn id="204" presetID="42" presetClass="entr" presetSubtype="0" fill="hold" grpId="0" nodeType="withEffect">
                                  <p:stCondLst>
                                    <p:cond delay="0"/>
                                  </p:stCondLst>
                                  <p:childTnLst>
                                    <p:set>
                                      <p:cBhvr>
                                        <p:cTn id="205" dur="1" fill="hold">
                                          <p:stCondLst>
                                            <p:cond delay="0"/>
                                          </p:stCondLst>
                                        </p:cTn>
                                        <p:tgtEl>
                                          <p:spTgt spid="42"/>
                                        </p:tgtEl>
                                        <p:attrNameLst>
                                          <p:attrName>style.visibility</p:attrName>
                                        </p:attrNameLst>
                                      </p:cBhvr>
                                      <p:to>
                                        <p:strVal val="visible"/>
                                      </p:to>
                                    </p:set>
                                    <p:animEffect transition="in" filter="fade">
                                      <p:cBhvr>
                                        <p:cTn id="206" dur="1000"/>
                                        <p:tgtEl>
                                          <p:spTgt spid="42"/>
                                        </p:tgtEl>
                                      </p:cBhvr>
                                    </p:animEffect>
                                    <p:anim calcmode="lin" valueType="num">
                                      <p:cBhvr>
                                        <p:cTn id="207" dur="1000" fill="hold"/>
                                        <p:tgtEl>
                                          <p:spTgt spid="42"/>
                                        </p:tgtEl>
                                        <p:attrNameLst>
                                          <p:attrName>ppt_x</p:attrName>
                                        </p:attrNameLst>
                                      </p:cBhvr>
                                      <p:tavLst>
                                        <p:tav tm="0">
                                          <p:val>
                                            <p:strVal val="#ppt_x"/>
                                          </p:val>
                                        </p:tav>
                                        <p:tav tm="100000">
                                          <p:val>
                                            <p:strVal val="#ppt_x"/>
                                          </p:val>
                                        </p:tav>
                                      </p:tavLst>
                                    </p:anim>
                                    <p:anim calcmode="lin" valueType="num">
                                      <p:cBhvr>
                                        <p:cTn id="208" dur="1000" fill="hold"/>
                                        <p:tgtEl>
                                          <p:spTgt spid="42"/>
                                        </p:tgtEl>
                                        <p:attrNameLst>
                                          <p:attrName>ppt_y</p:attrName>
                                        </p:attrNameLst>
                                      </p:cBhvr>
                                      <p:tavLst>
                                        <p:tav tm="0">
                                          <p:val>
                                            <p:strVal val="#ppt_y+.1"/>
                                          </p:val>
                                        </p:tav>
                                        <p:tav tm="100000">
                                          <p:val>
                                            <p:strVal val="#ppt_y"/>
                                          </p:val>
                                        </p:tav>
                                      </p:tavLst>
                                    </p:anim>
                                  </p:childTnLst>
                                </p:cTn>
                              </p:par>
                            </p:childTnLst>
                          </p:cTn>
                        </p:par>
                        <p:par>
                          <p:cTn id="209" fill="hold">
                            <p:stCondLst>
                              <p:cond delay="22500"/>
                            </p:stCondLst>
                            <p:childTnLst>
                              <p:par>
                                <p:cTn id="210" presetID="53" presetClass="entr" presetSubtype="16" fill="hold" grpId="0" nodeType="afterEffect">
                                  <p:stCondLst>
                                    <p:cond delay="0"/>
                                  </p:stCondLst>
                                  <p:childTnLst>
                                    <p:set>
                                      <p:cBhvr>
                                        <p:cTn id="211" dur="1" fill="hold">
                                          <p:stCondLst>
                                            <p:cond delay="0"/>
                                          </p:stCondLst>
                                        </p:cTn>
                                        <p:tgtEl>
                                          <p:spTgt spid="50"/>
                                        </p:tgtEl>
                                        <p:attrNameLst>
                                          <p:attrName>style.visibility</p:attrName>
                                        </p:attrNameLst>
                                      </p:cBhvr>
                                      <p:to>
                                        <p:strVal val="visible"/>
                                      </p:to>
                                    </p:set>
                                    <p:anim calcmode="lin" valueType="num">
                                      <p:cBhvr>
                                        <p:cTn id="212" dur="500" fill="hold"/>
                                        <p:tgtEl>
                                          <p:spTgt spid="50"/>
                                        </p:tgtEl>
                                        <p:attrNameLst>
                                          <p:attrName>ppt_w</p:attrName>
                                        </p:attrNameLst>
                                      </p:cBhvr>
                                      <p:tavLst>
                                        <p:tav tm="0">
                                          <p:val>
                                            <p:fltVal val="0"/>
                                          </p:val>
                                        </p:tav>
                                        <p:tav tm="100000">
                                          <p:val>
                                            <p:strVal val="#ppt_w"/>
                                          </p:val>
                                        </p:tav>
                                      </p:tavLst>
                                    </p:anim>
                                    <p:anim calcmode="lin" valueType="num">
                                      <p:cBhvr>
                                        <p:cTn id="213" dur="500" fill="hold"/>
                                        <p:tgtEl>
                                          <p:spTgt spid="50"/>
                                        </p:tgtEl>
                                        <p:attrNameLst>
                                          <p:attrName>ppt_h</p:attrName>
                                        </p:attrNameLst>
                                      </p:cBhvr>
                                      <p:tavLst>
                                        <p:tav tm="0">
                                          <p:val>
                                            <p:fltVal val="0"/>
                                          </p:val>
                                        </p:tav>
                                        <p:tav tm="100000">
                                          <p:val>
                                            <p:strVal val="#ppt_h"/>
                                          </p:val>
                                        </p:tav>
                                      </p:tavLst>
                                    </p:anim>
                                    <p:animEffect transition="in" filter="fade">
                                      <p:cBhvr>
                                        <p:cTn id="214" dur="500"/>
                                        <p:tgtEl>
                                          <p:spTgt spid="50"/>
                                        </p:tgtEl>
                                      </p:cBhvr>
                                    </p:animEffect>
                                  </p:childTnLst>
                                </p:cTn>
                              </p:par>
                              <p:par>
                                <p:cTn id="215" presetID="53" presetClass="entr" presetSubtype="16" fill="hold" grpId="0" nodeType="withEffect">
                                  <p:stCondLst>
                                    <p:cond delay="0"/>
                                  </p:stCondLst>
                                  <p:childTnLst>
                                    <p:set>
                                      <p:cBhvr>
                                        <p:cTn id="216" dur="1" fill="hold">
                                          <p:stCondLst>
                                            <p:cond delay="0"/>
                                          </p:stCondLst>
                                        </p:cTn>
                                        <p:tgtEl>
                                          <p:spTgt spid="47"/>
                                        </p:tgtEl>
                                        <p:attrNameLst>
                                          <p:attrName>style.visibility</p:attrName>
                                        </p:attrNameLst>
                                      </p:cBhvr>
                                      <p:to>
                                        <p:strVal val="visible"/>
                                      </p:to>
                                    </p:set>
                                    <p:anim calcmode="lin" valueType="num">
                                      <p:cBhvr>
                                        <p:cTn id="217" dur="500" fill="hold"/>
                                        <p:tgtEl>
                                          <p:spTgt spid="47"/>
                                        </p:tgtEl>
                                        <p:attrNameLst>
                                          <p:attrName>ppt_w</p:attrName>
                                        </p:attrNameLst>
                                      </p:cBhvr>
                                      <p:tavLst>
                                        <p:tav tm="0">
                                          <p:val>
                                            <p:fltVal val="0"/>
                                          </p:val>
                                        </p:tav>
                                        <p:tav tm="100000">
                                          <p:val>
                                            <p:strVal val="#ppt_w"/>
                                          </p:val>
                                        </p:tav>
                                      </p:tavLst>
                                    </p:anim>
                                    <p:anim calcmode="lin" valueType="num">
                                      <p:cBhvr>
                                        <p:cTn id="218" dur="500" fill="hold"/>
                                        <p:tgtEl>
                                          <p:spTgt spid="47"/>
                                        </p:tgtEl>
                                        <p:attrNameLst>
                                          <p:attrName>ppt_h</p:attrName>
                                        </p:attrNameLst>
                                      </p:cBhvr>
                                      <p:tavLst>
                                        <p:tav tm="0">
                                          <p:val>
                                            <p:fltVal val="0"/>
                                          </p:val>
                                        </p:tav>
                                        <p:tav tm="100000">
                                          <p:val>
                                            <p:strVal val="#ppt_h"/>
                                          </p:val>
                                        </p:tav>
                                      </p:tavLst>
                                    </p:anim>
                                    <p:animEffect transition="in" filter="fade">
                                      <p:cBhvr>
                                        <p:cTn id="219" dur="500"/>
                                        <p:tgtEl>
                                          <p:spTgt spid="47"/>
                                        </p:tgtEl>
                                      </p:cBhvr>
                                    </p:animEffect>
                                  </p:childTnLst>
                                </p:cTn>
                              </p:par>
                              <p:par>
                                <p:cTn id="220" presetID="53" presetClass="entr" presetSubtype="16" fill="hold" grpId="0" nodeType="withEffect">
                                  <p:stCondLst>
                                    <p:cond delay="0"/>
                                  </p:stCondLst>
                                  <p:childTnLst>
                                    <p:set>
                                      <p:cBhvr>
                                        <p:cTn id="221" dur="1" fill="hold">
                                          <p:stCondLst>
                                            <p:cond delay="0"/>
                                          </p:stCondLst>
                                        </p:cTn>
                                        <p:tgtEl>
                                          <p:spTgt spid="49"/>
                                        </p:tgtEl>
                                        <p:attrNameLst>
                                          <p:attrName>style.visibility</p:attrName>
                                        </p:attrNameLst>
                                      </p:cBhvr>
                                      <p:to>
                                        <p:strVal val="visible"/>
                                      </p:to>
                                    </p:set>
                                    <p:anim calcmode="lin" valueType="num">
                                      <p:cBhvr>
                                        <p:cTn id="222" dur="500" fill="hold"/>
                                        <p:tgtEl>
                                          <p:spTgt spid="49"/>
                                        </p:tgtEl>
                                        <p:attrNameLst>
                                          <p:attrName>ppt_w</p:attrName>
                                        </p:attrNameLst>
                                      </p:cBhvr>
                                      <p:tavLst>
                                        <p:tav tm="0">
                                          <p:val>
                                            <p:fltVal val="0"/>
                                          </p:val>
                                        </p:tav>
                                        <p:tav tm="100000">
                                          <p:val>
                                            <p:strVal val="#ppt_w"/>
                                          </p:val>
                                        </p:tav>
                                      </p:tavLst>
                                    </p:anim>
                                    <p:anim calcmode="lin" valueType="num">
                                      <p:cBhvr>
                                        <p:cTn id="223" dur="500" fill="hold"/>
                                        <p:tgtEl>
                                          <p:spTgt spid="49"/>
                                        </p:tgtEl>
                                        <p:attrNameLst>
                                          <p:attrName>ppt_h</p:attrName>
                                        </p:attrNameLst>
                                      </p:cBhvr>
                                      <p:tavLst>
                                        <p:tav tm="0">
                                          <p:val>
                                            <p:fltVal val="0"/>
                                          </p:val>
                                        </p:tav>
                                        <p:tav tm="100000">
                                          <p:val>
                                            <p:strVal val="#ppt_h"/>
                                          </p:val>
                                        </p:tav>
                                      </p:tavLst>
                                    </p:anim>
                                    <p:animEffect transition="in" filter="fade">
                                      <p:cBhvr>
                                        <p:cTn id="224" dur="500"/>
                                        <p:tgtEl>
                                          <p:spTgt spid="49"/>
                                        </p:tgtEl>
                                      </p:cBhvr>
                                    </p:animEffect>
                                  </p:childTnLst>
                                </p:cTn>
                              </p:par>
                            </p:childTnLst>
                          </p:cTn>
                        </p:par>
                        <p:par>
                          <p:cTn id="225" fill="hold">
                            <p:stCondLst>
                              <p:cond delay="23000"/>
                            </p:stCondLst>
                            <p:childTnLst>
                              <p:par>
                                <p:cTn id="226" presetID="53" presetClass="entr" presetSubtype="16" fill="hold" grpId="0" nodeType="afterEffect">
                                  <p:stCondLst>
                                    <p:cond delay="0"/>
                                  </p:stCondLst>
                                  <p:childTnLst>
                                    <p:set>
                                      <p:cBhvr>
                                        <p:cTn id="227" dur="1" fill="hold">
                                          <p:stCondLst>
                                            <p:cond delay="0"/>
                                          </p:stCondLst>
                                        </p:cTn>
                                        <p:tgtEl>
                                          <p:spTgt spid="59"/>
                                        </p:tgtEl>
                                        <p:attrNameLst>
                                          <p:attrName>style.visibility</p:attrName>
                                        </p:attrNameLst>
                                      </p:cBhvr>
                                      <p:to>
                                        <p:strVal val="visible"/>
                                      </p:to>
                                    </p:set>
                                    <p:anim calcmode="lin" valueType="num">
                                      <p:cBhvr>
                                        <p:cTn id="228" dur="500" fill="hold"/>
                                        <p:tgtEl>
                                          <p:spTgt spid="59"/>
                                        </p:tgtEl>
                                        <p:attrNameLst>
                                          <p:attrName>ppt_w</p:attrName>
                                        </p:attrNameLst>
                                      </p:cBhvr>
                                      <p:tavLst>
                                        <p:tav tm="0">
                                          <p:val>
                                            <p:fltVal val="0"/>
                                          </p:val>
                                        </p:tav>
                                        <p:tav tm="100000">
                                          <p:val>
                                            <p:strVal val="#ppt_w"/>
                                          </p:val>
                                        </p:tav>
                                      </p:tavLst>
                                    </p:anim>
                                    <p:anim calcmode="lin" valueType="num">
                                      <p:cBhvr>
                                        <p:cTn id="229" dur="500" fill="hold"/>
                                        <p:tgtEl>
                                          <p:spTgt spid="59"/>
                                        </p:tgtEl>
                                        <p:attrNameLst>
                                          <p:attrName>ppt_h</p:attrName>
                                        </p:attrNameLst>
                                      </p:cBhvr>
                                      <p:tavLst>
                                        <p:tav tm="0">
                                          <p:val>
                                            <p:fltVal val="0"/>
                                          </p:val>
                                        </p:tav>
                                        <p:tav tm="100000">
                                          <p:val>
                                            <p:strVal val="#ppt_h"/>
                                          </p:val>
                                        </p:tav>
                                      </p:tavLst>
                                    </p:anim>
                                    <p:animEffect transition="in" filter="fade">
                                      <p:cBhvr>
                                        <p:cTn id="230" dur="500"/>
                                        <p:tgtEl>
                                          <p:spTgt spid="59"/>
                                        </p:tgtEl>
                                      </p:cBhvr>
                                    </p:animEffect>
                                  </p:childTnLst>
                                </p:cTn>
                              </p:par>
                            </p:childTnLst>
                          </p:cTn>
                        </p:par>
                        <p:par>
                          <p:cTn id="231" fill="hold">
                            <p:stCondLst>
                              <p:cond delay="23500"/>
                            </p:stCondLst>
                            <p:childTnLst>
                              <p:par>
                                <p:cTn id="232" presetID="42" presetClass="entr" presetSubtype="0" fill="hold" grpId="0" nodeType="afterEffect">
                                  <p:stCondLst>
                                    <p:cond delay="0"/>
                                  </p:stCondLst>
                                  <p:childTnLst>
                                    <p:set>
                                      <p:cBhvr>
                                        <p:cTn id="233" dur="1" fill="hold">
                                          <p:stCondLst>
                                            <p:cond delay="0"/>
                                          </p:stCondLst>
                                        </p:cTn>
                                        <p:tgtEl>
                                          <p:spTgt spid="52"/>
                                        </p:tgtEl>
                                        <p:attrNameLst>
                                          <p:attrName>style.visibility</p:attrName>
                                        </p:attrNameLst>
                                      </p:cBhvr>
                                      <p:to>
                                        <p:strVal val="visible"/>
                                      </p:to>
                                    </p:set>
                                    <p:animEffect transition="in" filter="fade">
                                      <p:cBhvr>
                                        <p:cTn id="234" dur="1000"/>
                                        <p:tgtEl>
                                          <p:spTgt spid="52"/>
                                        </p:tgtEl>
                                      </p:cBhvr>
                                    </p:animEffect>
                                    <p:anim calcmode="lin" valueType="num">
                                      <p:cBhvr>
                                        <p:cTn id="235" dur="1000" fill="hold"/>
                                        <p:tgtEl>
                                          <p:spTgt spid="52"/>
                                        </p:tgtEl>
                                        <p:attrNameLst>
                                          <p:attrName>ppt_x</p:attrName>
                                        </p:attrNameLst>
                                      </p:cBhvr>
                                      <p:tavLst>
                                        <p:tav tm="0">
                                          <p:val>
                                            <p:strVal val="#ppt_x"/>
                                          </p:val>
                                        </p:tav>
                                        <p:tav tm="100000">
                                          <p:val>
                                            <p:strVal val="#ppt_x"/>
                                          </p:val>
                                        </p:tav>
                                      </p:tavLst>
                                    </p:anim>
                                    <p:anim calcmode="lin" valueType="num">
                                      <p:cBhvr>
                                        <p:cTn id="236" dur="1000" fill="hold"/>
                                        <p:tgtEl>
                                          <p:spTgt spid="52"/>
                                        </p:tgtEl>
                                        <p:attrNameLst>
                                          <p:attrName>ppt_y</p:attrName>
                                        </p:attrNameLst>
                                      </p:cBhvr>
                                      <p:tavLst>
                                        <p:tav tm="0">
                                          <p:val>
                                            <p:strVal val="#ppt_y+.1"/>
                                          </p:val>
                                        </p:tav>
                                        <p:tav tm="100000">
                                          <p:val>
                                            <p:strVal val="#ppt_y"/>
                                          </p:val>
                                        </p:tav>
                                      </p:tavLst>
                                    </p:anim>
                                  </p:childTnLst>
                                </p:cTn>
                              </p:par>
                            </p:childTnLst>
                          </p:cTn>
                        </p:par>
                        <p:par>
                          <p:cTn id="237" fill="hold">
                            <p:stCondLst>
                              <p:cond delay="24500"/>
                            </p:stCondLst>
                            <p:childTnLst>
                              <p:par>
                                <p:cTn id="238" presetID="22" presetClass="entr" presetSubtype="4" fill="hold" grpId="0" nodeType="afterEffect">
                                  <p:stCondLst>
                                    <p:cond delay="0"/>
                                  </p:stCondLst>
                                  <p:childTnLst>
                                    <p:set>
                                      <p:cBhvr>
                                        <p:cTn id="239" dur="1" fill="hold">
                                          <p:stCondLst>
                                            <p:cond delay="0"/>
                                          </p:stCondLst>
                                        </p:cTn>
                                        <p:tgtEl>
                                          <p:spTgt spid="48"/>
                                        </p:tgtEl>
                                        <p:attrNameLst>
                                          <p:attrName>style.visibility</p:attrName>
                                        </p:attrNameLst>
                                      </p:cBhvr>
                                      <p:to>
                                        <p:strVal val="visible"/>
                                      </p:to>
                                    </p:set>
                                    <p:animEffect transition="in" filter="wipe(down)">
                                      <p:cBhvr>
                                        <p:cTn id="240" dur="1000"/>
                                        <p:tgtEl>
                                          <p:spTgt spid="48"/>
                                        </p:tgtEl>
                                      </p:cBhvr>
                                    </p:animEffect>
                                  </p:childTnLst>
                                </p:cTn>
                              </p:par>
                              <p:par>
                                <p:cTn id="241" presetID="42" presetClass="entr" presetSubtype="0" fill="hold" grpId="0" nodeType="withEffect">
                                  <p:stCondLst>
                                    <p:cond delay="0"/>
                                  </p:stCondLst>
                                  <p:childTnLst>
                                    <p:set>
                                      <p:cBhvr>
                                        <p:cTn id="242" dur="1" fill="hold">
                                          <p:stCondLst>
                                            <p:cond delay="0"/>
                                          </p:stCondLst>
                                        </p:cTn>
                                        <p:tgtEl>
                                          <p:spTgt spid="61"/>
                                        </p:tgtEl>
                                        <p:attrNameLst>
                                          <p:attrName>style.visibility</p:attrName>
                                        </p:attrNameLst>
                                      </p:cBhvr>
                                      <p:to>
                                        <p:strVal val="visible"/>
                                      </p:to>
                                    </p:set>
                                    <p:animEffect transition="in" filter="fade">
                                      <p:cBhvr>
                                        <p:cTn id="243" dur="1000"/>
                                        <p:tgtEl>
                                          <p:spTgt spid="61"/>
                                        </p:tgtEl>
                                      </p:cBhvr>
                                    </p:animEffect>
                                    <p:anim calcmode="lin" valueType="num">
                                      <p:cBhvr>
                                        <p:cTn id="244" dur="1000" fill="hold"/>
                                        <p:tgtEl>
                                          <p:spTgt spid="61"/>
                                        </p:tgtEl>
                                        <p:attrNameLst>
                                          <p:attrName>ppt_x</p:attrName>
                                        </p:attrNameLst>
                                      </p:cBhvr>
                                      <p:tavLst>
                                        <p:tav tm="0">
                                          <p:val>
                                            <p:strVal val="#ppt_x"/>
                                          </p:val>
                                        </p:tav>
                                        <p:tav tm="100000">
                                          <p:val>
                                            <p:strVal val="#ppt_x"/>
                                          </p:val>
                                        </p:tav>
                                      </p:tavLst>
                                    </p:anim>
                                    <p:anim calcmode="lin" valueType="num">
                                      <p:cBhvr>
                                        <p:cTn id="245" dur="1000" fill="hold"/>
                                        <p:tgtEl>
                                          <p:spTgt spid="6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6" grpId="0" animBg="1"/>
      <p:bldP spid="7" grpId="0"/>
      <p:bldP spid="23" grpId="0" build="p"/>
      <p:bldP spid="38" grpId="0" animBg="1"/>
      <p:bldP spid="39" grpId="0" animBg="1"/>
      <p:bldP spid="40" grpId="0" animBg="1"/>
      <p:bldP spid="41" grpId="0" animBg="1"/>
      <p:bldP spid="42" grpId="0"/>
      <p:bldP spid="43" grpId="0"/>
      <p:bldP spid="47" grpId="0" animBg="1"/>
      <p:bldP spid="48" grpId="0" animBg="1"/>
      <p:bldP spid="49" grpId="0" animBg="1"/>
      <p:bldP spid="50" grpId="0" animBg="1"/>
      <p:bldP spid="52" grpId="0"/>
      <p:bldP spid="19" grpId="0" animBg="1"/>
      <p:bldP spid="59" grpId="0" animBg="1"/>
      <p:bldP spid="60" grpId="0" animBg="1"/>
      <p:bldP spid="61" grpId="0"/>
      <p:bldP spid="62" grpId="0" build="p"/>
      <p:bldP spid="63" grpId="0" animBg="1"/>
      <p:bldP spid="64" grpId="0" animBg="1"/>
      <p:bldP spid="65" grpId="0" animBg="1"/>
      <p:bldP spid="66" grpId="0" animBg="1"/>
      <p:bldP spid="67" grpId="0"/>
      <p:bldP spid="68" grpId="0"/>
      <p:bldP spid="69" grpId="0" animBg="1"/>
      <p:bldP spid="70" grpId="0" animBg="1"/>
      <p:bldP spid="71" grpId="0" animBg="1"/>
      <p:bldP spid="72" grpId="0" animBg="1"/>
      <p:bldP spid="73" grpId="0"/>
      <p:bldP spid="75" grpId="0" animBg="1"/>
      <p:bldP spid="76" grpId="0" animBg="1"/>
      <p:bldP spid="77" grpId="0" animBg="1"/>
      <p:bldP spid="78"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1619</TotalTime>
  <Words>1406</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347</cp:revision>
  <dcterms:created xsi:type="dcterms:W3CDTF">2016-09-28T22:08:47Z</dcterms:created>
  <dcterms:modified xsi:type="dcterms:W3CDTF">2019-06-23T17:30:40Z</dcterms:modified>
</cp:coreProperties>
</file>