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97314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E76C0F"/>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E04621"/>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CF3510"/>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BF2500"/>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E04621"/>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C0337B11-23D5-4F57-8130-E732F2A7A8A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1476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2019-06-22T18:33:35Z</dcterms:modified>
</cp:coreProperties>
</file>