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90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42"/>
          <p:cNvSpPr>
            <a:spLocks noChangeAspect="1"/>
          </p:cNvSpPr>
          <p:nvPr/>
        </p:nvSpPr>
        <p:spPr>
          <a:xfrm>
            <a:off x="5059365" y="353797"/>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a:spLocks noChangeAspect="1"/>
          </p:cNvSpPr>
          <p:nvPr/>
        </p:nvSpPr>
        <p:spPr>
          <a:xfrm>
            <a:off x="5434782" y="733297"/>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6186155" y="440461"/>
            <a:ext cx="1149159" cy="1149159"/>
            <a:chOff x="6186155" y="457394"/>
            <a:chExt cx="1149159" cy="1149159"/>
          </a:xfrm>
        </p:grpSpPr>
        <p:sp>
          <p:nvSpPr>
            <p:cNvPr id="36" name="Oval 35"/>
            <p:cNvSpPr>
              <a:spLocks noChangeAspect="1"/>
            </p:cNvSpPr>
            <p:nvPr/>
          </p:nvSpPr>
          <p:spPr>
            <a:xfrm>
              <a:off x="6186155" y="457394"/>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6274552" y="545790"/>
              <a:ext cx="972365" cy="972365"/>
            </a:xfrm>
            <a:prstGeom prst="ellipse">
              <a:avLst/>
            </a:prstGeom>
            <a:blipFill>
              <a:blip r:embed="rId2"/>
              <a:stretch>
                <a:fillRect/>
              </a:stretch>
            </a:blip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sp>
        <p:nvSpPr>
          <p:cNvPr id="47" name="Text Box 10"/>
          <p:cNvSpPr txBox="1">
            <a:spLocks noChangeArrowheads="1"/>
          </p:cNvSpPr>
          <p:nvPr/>
        </p:nvSpPr>
        <p:spPr bwMode="auto">
          <a:xfrm>
            <a:off x="5927097" y="1794060"/>
            <a:ext cx="2207170" cy="68432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48" name="Text Box 10"/>
          <p:cNvSpPr txBox="1">
            <a:spLocks noChangeArrowheads="1"/>
          </p:cNvSpPr>
          <p:nvPr/>
        </p:nvSpPr>
        <p:spPr bwMode="auto">
          <a:xfrm>
            <a:off x="5387203" y="3047314"/>
            <a:ext cx="1774697"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00B0F0"/>
                </a:solidFill>
              </a:rPr>
              <a:t>Lorem Ipsum</a:t>
            </a:r>
          </a:p>
        </p:txBody>
      </p:sp>
      <p:sp>
        <p:nvSpPr>
          <p:cNvPr id="50" name="Freeform 49"/>
          <p:cNvSpPr>
            <a:spLocks noChangeAspect="1"/>
          </p:cNvSpPr>
          <p:nvPr/>
        </p:nvSpPr>
        <p:spPr>
          <a:xfrm rot="5400000">
            <a:off x="8237866" y="359356"/>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5400000">
            <a:off x="8239340" y="734774"/>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p:cNvSpPr txBox="1">
            <a:spLocks noChangeArrowheads="1"/>
          </p:cNvSpPr>
          <p:nvPr/>
        </p:nvSpPr>
        <p:spPr bwMode="auto">
          <a:xfrm>
            <a:off x="8279887" y="1574542"/>
            <a:ext cx="1614597" cy="92333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 adipiscing elit, sed do eiusmod tempor</a:t>
            </a:r>
          </a:p>
        </p:txBody>
      </p:sp>
      <p:sp>
        <p:nvSpPr>
          <p:cNvPr id="55" name="Text Box 10"/>
          <p:cNvSpPr txBox="1">
            <a:spLocks noChangeArrowheads="1"/>
          </p:cNvSpPr>
          <p:nvPr/>
        </p:nvSpPr>
        <p:spPr bwMode="auto">
          <a:xfrm>
            <a:off x="9130641" y="3060332"/>
            <a:ext cx="1774698"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ED7D31"/>
                </a:solidFill>
              </a:rPr>
              <a:t>Lorem Ipsum</a:t>
            </a:r>
          </a:p>
        </p:txBody>
      </p:sp>
      <p:sp>
        <p:nvSpPr>
          <p:cNvPr id="57" name="Freeform 56"/>
          <p:cNvSpPr>
            <a:spLocks noChangeAspect="1"/>
          </p:cNvSpPr>
          <p:nvPr/>
        </p:nvSpPr>
        <p:spPr>
          <a:xfrm rot="16200000">
            <a:off x="5059365" y="3532297"/>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a:spLocks noChangeAspect="1"/>
          </p:cNvSpPr>
          <p:nvPr/>
        </p:nvSpPr>
        <p:spPr>
          <a:xfrm rot="16200000">
            <a:off x="5438865" y="3537855"/>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p:cNvSpPr txBox="1">
            <a:spLocks noChangeArrowheads="1"/>
          </p:cNvSpPr>
          <p:nvPr/>
        </p:nvSpPr>
        <p:spPr bwMode="auto">
          <a:xfrm>
            <a:off x="6366294" y="4377625"/>
            <a:ext cx="1781945" cy="92333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62" name="Text Box 10"/>
          <p:cNvSpPr txBox="1">
            <a:spLocks noChangeArrowheads="1"/>
          </p:cNvSpPr>
          <p:nvPr/>
        </p:nvSpPr>
        <p:spPr bwMode="auto">
          <a:xfrm>
            <a:off x="5394269" y="3541896"/>
            <a:ext cx="1774697"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A5A5A5"/>
                </a:solidFill>
              </a:rPr>
              <a:t>Lorem Ipsum</a:t>
            </a:r>
          </a:p>
        </p:txBody>
      </p:sp>
      <p:sp>
        <p:nvSpPr>
          <p:cNvPr id="64" name="Freeform 63"/>
          <p:cNvSpPr>
            <a:spLocks noChangeAspect="1"/>
          </p:cNvSpPr>
          <p:nvPr/>
        </p:nvSpPr>
        <p:spPr>
          <a:xfrm rot="10800000">
            <a:off x="8244404" y="3540770"/>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chemeClr val="accent6">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a:spLocks noChangeAspect="1"/>
          </p:cNvSpPr>
          <p:nvPr/>
        </p:nvSpPr>
        <p:spPr>
          <a:xfrm rot="10800000">
            <a:off x="8249962" y="3542245"/>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 Box 10"/>
          <p:cNvSpPr txBox="1">
            <a:spLocks noChangeArrowheads="1"/>
          </p:cNvSpPr>
          <p:nvPr/>
        </p:nvSpPr>
        <p:spPr bwMode="auto">
          <a:xfrm>
            <a:off x="8323341" y="4449060"/>
            <a:ext cx="2207170" cy="68432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69" name="Text Box 10"/>
          <p:cNvSpPr txBox="1">
            <a:spLocks noChangeArrowheads="1"/>
          </p:cNvSpPr>
          <p:nvPr/>
        </p:nvSpPr>
        <p:spPr bwMode="auto">
          <a:xfrm>
            <a:off x="9174750" y="3542245"/>
            <a:ext cx="1774697"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548235"/>
                </a:solidFill>
              </a:rPr>
              <a:t>Lorem Ipsum</a:t>
            </a:r>
          </a:p>
        </p:txBody>
      </p:sp>
      <p:sp>
        <p:nvSpPr>
          <p:cNvPr id="79" name="TextBox 78"/>
          <p:cNvSpPr txBox="1"/>
          <p:nvPr/>
        </p:nvSpPr>
        <p:spPr>
          <a:xfrm>
            <a:off x="416609" y="2529406"/>
            <a:ext cx="4033649" cy="2031325"/>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2">
                    <a:lumMod val="25000"/>
                  </a:schemeClr>
                </a:solidFill>
              </a:rPr>
              <a:t> </a:t>
            </a:r>
            <a:br>
              <a:rPr lang="en-US" sz="1400" dirty="0">
                <a:solidFill>
                  <a:schemeClr val="bg2">
                    <a:lumMod val="25000"/>
                  </a:schemeClr>
                </a:solidFill>
              </a:rPr>
            </a:b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80" name="Group 24"/>
          <p:cNvGrpSpPr/>
          <p:nvPr/>
        </p:nvGrpSpPr>
        <p:grpSpPr>
          <a:xfrm>
            <a:off x="1370402" y="2098980"/>
            <a:ext cx="1350472" cy="203200"/>
            <a:chOff x="4168751" y="2495551"/>
            <a:chExt cx="1012854" cy="152400"/>
          </a:xfrm>
          <a:solidFill>
            <a:schemeClr val="bg2">
              <a:lumMod val="10000"/>
            </a:schemeClr>
          </a:solidFill>
        </p:grpSpPr>
        <p:sp>
          <p:nvSpPr>
            <p:cNvPr id="81" name="Oval 80"/>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2" name="Oval 81"/>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3" name="Oval 82"/>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4" name="Oval 83"/>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5" name="Oval 84"/>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6" name="Oval 85"/>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7" name="Oval 86"/>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88" name="Title 1"/>
          <p:cNvSpPr txBox="1">
            <a:spLocks/>
          </p:cNvSpPr>
          <p:nvPr/>
        </p:nvSpPr>
        <p:spPr>
          <a:xfrm>
            <a:off x="953841" y="148539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solidFill>
                  <a:schemeClr val="bg2">
                    <a:lumMod val="10000"/>
                  </a:schemeClr>
                </a:solidFill>
                <a:ea typeface="+mj-ea"/>
                <a:cs typeface="+mj-cs"/>
              </a:rPr>
              <a:t>Lorem Ipsum</a:t>
            </a:r>
          </a:p>
        </p:txBody>
      </p:sp>
      <p:grpSp>
        <p:nvGrpSpPr>
          <p:cNvPr id="89" name="Group 24"/>
          <p:cNvGrpSpPr/>
          <p:nvPr/>
        </p:nvGrpSpPr>
        <p:grpSpPr>
          <a:xfrm>
            <a:off x="1370402" y="5031922"/>
            <a:ext cx="1350472" cy="203200"/>
            <a:chOff x="4168751" y="2495551"/>
            <a:chExt cx="1012854" cy="152400"/>
          </a:xfrm>
          <a:solidFill>
            <a:schemeClr val="bg2">
              <a:lumMod val="10000"/>
            </a:schemeClr>
          </a:solidFill>
        </p:grpSpPr>
        <p:sp>
          <p:nvSpPr>
            <p:cNvPr id="90" name="Oval 8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1" name="Oval 9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2" name="Oval 9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3" name="Oval 9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4" name="Oval 9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5" name="Oval 9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6" name="Oval 95"/>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grpSp>
        <p:nvGrpSpPr>
          <p:cNvPr id="12" name="Group 11"/>
          <p:cNvGrpSpPr/>
          <p:nvPr/>
        </p:nvGrpSpPr>
        <p:grpSpPr>
          <a:xfrm>
            <a:off x="9001336" y="5337828"/>
            <a:ext cx="1149159" cy="1149159"/>
            <a:chOff x="9001336" y="5320895"/>
            <a:chExt cx="1149159" cy="1149159"/>
          </a:xfrm>
        </p:grpSpPr>
        <p:sp>
          <p:nvSpPr>
            <p:cNvPr id="66" name="Oval 65"/>
            <p:cNvSpPr>
              <a:spLocks noChangeAspect="1"/>
            </p:cNvSpPr>
            <p:nvPr/>
          </p:nvSpPr>
          <p:spPr>
            <a:xfrm rot="10800000">
              <a:off x="9001336" y="5320895"/>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a:spLocks noChangeAspect="1"/>
            </p:cNvSpPr>
            <p:nvPr/>
          </p:nvSpPr>
          <p:spPr>
            <a:xfrm>
              <a:off x="9087185" y="5408260"/>
              <a:ext cx="972365" cy="972365"/>
            </a:xfrm>
            <a:prstGeom prst="ellipse">
              <a:avLst/>
            </a:prstGeom>
            <a:blipFill>
              <a:blip r:embed="rId3"/>
              <a:stretch>
                <a:fillRect/>
              </a:stretch>
            </a:blip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grpSp>
        <p:nvGrpSpPr>
          <p:cNvPr id="11" name="Group 10"/>
          <p:cNvGrpSpPr/>
          <p:nvPr/>
        </p:nvGrpSpPr>
        <p:grpSpPr>
          <a:xfrm>
            <a:off x="5146029" y="4289228"/>
            <a:ext cx="1149159" cy="1149159"/>
            <a:chOff x="5162962" y="4289228"/>
            <a:chExt cx="1149159" cy="1149159"/>
          </a:xfrm>
        </p:grpSpPr>
        <p:sp>
          <p:nvSpPr>
            <p:cNvPr id="59" name="Oval 58"/>
            <p:cNvSpPr>
              <a:spLocks noChangeAspect="1"/>
            </p:cNvSpPr>
            <p:nvPr/>
          </p:nvSpPr>
          <p:spPr>
            <a:xfrm rot="16200000">
              <a:off x="5162962" y="4289228"/>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a:spLocks noChangeAspect="1"/>
            </p:cNvSpPr>
            <p:nvPr/>
          </p:nvSpPr>
          <p:spPr>
            <a:xfrm>
              <a:off x="5258513" y="4381441"/>
              <a:ext cx="972365" cy="972365"/>
            </a:xfrm>
            <a:prstGeom prst="ellipse">
              <a:avLst/>
            </a:prstGeom>
            <a:blipFill>
              <a:blip r:embed="rId4"/>
              <a:stretch>
                <a:fillRect/>
              </a:stretch>
            </a:blip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grpSp>
        <p:nvGrpSpPr>
          <p:cNvPr id="10" name="Group 9"/>
          <p:cNvGrpSpPr/>
          <p:nvPr/>
        </p:nvGrpSpPr>
        <p:grpSpPr>
          <a:xfrm>
            <a:off x="10034924" y="1469214"/>
            <a:ext cx="1149159" cy="1149159"/>
            <a:chOff x="10017991" y="1486147"/>
            <a:chExt cx="1149159" cy="1149159"/>
          </a:xfrm>
        </p:grpSpPr>
        <p:sp>
          <p:nvSpPr>
            <p:cNvPr id="52" name="Oval 51"/>
            <p:cNvSpPr>
              <a:spLocks noChangeAspect="1"/>
            </p:cNvSpPr>
            <p:nvPr/>
          </p:nvSpPr>
          <p:spPr>
            <a:xfrm rot="5400000">
              <a:off x="10017991" y="1486147"/>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a:spLocks noChangeAspect="1"/>
            </p:cNvSpPr>
            <p:nvPr/>
          </p:nvSpPr>
          <p:spPr>
            <a:xfrm>
              <a:off x="10106006" y="1576593"/>
              <a:ext cx="972365" cy="972365"/>
            </a:xfrm>
            <a:prstGeom prst="ellipse">
              <a:avLst/>
            </a:prstGeom>
            <a:blipFill>
              <a:blip r:embed="rId5"/>
              <a:stretch>
                <a:fillRect/>
              </a:stretch>
            </a:blip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pic>
        <p:nvPicPr>
          <p:cNvPr id="53" name="Picture 5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56" name="Group 55"/>
          <p:cNvGrpSpPr/>
          <p:nvPr/>
        </p:nvGrpSpPr>
        <p:grpSpPr>
          <a:xfrm>
            <a:off x="754150" y="295106"/>
            <a:ext cx="4364195" cy="665324"/>
            <a:chOff x="754150" y="295106"/>
            <a:chExt cx="4364195" cy="665324"/>
          </a:xfrm>
        </p:grpSpPr>
        <p:sp>
          <p:nvSpPr>
            <p:cNvPr id="60"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6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341576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strips(upRight)">
                                      <p:cBhvr>
                                        <p:cTn id="7" dur="500"/>
                                        <p:tgtEl>
                                          <p:spTgt spid="43"/>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strips(downRight)">
                                      <p:cBhvr>
                                        <p:cTn id="11" dur="500"/>
                                        <p:tgtEl>
                                          <p:spTgt spid="50"/>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strips(downLeft)">
                                      <p:cBhvr>
                                        <p:cTn id="15" dur="500"/>
                                        <p:tgtEl>
                                          <p:spTgt spid="64"/>
                                        </p:tgtEl>
                                      </p:cBhvr>
                                    </p:animEffect>
                                  </p:childTnLst>
                                </p:cTn>
                              </p:par>
                            </p:childTnLst>
                          </p:cTn>
                        </p:par>
                        <p:par>
                          <p:cTn id="16" fill="hold">
                            <p:stCondLst>
                              <p:cond delay="1500"/>
                            </p:stCondLst>
                            <p:childTnLst>
                              <p:par>
                                <p:cTn id="17" presetID="18" presetClass="entr" presetSubtype="9"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strips(upLeft)">
                                      <p:cBhvr>
                                        <p:cTn id="19" dur="500"/>
                                        <p:tgtEl>
                                          <p:spTgt spid="57"/>
                                        </p:tgtEl>
                                      </p:cBhvr>
                                    </p:animEffect>
                                  </p:childTnLst>
                                </p:cTn>
                              </p:par>
                            </p:childTnLst>
                          </p:cTn>
                        </p:par>
                        <p:par>
                          <p:cTn id="20" fill="hold">
                            <p:stCondLst>
                              <p:cond delay="2000"/>
                            </p:stCondLst>
                            <p:childTnLst>
                              <p:par>
                                <p:cTn id="21" presetID="18" presetClass="entr" presetSubtype="3"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strips(upRight)">
                                      <p:cBhvr>
                                        <p:cTn id="23" dur="500"/>
                                        <p:tgtEl>
                                          <p:spTgt spid="44"/>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strips(downRight)">
                                      <p:cBhvr>
                                        <p:cTn id="27" dur="500"/>
                                        <p:tgtEl>
                                          <p:spTgt spid="51"/>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strips(downLeft)">
                                      <p:cBhvr>
                                        <p:cTn id="31" dur="500"/>
                                        <p:tgtEl>
                                          <p:spTgt spid="65"/>
                                        </p:tgtEl>
                                      </p:cBhvr>
                                    </p:animEffect>
                                  </p:childTnLst>
                                </p:cTn>
                              </p:par>
                            </p:childTnLst>
                          </p:cTn>
                        </p:par>
                        <p:par>
                          <p:cTn id="32" fill="hold">
                            <p:stCondLst>
                              <p:cond delay="3500"/>
                            </p:stCondLst>
                            <p:childTnLst>
                              <p:par>
                                <p:cTn id="33" presetID="18" presetClass="entr" presetSubtype="9"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strips(upLeft)">
                                      <p:cBhvr>
                                        <p:cTn id="35" dur="500"/>
                                        <p:tgtEl>
                                          <p:spTgt spid="58"/>
                                        </p:tgtEl>
                                      </p:cBhvr>
                                    </p:animEffect>
                                  </p:childTnLst>
                                </p:cTn>
                              </p:par>
                            </p:childTnLst>
                          </p:cTn>
                        </p:par>
                        <p:par>
                          <p:cTn id="36" fill="hold">
                            <p:stCondLst>
                              <p:cond delay="4000"/>
                            </p:stCondLst>
                            <p:childTnLst>
                              <p:par>
                                <p:cTn id="37" presetID="26" presetClass="entr" presetSubtype="0"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80">
                                          <p:stCondLst>
                                            <p:cond delay="0"/>
                                          </p:stCondLst>
                                        </p:cTn>
                                        <p:tgtEl>
                                          <p:spTgt spid="9"/>
                                        </p:tgtEl>
                                      </p:cBhvr>
                                    </p:animEffect>
                                    <p:anim calcmode="lin" valueType="num">
                                      <p:cBhvr>
                                        <p:cTn id="4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5" dur="26">
                                          <p:stCondLst>
                                            <p:cond delay="650"/>
                                          </p:stCondLst>
                                        </p:cTn>
                                        <p:tgtEl>
                                          <p:spTgt spid="9"/>
                                        </p:tgtEl>
                                      </p:cBhvr>
                                      <p:to x="100000" y="60000"/>
                                    </p:animScale>
                                    <p:animScale>
                                      <p:cBhvr>
                                        <p:cTn id="46" dur="166" decel="50000">
                                          <p:stCondLst>
                                            <p:cond delay="676"/>
                                          </p:stCondLst>
                                        </p:cTn>
                                        <p:tgtEl>
                                          <p:spTgt spid="9"/>
                                        </p:tgtEl>
                                      </p:cBhvr>
                                      <p:to x="100000" y="100000"/>
                                    </p:animScale>
                                    <p:animScale>
                                      <p:cBhvr>
                                        <p:cTn id="47" dur="26">
                                          <p:stCondLst>
                                            <p:cond delay="1312"/>
                                          </p:stCondLst>
                                        </p:cTn>
                                        <p:tgtEl>
                                          <p:spTgt spid="9"/>
                                        </p:tgtEl>
                                      </p:cBhvr>
                                      <p:to x="100000" y="80000"/>
                                    </p:animScale>
                                    <p:animScale>
                                      <p:cBhvr>
                                        <p:cTn id="48" dur="166" decel="50000">
                                          <p:stCondLst>
                                            <p:cond delay="1338"/>
                                          </p:stCondLst>
                                        </p:cTn>
                                        <p:tgtEl>
                                          <p:spTgt spid="9"/>
                                        </p:tgtEl>
                                      </p:cBhvr>
                                      <p:to x="100000" y="100000"/>
                                    </p:animScale>
                                    <p:animScale>
                                      <p:cBhvr>
                                        <p:cTn id="49" dur="26">
                                          <p:stCondLst>
                                            <p:cond delay="1642"/>
                                          </p:stCondLst>
                                        </p:cTn>
                                        <p:tgtEl>
                                          <p:spTgt spid="9"/>
                                        </p:tgtEl>
                                      </p:cBhvr>
                                      <p:to x="100000" y="90000"/>
                                    </p:animScale>
                                    <p:animScale>
                                      <p:cBhvr>
                                        <p:cTn id="50" dur="166" decel="50000">
                                          <p:stCondLst>
                                            <p:cond delay="1668"/>
                                          </p:stCondLst>
                                        </p:cTn>
                                        <p:tgtEl>
                                          <p:spTgt spid="9"/>
                                        </p:tgtEl>
                                      </p:cBhvr>
                                      <p:to x="100000" y="100000"/>
                                    </p:animScale>
                                    <p:animScale>
                                      <p:cBhvr>
                                        <p:cTn id="51" dur="26">
                                          <p:stCondLst>
                                            <p:cond delay="1808"/>
                                          </p:stCondLst>
                                        </p:cTn>
                                        <p:tgtEl>
                                          <p:spTgt spid="9"/>
                                        </p:tgtEl>
                                      </p:cBhvr>
                                      <p:to x="100000" y="95000"/>
                                    </p:animScale>
                                    <p:animScale>
                                      <p:cBhvr>
                                        <p:cTn id="52" dur="166" decel="50000">
                                          <p:stCondLst>
                                            <p:cond delay="1834"/>
                                          </p:stCondLst>
                                        </p:cTn>
                                        <p:tgtEl>
                                          <p:spTgt spid="9"/>
                                        </p:tgtEl>
                                      </p:cBhvr>
                                      <p:to x="100000" y="100000"/>
                                    </p:animScale>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wipe(left)">
                                      <p:cBhvr>
                                        <p:cTn id="56" dur="500"/>
                                        <p:tgtEl>
                                          <p:spTgt spid="48"/>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wipe(left)">
                                      <p:cBhvr>
                                        <p:cTn id="60" dur="500"/>
                                        <p:tgtEl>
                                          <p:spTgt spid="47"/>
                                        </p:tgtEl>
                                      </p:cBhvr>
                                    </p:animEffect>
                                  </p:childTnLst>
                                </p:cTn>
                              </p:par>
                            </p:childTnLst>
                          </p:cTn>
                        </p:par>
                        <p:par>
                          <p:cTn id="61" fill="hold">
                            <p:stCondLst>
                              <p:cond delay="7000"/>
                            </p:stCondLst>
                            <p:childTnLst>
                              <p:par>
                                <p:cTn id="62" presetID="26" presetClass="entr" presetSubtype="0" fill="hold"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80">
                                          <p:stCondLst>
                                            <p:cond delay="0"/>
                                          </p:stCondLst>
                                        </p:cTn>
                                        <p:tgtEl>
                                          <p:spTgt spid="10"/>
                                        </p:tgtEl>
                                      </p:cBhvr>
                                    </p:animEffect>
                                    <p:anim calcmode="lin" valueType="num">
                                      <p:cBhvr>
                                        <p:cTn id="6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0" dur="26">
                                          <p:stCondLst>
                                            <p:cond delay="650"/>
                                          </p:stCondLst>
                                        </p:cTn>
                                        <p:tgtEl>
                                          <p:spTgt spid="10"/>
                                        </p:tgtEl>
                                      </p:cBhvr>
                                      <p:to x="100000" y="60000"/>
                                    </p:animScale>
                                    <p:animScale>
                                      <p:cBhvr>
                                        <p:cTn id="71" dur="166" decel="50000">
                                          <p:stCondLst>
                                            <p:cond delay="676"/>
                                          </p:stCondLst>
                                        </p:cTn>
                                        <p:tgtEl>
                                          <p:spTgt spid="10"/>
                                        </p:tgtEl>
                                      </p:cBhvr>
                                      <p:to x="100000" y="100000"/>
                                    </p:animScale>
                                    <p:animScale>
                                      <p:cBhvr>
                                        <p:cTn id="72" dur="26">
                                          <p:stCondLst>
                                            <p:cond delay="1312"/>
                                          </p:stCondLst>
                                        </p:cTn>
                                        <p:tgtEl>
                                          <p:spTgt spid="10"/>
                                        </p:tgtEl>
                                      </p:cBhvr>
                                      <p:to x="100000" y="80000"/>
                                    </p:animScale>
                                    <p:animScale>
                                      <p:cBhvr>
                                        <p:cTn id="73" dur="166" decel="50000">
                                          <p:stCondLst>
                                            <p:cond delay="1338"/>
                                          </p:stCondLst>
                                        </p:cTn>
                                        <p:tgtEl>
                                          <p:spTgt spid="10"/>
                                        </p:tgtEl>
                                      </p:cBhvr>
                                      <p:to x="100000" y="100000"/>
                                    </p:animScale>
                                    <p:animScale>
                                      <p:cBhvr>
                                        <p:cTn id="74" dur="26">
                                          <p:stCondLst>
                                            <p:cond delay="1642"/>
                                          </p:stCondLst>
                                        </p:cTn>
                                        <p:tgtEl>
                                          <p:spTgt spid="10"/>
                                        </p:tgtEl>
                                      </p:cBhvr>
                                      <p:to x="100000" y="90000"/>
                                    </p:animScale>
                                    <p:animScale>
                                      <p:cBhvr>
                                        <p:cTn id="75" dur="166" decel="50000">
                                          <p:stCondLst>
                                            <p:cond delay="1668"/>
                                          </p:stCondLst>
                                        </p:cTn>
                                        <p:tgtEl>
                                          <p:spTgt spid="10"/>
                                        </p:tgtEl>
                                      </p:cBhvr>
                                      <p:to x="100000" y="100000"/>
                                    </p:animScale>
                                    <p:animScale>
                                      <p:cBhvr>
                                        <p:cTn id="76" dur="26">
                                          <p:stCondLst>
                                            <p:cond delay="1808"/>
                                          </p:stCondLst>
                                        </p:cTn>
                                        <p:tgtEl>
                                          <p:spTgt spid="10"/>
                                        </p:tgtEl>
                                      </p:cBhvr>
                                      <p:to x="100000" y="95000"/>
                                    </p:animScale>
                                    <p:animScale>
                                      <p:cBhvr>
                                        <p:cTn id="77" dur="166" decel="50000">
                                          <p:stCondLst>
                                            <p:cond delay="1834"/>
                                          </p:stCondLst>
                                        </p:cTn>
                                        <p:tgtEl>
                                          <p:spTgt spid="10"/>
                                        </p:tgtEl>
                                      </p:cBhvr>
                                      <p:to x="100000" y="100000"/>
                                    </p:animScale>
                                  </p:childTnLst>
                                </p:cTn>
                              </p:par>
                            </p:childTnLst>
                          </p:cTn>
                        </p:par>
                        <p:par>
                          <p:cTn id="78" fill="hold">
                            <p:stCondLst>
                              <p:cond delay="9000"/>
                            </p:stCondLst>
                            <p:childTnLst>
                              <p:par>
                                <p:cTn id="79" presetID="22" presetClass="entr" presetSubtype="8" fill="hold" grpId="0" nodeType="after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wipe(left)">
                                      <p:cBhvr>
                                        <p:cTn id="81" dur="500"/>
                                        <p:tgtEl>
                                          <p:spTgt spid="55"/>
                                        </p:tgtEl>
                                      </p:cBhvr>
                                    </p:animEffect>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left)">
                                      <p:cBhvr>
                                        <p:cTn id="85" dur="500"/>
                                        <p:tgtEl>
                                          <p:spTgt spid="54"/>
                                        </p:tgtEl>
                                      </p:cBhvr>
                                    </p:animEffect>
                                  </p:childTnLst>
                                </p:cTn>
                              </p:par>
                            </p:childTnLst>
                          </p:cTn>
                        </p:par>
                        <p:par>
                          <p:cTn id="86" fill="hold">
                            <p:stCondLst>
                              <p:cond delay="10000"/>
                            </p:stCondLst>
                            <p:childTnLst>
                              <p:par>
                                <p:cTn id="87" presetID="26" presetClass="entr" presetSubtype="0" fill="hold" nodeType="after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wipe(down)">
                                      <p:cBhvr>
                                        <p:cTn id="89" dur="580">
                                          <p:stCondLst>
                                            <p:cond delay="0"/>
                                          </p:stCondLst>
                                        </p:cTn>
                                        <p:tgtEl>
                                          <p:spTgt spid="12"/>
                                        </p:tgtEl>
                                      </p:cBhvr>
                                    </p:animEffect>
                                    <p:anim calcmode="lin" valueType="num">
                                      <p:cBhvr>
                                        <p:cTn id="9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5" dur="26">
                                          <p:stCondLst>
                                            <p:cond delay="650"/>
                                          </p:stCondLst>
                                        </p:cTn>
                                        <p:tgtEl>
                                          <p:spTgt spid="12"/>
                                        </p:tgtEl>
                                      </p:cBhvr>
                                      <p:to x="100000" y="60000"/>
                                    </p:animScale>
                                    <p:animScale>
                                      <p:cBhvr>
                                        <p:cTn id="96" dur="166" decel="50000">
                                          <p:stCondLst>
                                            <p:cond delay="676"/>
                                          </p:stCondLst>
                                        </p:cTn>
                                        <p:tgtEl>
                                          <p:spTgt spid="12"/>
                                        </p:tgtEl>
                                      </p:cBhvr>
                                      <p:to x="100000" y="100000"/>
                                    </p:animScale>
                                    <p:animScale>
                                      <p:cBhvr>
                                        <p:cTn id="97" dur="26">
                                          <p:stCondLst>
                                            <p:cond delay="1312"/>
                                          </p:stCondLst>
                                        </p:cTn>
                                        <p:tgtEl>
                                          <p:spTgt spid="12"/>
                                        </p:tgtEl>
                                      </p:cBhvr>
                                      <p:to x="100000" y="80000"/>
                                    </p:animScale>
                                    <p:animScale>
                                      <p:cBhvr>
                                        <p:cTn id="98" dur="166" decel="50000">
                                          <p:stCondLst>
                                            <p:cond delay="1338"/>
                                          </p:stCondLst>
                                        </p:cTn>
                                        <p:tgtEl>
                                          <p:spTgt spid="12"/>
                                        </p:tgtEl>
                                      </p:cBhvr>
                                      <p:to x="100000" y="100000"/>
                                    </p:animScale>
                                    <p:animScale>
                                      <p:cBhvr>
                                        <p:cTn id="99" dur="26">
                                          <p:stCondLst>
                                            <p:cond delay="1642"/>
                                          </p:stCondLst>
                                        </p:cTn>
                                        <p:tgtEl>
                                          <p:spTgt spid="12"/>
                                        </p:tgtEl>
                                      </p:cBhvr>
                                      <p:to x="100000" y="90000"/>
                                    </p:animScale>
                                    <p:animScale>
                                      <p:cBhvr>
                                        <p:cTn id="100" dur="166" decel="50000">
                                          <p:stCondLst>
                                            <p:cond delay="1668"/>
                                          </p:stCondLst>
                                        </p:cTn>
                                        <p:tgtEl>
                                          <p:spTgt spid="12"/>
                                        </p:tgtEl>
                                      </p:cBhvr>
                                      <p:to x="100000" y="100000"/>
                                    </p:animScale>
                                    <p:animScale>
                                      <p:cBhvr>
                                        <p:cTn id="101" dur="26">
                                          <p:stCondLst>
                                            <p:cond delay="1808"/>
                                          </p:stCondLst>
                                        </p:cTn>
                                        <p:tgtEl>
                                          <p:spTgt spid="12"/>
                                        </p:tgtEl>
                                      </p:cBhvr>
                                      <p:to x="100000" y="95000"/>
                                    </p:animScale>
                                    <p:animScale>
                                      <p:cBhvr>
                                        <p:cTn id="102" dur="166" decel="50000">
                                          <p:stCondLst>
                                            <p:cond delay="1834"/>
                                          </p:stCondLst>
                                        </p:cTn>
                                        <p:tgtEl>
                                          <p:spTgt spid="12"/>
                                        </p:tgtEl>
                                      </p:cBhvr>
                                      <p:to x="100000" y="100000"/>
                                    </p:animScale>
                                  </p:childTnLst>
                                </p:cTn>
                              </p:par>
                            </p:childTnLst>
                          </p:cTn>
                        </p:par>
                        <p:par>
                          <p:cTn id="103" fill="hold">
                            <p:stCondLst>
                              <p:cond delay="12000"/>
                            </p:stCondLst>
                            <p:childTnLst>
                              <p:par>
                                <p:cTn id="104" presetID="22" presetClass="entr" presetSubtype="8" fill="hold" grpId="0" nodeType="afterEffect">
                                  <p:stCondLst>
                                    <p:cond delay="0"/>
                                  </p:stCondLst>
                                  <p:childTnLst>
                                    <p:set>
                                      <p:cBhvr>
                                        <p:cTn id="105" dur="1" fill="hold">
                                          <p:stCondLst>
                                            <p:cond delay="0"/>
                                          </p:stCondLst>
                                        </p:cTn>
                                        <p:tgtEl>
                                          <p:spTgt spid="69"/>
                                        </p:tgtEl>
                                        <p:attrNameLst>
                                          <p:attrName>style.visibility</p:attrName>
                                        </p:attrNameLst>
                                      </p:cBhvr>
                                      <p:to>
                                        <p:strVal val="visible"/>
                                      </p:to>
                                    </p:set>
                                    <p:animEffect transition="in" filter="wipe(left)">
                                      <p:cBhvr>
                                        <p:cTn id="106" dur="500"/>
                                        <p:tgtEl>
                                          <p:spTgt spid="69"/>
                                        </p:tgtEl>
                                      </p:cBhvr>
                                    </p:animEffect>
                                  </p:childTnLst>
                                </p:cTn>
                              </p:par>
                            </p:childTnLst>
                          </p:cTn>
                        </p:par>
                        <p:par>
                          <p:cTn id="107" fill="hold">
                            <p:stCondLst>
                              <p:cond delay="12500"/>
                            </p:stCondLst>
                            <p:childTnLst>
                              <p:par>
                                <p:cTn id="108" presetID="22" presetClass="entr" presetSubtype="8" fill="hold" grpId="0" nodeType="afterEffect">
                                  <p:stCondLst>
                                    <p:cond delay="0"/>
                                  </p:stCondLst>
                                  <p:childTnLst>
                                    <p:set>
                                      <p:cBhvr>
                                        <p:cTn id="109" dur="1" fill="hold">
                                          <p:stCondLst>
                                            <p:cond delay="0"/>
                                          </p:stCondLst>
                                        </p:cTn>
                                        <p:tgtEl>
                                          <p:spTgt spid="68"/>
                                        </p:tgtEl>
                                        <p:attrNameLst>
                                          <p:attrName>style.visibility</p:attrName>
                                        </p:attrNameLst>
                                      </p:cBhvr>
                                      <p:to>
                                        <p:strVal val="visible"/>
                                      </p:to>
                                    </p:set>
                                    <p:animEffect transition="in" filter="wipe(left)">
                                      <p:cBhvr>
                                        <p:cTn id="110" dur="500"/>
                                        <p:tgtEl>
                                          <p:spTgt spid="68"/>
                                        </p:tgtEl>
                                      </p:cBhvr>
                                    </p:animEffect>
                                  </p:childTnLst>
                                </p:cTn>
                              </p:par>
                            </p:childTnLst>
                          </p:cTn>
                        </p:par>
                        <p:par>
                          <p:cTn id="111" fill="hold">
                            <p:stCondLst>
                              <p:cond delay="13000"/>
                            </p:stCondLst>
                            <p:childTnLst>
                              <p:par>
                                <p:cTn id="112" presetID="26" presetClass="entr" presetSubtype="0" fill="hold" nodeType="after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wipe(down)">
                                      <p:cBhvr>
                                        <p:cTn id="114" dur="580">
                                          <p:stCondLst>
                                            <p:cond delay="0"/>
                                          </p:stCondLst>
                                        </p:cTn>
                                        <p:tgtEl>
                                          <p:spTgt spid="11"/>
                                        </p:tgtEl>
                                      </p:cBhvr>
                                    </p:animEffect>
                                    <p:anim calcmode="lin" valueType="num">
                                      <p:cBhvr>
                                        <p:cTn id="11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0" dur="26">
                                          <p:stCondLst>
                                            <p:cond delay="650"/>
                                          </p:stCondLst>
                                        </p:cTn>
                                        <p:tgtEl>
                                          <p:spTgt spid="11"/>
                                        </p:tgtEl>
                                      </p:cBhvr>
                                      <p:to x="100000" y="60000"/>
                                    </p:animScale>
                                    <p:animScale>
                                      <p:cBhvr>
                                        <p:cTn id="121" dur="166" decel="50000">
                                          <p:stCondLst>
                                            <p:cond delay="676"/>
                                          </p:stCondLst>
                                        </p:cTn>
                                        <p:tgtEl>
                                          <p:spTgt spid="11"/>
                                        </p:tgtEl>
                                      </p:cBhvr>
                                      <p:to x="100000" y="100000"/>
                                    </p:animScale>
                                    <p:animScale>
                                      <p:cBhvr>
                                        <p:cTn id="122" dur="26">
                                          <p:stCondLst>
                                            <p:cond delay="1312"/>
                                          </p:stCondLst>
                                        </p:cTn>
                                        <p:tgtEl>
                                          <p:spTgt spid="11"/>
                                        </p:tgtEl>
                                      </p:cBhvr>
                                      <p:to x="100000" y="80000"/>
                                    </p:animScale>
                                    <p:animScale>
                                      <p:cBhvr>
                                        <p:cTn id="123" dur="166" decel="50000">
                                          <p:stCondLst>
                                            <p:cond delay="1338"/>
                                          </p:stCondLst>
                                        </p:cTn>
                                        <p:tgtEl>
                                          <p:spTgt spid="11"/>
                                        </p:tgtEl>
                                      </p:cBhvr>
                                      <p:to x="100000" y="100000"/>
                                    </p:animScale>
                                    <p:animScale>
                                      <p:cBhvr>
                                        <p:cTn id="124" dur="26">
                                          <p:stCondLst>
                                            <p:cond delay="1642"/>
                                          </p:stCondLst>
                                        </p:cTn>
                                        <p:tgtEl>
                                          <p:spTgt spid="11"/>
                                        </p:tgtEl>
                                      </p:cBhvr>
                                      <p:to x="100000" y="90000"/>
                                    </p:animScale>
                                    <p:animScale>
                                      <p:cBhvr>
                                        <p:cTn id="125" dur="166" decel="50000">
                                          <p:stCondLst>
                                            <p:cond delay="1668"/>
                                          </p:stCondLst>
                                        </p:cTn>
                                        <p:tgtEl>
                                          <p:spTgt spid="11"/>
                                        </p:tgtEl>
                                      </p:cBhvr>
                                      <p:to x="100000" y="100000"/>
                                    </p:animScale>
                                    <p:animScale>
                                      <p:cBhvr>
                                        <p:cTn id="126" dur="26">
                                          <p:stCondLst>
                                            <p:cond delay="1808"/>
                                          </p:stCondLst>
                                        </p:cTn>
                                        <p:tgtEl>
                                          <p:spTgt spid="11"/>
                                        </p:tgtEl>
                                      </p:cBhvr>
                                      <p:to x="100000" y="95000"/>
                                    </p:animScale>
                                    <p:animScale>
                                      <p:cBhvr>
                                        <p:cTn id="127" dur="166" decel="50000">
                                          <p:stCondLst>
                                            <p:cond delay="1834"/>
                                          </p:stCondLst>
                                        </p:cTn>
                                        <p:tgtEl>
                                          <p:spTgt spid="11"/>
                                        </p:tgtEl>
                                      </p:cBhvr>
                                      <p:to x="100000" y="100000"/>
                                    </p:animScale>
                                  </p:childTnLst>
                                </p:cTn>
                              </p:par>
                            </p:childTnLst>
                          </p:cTn>
                        </p:par>
                        <p:par>
                          <p:cTn id="128" fill="hold">
                            <p:stCondLst>
                              <p:cond delay="15000"/>
                            </p:stCondLst>
                            <p:childTnLst>
                              <p:par>
                                <p:cTn id="129" presetID="22" presetClass="entr" presetSubtype="8" fill="hold" grpId="0" nodeType="afterEffect">
                                  <p:stCondLst>
                                    <p:cond delay="0"/>
                                  </p:stCondLst>
                                  <p:childTnLst>
                                    <p:set>
                                      <p:cBhvr>
                                        <p:cTn id="130" dur="1" fill="hold">
                                          <p:stCondLst>
                                            <p:cond delay="0"/>
                                          </p:stCondLst>
                                        </p:cTn>
                                        <p:tgtEl>
                                          <p:spTgt spid="62"/>
                                        </p:tgtEl>
                                        <p:attrNameLst>
                                          <p:attrName>style.visibility</p:attrName>
                                        </p:attrNameLst>
                                      </p:cBhvr>
                                      <p:to>
                                        <p:strVal val="visible"/>
                                      </p:to>
                                    </p:set>
                                    <p:animEffect transition="in" filter="wipe(left)">
                                      <p:cBhvr>
                                        <p:cTn id="131" dur="500"/>
                                        <p:tgtEl>
                                          <p:spTgt spid="62"/>
                                        </p:tgtEl>
                                      </p:cBhvr>
                                    </p:animEffect>
                                  </p:childTnLst>
                                </p:cTn>
                              </p:par>
                            </p:childTnLst>
                          </p:cTn>
                        </p:par>
                        <p:par>
                          <p:cTn id="132" fill="hold">
                            <p:stCondLst>
                              <p:cond delay="15500"/>
                            </p:stCondLst>
                            <p:childTnLst>
                              <p:par>
                                <p:cTn id="133" presetID="22" presetClass="entr" presetSubtype="8" fill="hold" grpId="0" nodeType="after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wipe(left)">
                                      <p:cBhvr>
                                        <p:cTn id="135" dur="500"/>
                                        <p:tgtEl>
                                          <p:spTgt spid="61"/>
                                        </p:tgtEl>
                                      </p:cBhvr>
                                    </p:animEffect>
                                  </p:childTnLst>
                                </p:cTn>
                              </p:par>
                            </p:childTnLst>
                          </p:cTn>
                        </p:par>
                        <p:par>
                          <p:cTn id="136" fill="hold">
                            <p:stCondLst>
                              <p:cond delay="16000"/>
                            </p:stCondLst>
                            <p:childTnLst>
                              <p:par>
                                <p:cTn id="137" presetID="22" presetClass="entr" presetSubtype="8" fill="hold" grpId="0" nodeType="afterEffect">
                                  <p:stCondLst>
                                    <p:cond delay="0"/>
                                  </p:stCondLst>
                                  <p:childTnLst>
                                    <p:set>
                                      <p:cBhvr>
                                        <p:cTn id="138" dur="1" fill="hold">
                                          <p:stCondLst>
                                            <p:cond delay="0"/>
                                          </p:stCondLst>
                                        </p:cTn>
                                        <p:tgtEl>
                                          <p:spTgt spid="88"/>
                                        </p:tgtEl>
                                        <p:attrNameLst>
                                          <p:attrName>style.visibility</p:attrName>
                                        </p:attrNameLst>
                                      </p:cBhvr>
                                      <p:to>
                                        <p:strVal val="visible"/>
                                      </p:to>
                                    </p:set>
                                    <p:animEffect transition="in" filter="wipe(left)">
                                      <p:cBhvr>
                                        <p:cTn id="139" dur="500"/>
                                        <p:tgtEl>
                                          <p:spTgt spid="88"/>
                                        </p:tgtEl>
                                      </p:cBhvr>
                                    </p:animEffect>
                                  </p:childTnLst>
                                </p:cTn>
                              </p:par>
                            </p:childTnLst>
                          </p:cTn>
                        </p:par>
                        <p:par>
                          <p:cTn id="140" fill="hold">
                            <p:stCondLst>
                              <p:cond delay="16500"/>
                            </p:stCondLst>
                            <p:childTnLst>
                              <p:par>
                                <p:cTn id="141" presetID="16" presetClass="entr" presetSubtype="37" fill="hold" nodeType="afterEffect">
                                  <p:stCondLst>
                                    <p:cond delay="0"/>
                                  </p:stCondLst>
                                  <p:childTnLst>
                                    <p:set>
                                      <p:cBhvr>
                                        <p:cTn id="142" dur="1" fill="hold">
                                          <p:stCondLst>
                                            <p:cond delay="0"/>
                                          </p:stCondLst>
                                        </p:cTn>
                                        <p:tgtEl>
                                          <p:spTgt spid="80"/>
                                        </p:tgtEl>
                                        <p:attrNameLst>
                                          <p:attrName>style.visibility</p:attrName>
                                        </p:attrNameLst>
                                      </p:cBhvr>
                                      <p:to>
                                        <p:strVal val="visible"/>
                                      </p:to>
                                    </p:set>
                                    <p:animEffect transition="in" filter="barn(outVertical)">
                                      <p:cBhvr>
                                        <p:cTn id="143" dur="500"/>
                                        <p:tgtEl>
                                          <p:spTgt spid="80"/>
                                        </p:tgtEl>
                                      </p:cBhvr>
                                    </p:animEffect>
                                  </p:childTnLst>
                                </p:cTn>
                              </p:par>
                            </p:childTnLst>
                          </p:cTn>
                        </p:par>
                        <p:par>
                          <p:cTn id="144" fill="hold">
                            <p:stCondLst>
                              <p:cond delay="17000"/>
                            </p:stCondLst>
                            <p:childTnLst>
                              <p:par>
                                <p:cTn id="145" presetID="22" presetClass="entr" presetSubtype="1" fill="hold" grpId="0" nodeType="afterEffect">
                                  <p:stCondLst>
                                    <p:cond delay="0"/>
                                  </p:stCondLst>
                                  <p:childTnLst>
                                    <p:set>
                                      <p:cBhvr>
                                        <p:cTn id="146" dur="1" fill="hold">
                                          <p:stCondLst>
                                            <p:cond delay="0"/>
                                          </p:stCondLst>
                                        </p:cTn>
                                        <p:tgtEl>
                                          <p:spTgt spid="79"/>
                                        </p:tgtEl>
                                        <p:attrNameLst>
                                          <p:attrName>style.visibility</p:attrName>
                                        </p:attrNameLst>
                                      </p:cBhvr>
                                      <p:to>
                                        <p:strVal val="visible"/>
                                      </p:to>
                                    </p:set>
                                    <p:animEffect transition="in" filter="wipe(up)">
                                      <p:cBhvr>
                                        <p:cTn id="147" dur="500"/>
                                        <p:tgtEl>
                                          <p:spTgt spid="79"/>
                                        </p:tgtEl>
                                      </p:cBhvr>
                                    </p:animEffect>
                                  </p:childTnLst>
                                </p:cTn>
                              </p:par>
                            </p:childTnLst>
                          </p:cTn>
                        </p:par>
                        <p:par>
                          <p:cTn id="148" fill="hold">
                            <p:stCondLst>
                              <p:cond delay="17500"/>
                            </p:stCondLst>
                            <p:childTnLst>
                              <p:par>
                                <p:cTn id="149" presetID="16" presetClass="entr" presetSubtype="37" fill="hold" nodeType="afterEffect">
                                  <p:stCondLst>
                                    <p:cond delay="0"/>
                                  </p:stCondLst>
                                  <p:childTnLst>
                                    <p:set>
                                      <p:cBhvr>
                                        <p:cTn id="150" dur="1" fill="hold">
                                          <p:stCondLst>
                                            <p:cond delay="0"/>
                                          </p:stCondLst>
                                        </p:cTn>
                                        <p:tgtEl>
                                          <p:spTgt spid="89"/>
                                        </p:tgtEl>
                                        <p:attrNameLst>
                                          <p:attrName>style.visibility</p:attrName>
                                        </p:attrNameLst>
                                      </p:cBhvr>
                                      <p:to>
                                        <p:strVal val="visible"/>
                                      </p:to>
                                    </p:set>
                                    <p:animEffect transition="in" filter="barn(outVertical)">
                                      <p:cBhvr>
                                        <p:cTn id="151"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7" grpId="0"/>
      <p:bldP spid="48" grpId="0"/>
      <p:bldP spid="50" grpId="0" animBg="1"/>
      <p:bldP spid="51" grpId="0" animBg="1"/>
      <p:bldP spid="54" grpId="0"/>
      <p:bldP spid="55" grpId="0"/>
      <p:bldP spid="57" grpId="0" animBg="1"/>
      <p:bldP spid="58" grpId="0" animBg="1"/>
      <p:bldP spid="61" grpId="0"/>
      <p:bldP spid="62" grpId="0"/>
      <p:bldP spid="64" grpId="0" animBg="1"/>
      <p:bldP spid="65" grpId="0" animBg="1"/>
      <p:bldP spid="68" grpId="0"/>
      <p:bldP spid="69" grpId="0"/>
      <p:bldP spid="79"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2843</TotalTime>
  <Words>1220</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546</cp:revision>
  <dcterms:created xsi:type="dcterms:W3CDTF">2015-12-31T02:20:12Z</dcterms:created>
  <dcterms:modified xsi:type="dcterms:W3CDTF">2016-09-17T16:09:22Z</dcterms:modified>
</cp:coreProperties>
</file>