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08"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a:t>Click Icon To Add Image </a:t>
            </a:r>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a:t>Click Icon To Add Image </a:t>
            </a:r>
          </a:p>
        </p:txBody>
      </p:sp>
    </p:spTree>
    <p:extLst>
      <p:ext uri="{BB962C8B-B14F-4D97-AF65-F5344CB8AC3E}">
        <p14:creationId xmlns:p14="http://schemas.microsoft.com/office/powerpoint/2010/main" val="2242653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3567848" y="1606592"/>
            <a:ext cx="2458064" cy="3561080"/>
            <a:chOff x="2790186" y="1624044"/>
            <a:chExt cx="1843548" cy="2670810"/>
          </a:xfrm>
          <a:effectLst>
            <a:outerShdw blurRad="50800" dist="38100" dir="8100000" algn="tr" rotWithShape="0">
              <a:prstClr val="black">
                <a:alpha val="40000"/>
              </a:prstClr>
            </a:outerShdw>
          </a:effectLst>
        </p:grpSpPr>
        <p:sp>
          <p:nvSpPr>
            <p:cNvPr id="37" name="Rectangle 36"/>
            <p:cNvSpPr/>
            <p:nvPr/>
          </p:nvSpPr>
          <p:spPr>
            <a:xfrm>
              <a:off x="2790186" y="1780254"/>
              <a:ext cx="1843548" cy="2514600"/>
            </a:xfrm>
            <a:prstGeom prst="rect">
              <a:avLst/>
            </a:pr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3149985" y="1624044"/>
              <a:ext cx="1123950" cy="746637"/>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sp>
        <p:nvSpPr>
          <p:cNvPr id="41" name="Text Placeholder 3"/>
          <p:cNvSpPr txBox="1">
            <a:spLocks/>
          </p:cNvSpPr>
          <p:nvPr/>
        </p:nvSpPr>
        <p:spPr>
          <a:xfrm>
            <a:off x="3858302" y="2703873"/>
            <a:ext cx="1877159" cy="232679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Here</a:t>
            </a:r>
          </a:p>
          <a:p>
            <a:pPr algn="l" defTabSz="1219170">
              <a:spcBef>
                <a:spcPct val="20000"/>
              </a:spcBef>
              <a:defRPr/>
            </a:pPr>
            <a:r>
              <a:rPr lang="en-US" dirty="0">
                <a:solidFill>
                  <a:schemeClr val="bg2">
                    <a:lumMod val="10000"/>
                  </a:schemeClr>
                </a:solidFill>
              </a:rPr>
              <a:t>Lorem ipsum dolor sit amet, consectetur adipiscing elit, sed do eiusmod tempor incididunt ut labore et dolore magna aliqua. Ut enim ad minim veniam</a:t>
            </a:r>
            <a:endParaRPr lang="en-US" dirty="0">
              <a:solidFill>
                <a:schemeClr val="bg2">
                  <a:lumMod val="10000"/>
                </a:schemeClr>
              </a:solidFill>
              <a:cs typeface="+mj-cs"/>
            </a:endParaRPr>
          </a:p>
        </p:txBody>
      </p:sp>
      <p:sp>
        <p:nvSpPr>
          <p:cNvPr id="42" name="Freeform 62"/>
          <p:cNvSpPr>
            <a:spLocks noChangeAspect="1" noEditPoints="1"/>
          </p:cNvSpPr>
          <p:nvPr/>
        </p:nvSpPr>
        <p:spPr bwMode="auto">
          <a:xfrm>
            <a:off x="4535962" y="1812279"/>
            <a:ext cx="521839" cy="526011"/>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grpSp>
        <p:nvGrpSpPr>
          <p:cNvPr id="43" name="Group 42"/>
          <p:cNvGrpSpPr/>
          <p:nvPr/>
        </p:nvGrpSpPr>
        <p:grpSpPr>
          <a:xfrm>
            <a:off x="6163733" y="1606592"/>
            <a:ext cx="2458064" cy="3561080"/>
            <a:chOff x="6633984" y="1624044"/>
            <a:chExt cx="1843548" cy="2670810"/>
          </a:xfrm>
          <a:effectLst>
            <a:outerShdw blurRad="50800" dist="38100" dir="2700000" algn="tl" rotWithShape="0">
              <a:prstClr val="black">
                <a:alpha val="40000"/>
              </a:prstClr>
            </a:outerShdw>
          </a:effectLst>
        </p:grpSpPr>
        <p:sp>
          <p:nvSpPr>
            <p:cNvPr id="44" name="Rectangle 43"/>
            <p:cNvSpPr/>
            <p:nvPr/>
          </p:nvSpPr>
          <p:spPr>
            <a:xfrm>
              <a:off x="6633984" y="1780254"/>
              <a:ext cx="1843548" cy="2514600"/>
            </a:xfrm>
            <a:prstGeom prst="rect">
              <a:avLst/>
            </a:pr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993783" y="1624044"/>
              <a:ext cx="1123950" cy="746637"/>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sp>
        <p:nvSpPr>
          <p:cNvPr id="48" name="Text Placeholder 3"/>
          <p:cNvSpPr txBox="1">
            <a:spLocks/>
          </p:cNvSpPr>
          <p:nvPr/>
        </p:nvSpPr>
        <p:spPr>
          <a:xfrm>
            <a:off x="6454187" y="2703873"/>
            <a:ext cx="1877159" cy="232679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Here</a:t>
            </a:r>
          </a:p>
          <a:p>
            <a:pPr algn="l" defTabSz="1219170">
              <a:spcBef>
                <a:spcPct val="20000"/>
              </a:spcBef>
              <a:defRPr/>
            </a:pPr>
            <a:r>
              <a:rPr lang="en-US" dirty="0">
                <a:solidFill>
                  <a:schemeClr val="bg2">
                    <a:lumMod val="10000"/>
                  </a:schemeClr>
                </a:solidFill>
              </a:rPr>
              <a:t>Lorem ipsum dolor sit amet, consectetur adipiscing elit, sed do eiusmod tempor incididunt ut labore et dolore magna aliqua. Ut enim ad minim veniam</a:t>
            </a:r>
          </a:p>
        </p:txBody>
      </p:sp>
      <p:sp>
        <p:nvSpPr>
          <p:cNvPr id="49" name="Freeform 132"/>
          <p:cNvSpPr>
            <a:spLocks noChangeAspect="1" noEditPoints="1"/>
          </p:cNvSpPr>
          <p:nvPr/>
        </p:nvSpPr>
        <p:spPr bwMode="auto">
          <a:xfrm>
            <a:off x="7087964" y="1783736"/>
            <a:ext cx="609603" cy="583096"/>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pic>
        <p:nvPicPr>
          <p:cNvPr id="16" name="Picture Placeholder 15"/>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13871" r="13871"/>
          <a:stretch>
            <a:fillRect/>
          </a:stretch>
        </p:blipFill>
        <p:spPr>
          <a:effectLst>
            <a:outerShdw blurRad="63500" sx="102000" sy="102000" algn="ctr" rotWithShape="0">
              <a:prstClr val="black">
                <a:alpha val="40000"/>
              </a:prstClr>
            </a:outerShdw>
          </a:effectLst>
        </p:spPr>
      </p:pic>
      <p:pic>
        <p:nvPicPr>
          <p:cNvPr id="17" name="Picture Placeholder 16"/>
          <p:cNvPicPr>
            <a:picLocks noGrp="1" noChangeAspect="1"/>
          </p:cNvPicPr>
          <p:nvPr>
            <p:ph type="pic" sz="quarter" idx="12"/>
          </p:nvPr>
        </p:nvPicPr>
        <p:blipFill>
          <a:blip r:embed="rId3">
            <a:extLst>
              <a:ext uri="{28A0092B-C50C-407E-A947-70E740481C1C}">
                <a14:useLocalDpi xmlns:a14="http://schemas.microsoft.com/office/drawing/2010/main" val="0"/>
              </a:ext>
            </a:extLst>
          </a:blip>
          <a:srcRect l="13871" r="13871"/>
          <a:stretch>
            <a:fillRect/>
          </a:stretch>
        </p:blipFill>
        <p:spPr>
          <a:effectLst>
            <a:outerShdw blurRad="63500" sx="102000" sy="102000" algn="ctr" rotWithShape="0">
              <a:prstClr val="black">
                <a:alpha val="40000"/>
              </a:prstClr>
            </a:outerShdw>
          </a:effectLst>
        </p:spPr>
      </p:pic>
      <p:pic>
        <p:nvPicPr>
          <p:cNvPr id="26" name="Picture 2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27" name="Group 26"/>
          <p:cNvGrpSpPr/>
          <p:nvPr/>
        </p:nvGrpSpPr>
        <p:grpSpPr>
          <a:xfrm>
            <a:off x="754150" y="295106"/>
            <a:ext cx="4364195" cy="665324"/>
            <a:chOff x="754150" y="295106"/>
            <a:chExt cx="4364195" cy="665324"/>
          </a:xfrm>
        </p:grpSpPr>
        <p:sp>
          <p:nvSpPr>
            <p:cNvPr id="28"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a:t>
              </a:r>
              <a:r>
                <a:rPr lang="en-US" sz="3200" b="0" dirty="0">
                  <a:solidFill>
                    <a:schemeClr val="bg1"/>
                  </a:solidFill>
                </a:rPr>
                <a:t>Slide</a:t>
              </a:r>
            </a:p>
          </p:txBody>
        </p:sp>
        <p:sp>
          <p:nvSpPr>
            <p:cNvPr id="29"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50000"/>
                    </a:schemeClr>
                  </a:solidFill>
                </a:rPr>
                <a:t>Enter Your Subtitle Here</a:t>
              </a:r>
            </a:p>
          </p:txBody>
        </p:sp>
      </p:grpSp>
      <p:sp>
        <p:nvSpPr>
          <p:cNvPr id="30" name="TextBox 29"/>
          <p:cNvSpPr txBox="1"/>
          <p:nvPr/>
        </p:nvSpPr>
        <p:spPr>
          <a:xfrm>
            <a:off x="1331406" y="5285263"/>
            <a:ext cx="9389012" cy="1304973"/>
          </a:xfrm>
          <a:prstGeom prst="rect">
            <a:avLst/>
          </a:prstGeom>
          <a:noFill/>
        </p:spPr>
        <p:txBody>
          <a:bodyPr wrap="square" rtlCol="0">
            <a:spAutoFit/>
          </a:bodyPr>
          <a:lstStyle/>
          <a:p>
            <a:pPr algn="ctr"/>
            <a:r>
              <a:rPr lang="en-US" sz="2000" b="1" dirty="0">
                <a:solidFill>
                  <a:schemeClr val="bg2">
                    <a:lumMod val="10000"/>
                  </a:schemeClr>
                </a:solidFill>
              </a:rPr>
              <a:t>LOREM IPSUM</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a:t>
            </a:r>
          </a:p>
        </p:txBody>
      </p:sp>
    </p:spTree>
    <p:extLst>
      <p:ext uri="{BB962C8B-B14F-4D97-AF65-F5344CB8AC3E}">
        <p14:creationId xmlns:p14="http://schemas.microsoft.com/office/powerpoint/2010/main" val="18778988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right)">
                                      <p:cBhvr>
                                        <p:cTn id="7" dur="500"/>
                                        <p:tgtEl>
                                          <p:spTgt spid="1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500"/>
                                        <p:tgtEl>
                                          <p:spTgt spid="17"/>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wipe(up)">
                                      <p:cBhvr>
                                        <p:cTn id="15" dur="500"/>
                                        <p:tgtEl>
                                          <p:spTgt spid="36"/>
                                        </p:tgtEl>
                                      </p:cBhvr>
                                    </p:animEffect>
                                  </p:childTnLst>
                                </p:cTn>
                              </p:par>
                            </p:childTnLst>
                          </p:cTn>
                        </p:par>
                        <p:par>
                          <p:cTn id="16" fill="hold">
                            <p:stCondLst>
                              <p:cond delay="1500"/>
                            </p:stCondLst>
                            <p:childTnLst>
                              <p:par>
                                <p:cTn id="17" presetID="23" presetClass="entr" presetSubtype="16" fill="hold" grpId="0" nodeType="afterEffect">
                                  <p:stCondLst>
                                    <p:cond delay="0"/>
                                  </p:stCondLst>
                                  <p:childTnLst>
                                    <p:set>
                                      <p:cBhvr>
                                        <p:cTn id="18" dur="1" fill="hold">
                                          <p:stCondLst>
                                            <p:cond delay="0"/>
                                          </p:stCondLst>
                                        </p:cTn>
                                        <p:tgtEl>
                                          <p:spTgt spid="42"/>
                                        </p:tgtEl>
                                        <p:attrNameLst>
                                          <p:attrName>style.visibility</p:attrName>
                                        </p:attrNameLst>
                                      </p:cBhvr>
                                      <p:to>
                                        <p:strVal val="visible"/>
                                      </p:to>
                                    </p:set>
                                    <p:anim calcmode="lin" valueType="num">
                                      <p:cBhvr>
                                        <p:cTn id="19" dur="500" fill="hold"/>
                                        <p:tgtEl>
                                          <p:spTgt spid="42"/>
                                        </p:tgtEl>
                                        <p:attrNameLst>
                                          <p:attrName>ppt_w</p:attrName>
                                        </p:attrNameLst>
                                      </p:cBhvr>
                                      <p:tavLst>
                                        <p:tav tm="0">
                                          <p:val>
                                            <p:fltVal val="0"/>
                                          </p:val>
                                        </p:tav>
                                        <p:tav tm="100000">
                                          <p:val>
                                            <p:strVal val="#ppt_w"/>
                                          </p:val>
                                        </p:tav>
                                      </p:tavLst>
                                    </p:anim>
                                    <p:anim calcmode="lin" valueType="num">
                                      <p:cBhvr>
                                        <p:cTn id="20" dur="500" fill="hold"/>
                                        <p:tgtEl>
                                          <p:spTgt spid="42"/>
                                        </p:tgtEl>
                                        <p:attrNameLst>
                                          <p:attrName>ppt_h</p:attrName>
                                        </p:attrNameLst>
                                      </p:cBhvr>
                                      <p:tavLst>
                                        <p:tav tm="0">
                                          <p:val>
                                            <p:fltVal val="0"/>
                                          </p:val>
                                        </p:tav>
                                        <p:tav tm="100000">
                                          <p:val>
                                            <p:strVal val="#ppt_h"/>
                                          </p:val>
                                        </p:tav>
                                      </p:tavLst>
                                    </p:anim>
                                  </p:childTnLst>
                                </p:cTn>
                              </p:par>
                            </p:childTnLst>
                          </p:cTn>
                        </p:par>
                        <p:par>
                          <p:cTn id="21" fill="hold">
                            <p:stCondLst>
                              <p:cond delay="2000"/>
                            </p:stCondLst>
                            <p:childTnLst>
                              <p:par>
                                <p:cTn id="22" presetID="22" presetClass="entr" presetSubtype="1" fill="hold" grpId="0" nodeType="after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wipe(up)">
                                      <p:cBhvr>
                                        <p:cTn id="24" dur="1000"/>
                                        <p:tgtEl>
                                          <p:spTgt spid="41"/>
                                        </p:tgtEl>
                                      </p:cBhvr>
                                    </p:animEffect>
                                  </p:childTnLst>
                                </p:cTn>
                              </p:par>
                            </p:childTnLst>
                          </p:cTn>
                        </p:par>
                        <p:par>
                          <p:cTn id="25" fill="hold">
                            <p:stCondLst>
                              <p:cond delay="3000"/>
                            </p:stCondLst>
                            <p:childTnLst>
                              <p:par>
                                <p:cTn id="26" presetID="22" presetClass="entr" presetSubtype="1" fill="hold" nodeType="after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wipe(up)">
                                      <p:cBhvr>
                                        <p:cTn id="28" dur="500"/>
                                        <p:tgtEl>
                                          <p:spTgt spid="43"/>
                                        </p:tgtEl>
                                      </p:cBhvr>
                                    </p:animEffect>
                                  </p:childTnLst>
                                </p:cTn>
                              </p:par>
                            </p:childTnLst>
                          </p:cTn>
                        </p:par>
                        <p:par>
                          <p:cTn id="29" fill="hold">
                            <p:stCondLst>
                              <p:cond delay="3500"/>
                            </p:stCondLst>
                            <p:childTnLst>
                              <p:par>
                                <p:cTn id="30" presetID="23" presetClass="entr" presetSubtype="16" fill="hold" grpId="0" nodeType="afterEffect">
                                  <p:stCondLst>
                                    <p:cond delay="0"/>
                                  </p:stCondLst>
                                  <p:childTnLst>
                                    <p:set>
                                      <p:cBhvr>
                                        <p:cTn id="31" dur="1" fill="hold">
                                          <p:stCondLst>
                                            <p:cond delay="0"/>
                                          </p:stCondLst>
                                        </p:cTn>
                                        <p:tgtEl>
                                          <p:spTgt spid="49"/>
                                        </p:tgtEl>
                                        <p:attrNameLst>
                                          <p:attrName>style.visibility</p:attrName>
                                        </p:attrNameLst>
                                      </p:cBhvr>
                                      <p:to>
                                        <p:strVal val="visible"/>
                                      </p:to>
                                    </p:set>
                                    <p:anim calcmode="lin" valueType="num">
                                      <p:cBhvr>
                                        <p:cTn id="32" dur="500" fill="hold"/>
                                        <p:tgtEl>
                                          <p:spTgt spid="49"/>
                                        </p:tgtEl>
                                        <p:attrNameLst>
                                          <p:attrName>ppt_w</p:attrName>
                                        </p:attrNameLst>
                                      </p:cBhvr>
                                      <p:tavLst>
                                        <p:tav tm="0">
                                          <p:val>
                                            <p:fltVal val="0"/>
                                          </p:val>
                                        </p:tav>
                                        <p:tav tm="100000">
                                          <p:val>
                                            <p:strVal val="#ppt_w"/>
                                          </p:val>
                                        </p:tav>
                                      </p:tavLst>
                                    </p:anim>
                                    <p:anim calcmode="lin" valueType="num">
                                      <p:cBhvr>
                                        <p:cTn id="33" dur="500" fill="hold"/>
                                        <p:tgtEl>
                                          <p:spTgt spid="49"/>
                                        </p:tgtEl>
                                        <p:attrNameLst>
                                          <p:attrName>ppt_h</p:attrName>
                                        </p:attrNameLst>
                                      </p:cBhvr>
                                      <p:tavLst>
                                        <p:tav tm="0">
                                          <p:val>
                                            <p:fltVal val="0"/>
                                          </p:val>
                                        </p:tav>
                                        <p:tav tm="100000">
                                          <p:val>
                                            <p:strVal val="#ppt_h"/>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48"/>
                                        </p:tgtEl>
                                        <p:attrNameLst>
                                          <p:attrName>style.visibility</p:attrName>
                                        </p:attrNameLst>
                                      </p:cBhvr>
                                      <p:to>
                                        <p:strVal val="visible"/>
                                      </p:to>
                                    </p:set>
                                    <p:animEffect transition="in" filter="wipe(up)">
                                      <p:cBhvr>
                                        <p:cTn id="37" dur="1000"/>
                                        <p:tgtEl>
                                          <p:spTgt spid="48"/>
                                        </p:tgtEl>
                                      </p:cBhvr>
                                    </p:animEffect>
                                  </p:childTnLst>
                                </p:cTn>
                              </p:par>
                            </p:childTnLst>
                          </p:cTn>
                        </p:par>
                        <p:par>
                          <p:cTn id="38" fill="hold">
                            <p:stCondLst>
                              <p:cond delay="5000"/>
                            </p:stCondLst>
                            <p:childTnLst>
                              <p:par>
                                <p:cTn id="39" presetID="22" presetClass="entr" presetSubtype="8" fill="hold" grpId="0" nodeType="after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wipe(left)">
                                      <p:cBhvr>
                                        <p:cTn id="41"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animBg="1"/>
      <p:bldP spid="48" grpId="0"/>
      <p:bldP spid="49" grpId="0" animBg="1"/>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2786</TotalTime>
  <Words>1258</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536</cp:revision>
  <dcterms:created xsi:type="dcterms:W3CDTF">2015-12-31T02:20:12Z</dcterms:created>
  <dcterms:modified xsi:type="dcterms:W3CDTF">2016-09-17T15:12:14Z</dcterms:modified>
</cp:coreProperties>
</file>