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313"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07852"/>
    <a:srgbClr val="FFC000"/>
    <a:srgbClr val="A5A5A5"/>
    <a:srgbClr val="ED7D31"/>
    <a:srgbClr val="5B9BD5"/>
    <a:srgbClr val="00B0F0"/>
    <a:srgbClr val="4472C4"/>
    <a:srgbClr val="70AD47"/>
    <a:srgbClr val="878889"/>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9" d="100"/>
          <a:sy n="89" d="100"/>
        </p:scale>
        <p:origin x="108" y="558"/>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9_pic">
    <p:spTree>
      <p:nvGrpSpPr>
        <p:cNvPr id="1" name=""/>
        <p:cNvGrpSpPr/>
        <p:nvPr/>
      </p:nvGrpSpPr>
      <p:grpSpPr>
        <a:xfrm>
          <a:off x="0" y="0"/>
          <a:ext cx="0" cy="0"/>
          <a:chOff x="0" y="0"/>
          <a:chExt cx="0" cy="0"/>
        </a:xfrm>
      </p:grpSpPr>
      <p:sp>
        <p:nvSpPr>
          <p:cNvPr id="10" name="Picture Placeholder 7"/>
          <p:cNvSpPr>
            <a:spLocks noGrp="1"/>
          </p:cNvSpPr>
          <p:nvPr>
            <p:ph type="pic" sz="quarter" idx="10" hasCustomPrompt="1"/>
          </p:nvPr>
        </p:nvSpPr>
        <p:spPr>
          <a:xfrm>
            <a:off x="490661" y="1781797"/>
            <a:ext cx="2054121" cy="2522991"/>
          </a:xfrm>
          <a:prstGeom prst="rect">
            <a:avLst/>
          </a:prstGeom>
          <a:ln>
            <a:noFill/>
          </a:ln>
        </p:spPr>
        <p:txBody>
          <a:bodyPr bIns="457200" anchor="b"/>
          <a:lstStyle>
            <a:lvl1pPr algn="ctr">
              <a:buNone/>
              <a:defRPr sz="1467">
                <a:solidFill>
                  <a:schemeClr val="tx1">
                    <a:lumMod val="50000"/>
                    <a:lumOff val="50000"/>
                  </a:schemeClr>
                </a:solidFill>
              </a:defRPr>
            </a:lvl1pPr>
          </a:lstStyle>
          <a:p>
            <a:r>
              <a:rPr lang="en-US" dirty="0"/>
              <a:t>Click Icon To Add Image</a:t>
            </a:r>
          </a:p>
        </p:txBody>
      </p:sp>
      <p:sp>
        <p:nvSpPr>
          <p:cNvPr id="11" name="Text Placeholder 3"/>
          <p:cNvSpPr>
            <a:spLocks noGrp="1"/>
          </p:cNvSpPr>
          <p:nvPr>
            <p:ph type="body" sz="half" idx="15"/>
          </p:nvPr>
        </p:nvSpPr>
        <p:spPr>
          <a:xfrm>
            <a:off x="457200" y="4708404"/>
            <a:ext cx="2121040" cy="846795"/>
          </a:xfrm>
          <a:prstGeom prst="rect">
            <a:avLst/>
          </a:prstGeom>
        </p:spPr>
        <p:txBody>
          <a:bodyPr wrap="square" lIns="0" tIns="0" rIns="0" bIns="0" anchor="t">
            <a:noAutofit/>
          </a:bodyPr>
          <a:lstStyle>
            <a:lvl1pPr marL="0" indent="0" algn="ctr">
              <a:buNone/>
              <a:defRPr sz="1467" b="0" baseline="0">
                <a:solidFill>
                  <a:schemeClr val="bg1">
                    <a:lumMod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13" name="Text Placeholder 3"/>
          <p:cNvSpPr>
            <a:spLocks noGrp="1"/>
          </p:cNvSpPr>
          <p:nvPr>
            <p:ph type="body" sz="half" idx="16"/>
          </p:nvPr>
        </p:nvSpPr>
        <p:spPr>
          <a:xfrm>
            <a:off x="487496" y="1784610"/>
            <a:ext cx="2060448" cy="549532"/>
          </a:xfrm>
          <a:prstGeom prst="rect">
            <a:avLst/>
          </a:prstGeom>
          <a:solidFill>
            <a:schemeClr val="accent1">
              <a:alpha val="75000"/>
            </a:schemeClr>
          </a:solidFill>
          <a:effectLst>
            <a:outerShdw blurRad="50800" dist="38100" dir="2700000" algn="tl" rotWithShape="0">
              <a:prstClr val="black">
                <a:alpha val="40000"/>
              </a:prstClr>
            </a:outerShdw>
          </a:effectLst>
        </p:spPr>
        <p:txBody>
          <a:bodyPr wrap="none" lIns="0" tIns="0" rIns="0" bIns="0" anchor="ctr">
            <a:noAutofit/>
          </a:bodyPr>
          <a:lstStyle>
            <a:lvl1pPr marL="0" indent="0" algn="ctr">
              <a:buNone/>
              <a:defRPr sz="1600" b="1" baseline="0">
                <a:solidFill>
                  <a:schemeClr val="bg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16" name="Picture Placeholder 7"/>
          <p:cNvSpPr>
            <a:spLocks noGrp="1"/>
          </p:cNvSpPr>
          <p:nvPr>
            <p:ph type="pic" sz="quarter" idx="18" hasCustomPrompt="1"/>
          </p:nvPr>
        </p:nvSpPr>
        <p:spPr>
          <a:xfrm>
            <a:off x="2779801" y="1781797"/>
            <a:ext cx="2054121" cy="2522991"/>
          </a:xfrm>
          <a:prstGeom prst="rect">
            <a:avLst/>
          </a:prstGeom>
          <a:ln>
            <a:noFill/>
          </a:ln>
        </p:spPr>
        <p:txBody>
          <a:bodyPr bIns="457200" anchor="b"/>
          <a:lstStyle>
            <a:lvl1pPr algn="ctr">
              <a:buNone/>
              <a:defRPr sz="1467">
                <a:solidFill>
                  <a:schemeClr val="tx1">
                    <a:lumMod val="50000"/>
                    <a:lumOff val="50000"/>
                  </a:schemeClr>
                </a:solidFill>
              </a:defRPr>
            </a:lvl1pPr>
          </a:lstStyle>
          <a:p>
            <a:r>
              <a:rPr lang="en-US" dirty="0"/>
              <a:t>Click Icon To Add Image</a:t>
            </a:r>
          </a:p>
        </p:txBody>
      </p:sp>
      <p:sp>
        <p:nvSpPr>
          <p:cNvPr id="17" name="Text Placeholder 3"/>
          <p:cNvSpPr>
            <a:spLocks noGrp="1"/>
          </p:cNvSpPr>
          <p:nvPr>
            <p:ph type="body" sz="half" idx="19"/>
          </p:nvPr>
        </p:nvSpPr>
        <p:spPr>
          <a:xfrm>
            <a:off x="2746340" y="4708404"/>
            <a:ext cx="2121040" cy="846795"/>
          </a:xfrm>
          <a:prstGeom prst="rect">
            <a:avLst/>
          </a:prstGeom>
        </p:spPr>
        <p:txBody>
          <a:bodyPr wrap="square" lIns="0" tIns="0" rIns="0" bIns="0" anchor="t">
            <a:noAutofit/>
          </a:bodyPr>
          <a:lstStyle>
            <a:lvl1pPr marL="0" indent="0" algn="ctr">
              <a:buNone/>
              <a:defRPr sz="1467" b="0" baseline="0">
                <a:solidFill>
                  <a:schemeClr val="bg1">
                    <a:lumMod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19" name="Text Placeholder 3"/>
          <p:cNvSpPr>
            <a:spLocks noGrp="1"/>
          </p:cNvSpPr>
          <p:nvPr>
            <p:ph type="body" sz="half" idx="21"/>
          </p:nvPr>
        </p:nvSpPr>
        <p:spPr>
          <a:xfrm>
            <a:off x="2776636" y="1784610"/>
            <a:ext cx="2060448" cy="549532"/>
          </a:xfrm>
          <a:prstGeom prst="rect">
            <a:avLst/>
          </a:prstGeom>
          <a:solidFill>
            <a:schemeClr val="accent2">
              <a:alpha val="75000"/>
            </a:schemeClr>
          </a:solidFill>
          <a:effectLst>
            <a:outerShdw blurRad="50800" dist="38100" dir="2700000" algn="tl" rotWithShape="0">
              <a:prstClr val="black">
                <a:alpha val="40000"/>
              </a:prstClr>
            </a:outerShdw>
          </a:effectLst>
        </p:spPr>
        <p:txBody>
          <a:bodyPr wrap="none" lIns="0" tIns="0" rIns="0" bIns="0" anchor="ctr">
            <a:noAutofit/>
          </a:bodyPr>
          <a:lstStyle>
            <a:lvl1pPr marL="0" indent="0" algn="ctr">
              <a:buNone/>
              <a:defRPr sz="1600" b="1" baseline="0">
                <a:solidFill>
                  <a:schemeClr val="bg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20" name="Picture Placeholder 7"/>
          <p:cNvSpPr>
            <a:spLocks noGrp="1"/>
          </p:cNvSpPr>
          <p:nvPr>
            <p:ph type="pic" sz="quarter" idx="22" hasCustomPrompt="1"/>
          </p:nvPr>
        </p:nvSpPr>
        <p:spPr>
          <a:xfrm>
            <a:off x="5068941" y="1781797"/>
            <a:ext cx="2054121" cy="2522991"/>
          </a:xfrm>
          <a:prstGeom prst="rect">
            <a:avLst/>
          </a:prstGeom>
          <a:ln>
            <a:noFill/>
          </a:ln>
        </p:spPr>
        <p:txBody>
          <a:bodyPr bIns="457200" anchor="b"/>
          <a:lstStyle>
            <a:lvl1pPr algn="ctr">
              <a:buNone/>
              <a:defRPr sz="1467">
                <a:solidFill>
                  <a:schemeClr val="tx1">
                    <a:lumMod val="50000"/>
                    <a:lumOff val="50000"/>
                  </a:schemeClr>
                </a:solidFill>
              </a:defRPr>
            </a:lvl1pPr>
          </a:lstStyle>
          <a:p>
            <a:r>
              <a:rPr lang="en-US" dirty="0"/>
              <a:t>Click Icon To Add Image</a:t>
            </a:r>
          </a:p>
        </p:txBody>
      </p:sp>
      <p:sp>
        <p:nvSpPr>
          <p:cNvPr id="21" name="Text Placeholder 3"/>
          <p:cNvSpPr>
            <a:spLocks noGrp="1"/>
          </p:cNvSpPr>
          <p:nvPr>
            <p:ph type="body" sz="half" idx="23"/>
          </p:nvPr>
        </p:nvSpPr>
        <p:spPr>
          <a:xfrm>
            <a:off x="5035480" y="4708404"/>
            <a:ext cx="2121040" cy="846795"/>
          </a:xfrm>
          <a:prstGeom prst="rect">
            <a:avLst/>
          </a:prstGeom>
        </p:spPr>
        <p:txBody>
          <a:bodyPr wrap="square" lIns="0" tIns="0" rIns="0" bIns="0" anchor="t">
            <a:noAutofit/>
          </a:bodyPr>
          <a:lstStyle>
            <a:lvl1pPr marL="0" indent="0" algn="ctr">
              <a:buNone/>
              <a:defRPr sz="1467" b="0" baseline="0">
                <a:solidFill>
                  <a:schemeClr val="bg1">
                    <a:lumMod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23" name="Text Placeholder 3"/>
          <p:cNvSpPr>
            <a:spLocks noGrp="1"/>
          </p:cNvSpPr>
          <p:nvPr>
            <p:ph type="body" sz="half" idx="25"/>
          </p:nvPr>
        </p:nvSpPr>
        <p:spPr>
          <a:xfrm>
            <a:off x="5065776" y="1784610"/>
            <a:ext cx="2060448" cy="549532"/>
          </a:xfrm>
          <a:prstGeom prst="rect">
            <a:avLst/>
          </a:prstGeom>
          <a:solidFill>
            <a:schemeClr val="accent3">
              <a:alpha val="75000"/>
            </a:schemeClr>
          </a:solidFill>
          <a:effectLst>
            <a:outerShdw blurRad="50800" dist="38100" dir="2700000" algn="tl" rotWithShape="0">
              <a:prstClr val="black">
                <a:alpha val="40000"/>
              </a:prstClr>
            </a:outerShdw>
          </a:effectLst>
        </p:spPr>
        <p:txBody>
          <a:bodyPr wrap="none" lIns="0" tIns="0" rIns="0" bIns="0" anchor="ctr">
            <a:noAutofit/>
          </a:bodyPr>
          <a:lstStyle>
            <a:lvl1pPr marL="0" indent="0" algn="ctr">
              <a:buNone/>
              <a:defRPr sz="1600" b="1" baseline="0">
                <a:solidFill>
                  <a:schemeClr val="bg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24" name="Picture Placeholder 7"/>
          <p:cNvSpPr>
            <a:spLocks noGrp="1"/>
          </p:cNvSpPr>
          <p:nvPr>
            <p:ph type="pic" sz="quarter" idx="26" hasCustomPrompt="1"/>
          </p:nvPr>
        </p:nvSpPr>
        <p:spPr>
          <a:xfrm>
            <a:off x="7358081" y="1781797"/>
            <a:ext cx="2054121" cy="2522991"/>
          </a:xfrm>
          <a:prstGeom prst="rect">
            <a:avLst/>
          </a:prstGeom>
          <a:ln>
            <a:noFill/>
          </a:ln>
        </p:spPr>
        <p:txBody>
          <a:bodyPr bIns="457200" anchor="b"/>
          <a:lstStyle>
            <a:lvl1pPr algn="ctr">
              <a:buNone/>
              <a:defRPr sz="1467">
                <a:solidFill>
                  <a:schemeClr val="tx1">
                    <a:lumMod val="50000"/>
                    <a:lumOff val="50000"/>
                  </a:schemeClr>
                </a:solidFill>
              </a:defRPr>
            </a:lvl1pPr>
          </a:lstStyle>
          <a:p>
            <a:r>
              <a:rPr lang="en-US" dirty="0"/>
              <a:t>Click Icon To Add Image</a:t>
            </a:r>
          </a:p>
        </p:txBody>
      </p:sp>
      <p:sp>
        <p:nvSpPr>
          <p:cNvPr id="25" name="Text Placeholder 3"/>
          <p:cNvSpPr>
            <a:spLocks noGrp="1"/>
          </p:cNvSpPr>
          <p:nvPr>
            <p:ph type="body" sz="half" idx="27"/>
          </p:nvPr>
        </p:nvSpPr>
        <p:spPr>
          <a:xfrm>
            <a:off x="7324620" y="4708404"/>
            <a:ext cx="2121040" cy="846795"/>
          </a:xfrm>
          <a:prstGeom prst="rect">
            <a:avLst/>
          </a:prstGeom>
        </p:spPr>
        <p:txBody>
          <a:bodyPr wrap="square" lIns="0" tIns="0" rIns="0" bIns="0" anchor="t">
            <a:noAutofit/>
          </a:bodyPr>
          <a:lstStyle>
            <a:lvl1pPr marL="0" indent="0" algn="ctr">
              <a:buNone/>
              <a:defRPr sz="1467" b="0" baseline="0">
                <a:solidFill>
                  <a:schemeClr val="bg1">
                    <a:lumMod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27" name="Text Placeholder 3"/>
          <p:cNvSpPr>
            <a:spLocks noGrp="1"/>
          </p:cNvSpPr>
          <p:nvPr>
            <p:ph type="body" sz="half" idx="29"/>
          </p:nvPr>
        </p:nvSpPr>
        <p:spPr>
          <a:xfrm>
            <a:off x="7354916" y="1784610"/>
            <a:ext cx="2060448" cy="549532"/>
          </a:xfrm>
          <a:prstGeom prst="rect">
            <a:avLst/>
          </a:prstGeom>
          <a:solidFill>
            <a:schemeClr val="accent4">
              <a:alpha val="75000"/>
            </a:schemeClr>
          </a:solidFill>
          <a:effectLst>
            <a:outerShdw blurRad="50800" dist="38100" dir="2700000" algn="tl" rotWithShape="0">
              <a:prstClr val="black">
                <a:alpha val="40000"/>
              </a:prstClr>
            </a:outerShdw>
          </a:effectLst>
        </p:spPr>
        <p:txBody>
          <a:bodyPr wrap="none" lIns="0" tIns="0" rIns="0" bIns="0" anchor="ctr">
            <a:noAutofit/>
          </a:bodyPr>
          <a:lstStyle>
            <a:lvl1pPr marL="0" indent="0" algn="ctr">
              <a:buNone/>
              <a:defRPr sz="1600" b="1" baseline="0">
                <a:solidFill>
                  <a:schemeClr val="bg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28" name="Picture Placeholder 7"/>
          <p:cNvSpPr>
            <a:spLocks noGrp="1"/>
          </p:cNvSpPr>
          <p:nvPr>
            <p:ph type="pic" sz="quarter" idx="30" hasCustomPrompt="1"/>
          </p:nvPr>
        </p:nvSpPr>
        <p:spPr>
          <a:xfrm>
            <a:off x="9647221" y="1781797"/>
            <a:ext cx="2054121" cy="2522991"/>
          </a:xfrm>
          <a:prstGeom prst="rect">
            <a:avLst/>
          </a:prstGeom>
          <a:ln>
            <a:noFill/>
          </a:ln>
        </p:spPr>
        <p:txBody>
          <a:bodyPr bIns="457200" anchor="b"/>
          <a:lstStyle>
            <a:lvl1pPr algn="ctr">
              <a:buNone/>
              <a:defRPr sz="1467">
                <a:solidFill>
                  <a:schemeClr val="tx1">
                    <a:lumMod val="50000"/>
                    <a:lumOff val="50000"/>
                  </a:schemeClr>
                </a:solidFill>
              </a:defRPr>
            </a:lvl1pPr>
          </a:lstStyle>
          <a:p>
            <a:r>
              <a:rPr lang="en-US" dirty="0"/>
              <a:t>Click Icon To Add Image</a:t>
            </a:r>
          </a:p>
        </p:txBody>
      </p:sp>
      <p:sp>
        <p:nvSpPr>
          <p:cNvPr id="29" name="Text Placeholder 3"/>
          <p:cNvSpPr>
            <a:spLocks noGrp="1"/>
          </p:cNvSpPr>
          <p:nvPr>
            <p:ph type="body" sz="half" idx="31"/>
          </p:nvPr>
        </p:nvSpPr>
        <p:spPr>
          <a:xfrm>
            <a:off x="9613760" y="4708404"/>
            <a:ext cx="2121040" cy="846795"/>
          </a:xfrm>
          <a:prstGeom prst="rect">
            <a:avLst/>
          </a:prstGeom>
        </p:spPr>
        <p:txBody>
          <a:bodyPr wrap="square" lIns="0" tIns="0" rIns="0" bIns="0" anchor="t">
            <a:noAutofit/>
          </a:bodyPr>
          <a:lstStyle>
            <a:lvl1pPr marL="0" indent="0" algn="ctr">
              <a:buNone/>
              <a:defRPr sz="1467" b="0" baseline="0">
                <a:solidFill>
                  <a:schemeClr val="bg1">
                    <a:lumMod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1" name="Text Placeholder 3"/>
          <p:cNvSpPr>
            <a:spLocks noGrp="1"/>
          </p:cNvSpPr>
          <p:nvPr>
            <p:ph type="body" sz="half" idx="33"/>
          </p:nvPr>
        </p:nvSpPr>
        <p:spPr>
          <a:xfrm>
            <a:off x="9644056" y="1784610"/>
            <a:ext cx="2060448" cy="549532"/>
          </a:xfrm>
          <a:prstGeom prst="rect">
            <a:avLst/>
          </a:prstGeom>
          <a:solidFill>
            <a:schemeClr val="accent5">
              <a:alpha val="75000"/>
            </a:schemeClr>
          </a:solidFill>
          <a:effectLst>
            <a:outerShdw blurRad="50800" dist="38100" dir="2700000" algn="tl" rotWithShape="0">
              <a:prstClr val="black">
                <a:alpha val="40000"/>
              </a:prstClr>
            </a:outerShdw>
          </a:effectLst>
        </p:spPr>
        <p:txBody>
          <a:bodyPr wrap="none" lIns="0" tIns="0" rIns="0" bIns="0" anchor="ctr">
            <a:noAutofit/>
          </a:bodyPr>
          <a:lstStyle>
            <a:lvl1pPr marL="0" indent="0" algn="ctr">
              <a:buNone/>
              <a:defRPr sz="1600" b="1" baseline="0">
                <a:solidFill>
                  <a:schemeClr val="bg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12" name="Rectangle 11"/>
          <p:cNvSpPr/>
          <p:nvPr userDrawn="1"/>
        </p:nvSpPr>
        <p:spPr>
          <a:xfrm>
            <a:off x="487496" y="4306507"/>
            <a:ext cx="2060448" cy="143099"/>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p>
        </p:txBody>
      </p:sp>
      <p:sp>
        <p:nvSpPr>
          <p:cNvPr id="18" name="Rectangle 17"/>
          <p:cNvSpPr/>
          <p:nvPr userDrawn="1"/>
        </p:nvSpPr>
        <p:spPr>
          <a:xfrm>
            <a:off x="2776636" y="4306507"/>
            <a:ext cx="2060448" cy="143099"/>
          </a:xfrm>
          <a:prstGeom prst="rect">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p>
        </p:txBody>
      </p:sp>
      <p:sp>
        <p:nvSpPr>
          <p:cNvPr id="22" name="Rectangle 21"/>
          <p:cNvSpPr/>
          <p:nvPr userDrawn="1"/>
        </p:nvSpPr>
        <p:spPr>
          <a:xfrm>
            <a:off x="5065776" y="4306507"/>
            <a:ext cx="2060448" cy="143099"/>
          </a:xfrm>
          <a:prstGeom prst="rect">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p>
        </p:txBody>
      </p:sp>
      <p:sp>
        <p:nvSpPr>
          <p:cNvPr id="26" name="Rectangle 25"/>
          <p:cNvSpPr/>
          <p:nvPr userDrawn="1"/>
        </p:nvSpPr>
        <p:spPr>
          <a:xfrm>
            <a:off x="7354916" y="4306507"/>
            <a:ext cx="2060448" cy="143099"/>
          </a:xfrm>
          <a:prstGeom prst="rect">
            <a:avLst/>
          </a:pr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p>
        </p:txBody>
      </p:sp>
      <p:sp>
        <p:nvSpPr>
          <p:cNvPr id="30" name="Rectangle 29"/>
          <p:cNvSpPr/>
          <p:nvPr userDrawn="1"/>
        </p:nvSpPr>
        <p:spPr>
          <a:xfrm>
            <a:off x="9644056" y="4306507"/>
            <a:ext cx="2060448" cy="143099"/>
          </a:xfrm>
          <a:prstGeom prst="rect">
            <a:avLst/>
          </a:pr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p>
        </p:txBody>
      </p:sp>
    </p:spTree>
    <p:extLst>
      <p:ext uri="{BB962C8B-B14F-4D97-AF65-F5344CB8AC3E}">
        <p14:creationId xmlns:p14="http://schemas.microsoft.com/office/powerpoint/2010/main" val="3401289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up)">
                                      <p:cBhvr>
                                        <p:cTn id="7" dur="500"/>
                                        <p:tgtEl>
                                          <p:spTgt spid="10"/>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slide(fromBottom)">
                                      <p:cBhvr>
                                        <p:cTn id="10" dur="500"/>
                                        <p:tgtEl>
                                          <p:spTgt spid="12"/>
                                        </p:tgtEl>
                                      </p:cBhvr>
                                    </p:animEffect>
                                  </p:childTnLst>
                                </p:cTn>
                              </p:par>
                            </p:childTnLst>
                          </p:cTn>
                        </p:par>
                        <p:par>
                          <p:cTn id="11" fill="hold">
                            <p:stCondLst>
                              <p:cond delay="500"/>
                            </p:stCondLst>
                            <p:childTnLst>
                              <p:par>
                                <p:cTn id="12" presetID="22" presetClass="entr" presetSubtype="1" fill="hold" grpId="0" nodeType="afterEffect">
                                  <p:stCondLst>
                                    <p:cond delay="0"/>
                                  </p:stCondLst>
                                  <p:childTnLst>
                                    <p:set>
                                      <p:cBhvr>
                                        <p:cTn id="13" dur="1" fill="hold">
                                          <p:stCondLst>
                                            <p:cond delay="0"/>
                                          </p:stCondLst>
                                        </p:cTn>
                                        <p:tgtEl>
                                          <p:spTgt spid="13">
                                            <p:bg/>
                                          </p:spTgt>
                                        </p:tgtEl>
                                        <p:attrNameLst>
                                          <p:attrName>style.visibility</p:attrName>
                                        </p:attrNameLst>
                                      </p:cBhvr>
                                      <p:to>
                                        <p:strVal val="visible"/>
                                      </p:to>
                                    </p:set>
                                    <p:animEffect transition="in" filter="wipe(up)">
                                      <p:cBhvr>
                                        <p:cTn id="14" dur="500"/>
                                        <p:tgtEl>
                                          <p:spTgt spid="13">
                                            <p:bg/>
                                          </p:spTgt>
                                        </p:tgtEl>
                                      </p:cBhvr>
                                    </p:animEffect>
                                  </p:childTnLst>
                                </p:cTn>
                              </p:par>
                              <p:par>
                                <p:cTn id="15" presetID="10" presetClass="entr" presetSubtype="0" fill="hold" grpId="0" nodeType="withEffect" nodePh="1">
                                  <p:stCondLst>
                                    <p:cond delay="0"/>
                                  </p:stCondLst>
                                  <p:endCondLst>
                                    <p:cond evt="begin" delay="0">
                                      <p:tn val="15"/>
                                    </p:cond>
                                  </p:endCondLst>
                                  <p:childTnLst>
                                    <p:set>
                                      <p:cBhvr>
                                        <p:cTn id="16" dur="1" fill="hold">
                                          <p:stCondLst>
                                            <p:cond delay="0"/>
                                          </p:stCondLst>
                                        </p:cTn>
                                        <p:tgtEl>
                                          <p:spTgt spid="13">
                                            <p:txEl>
                                              <p:pRg st="0" end="0"/>
                                            </p:txEl>
                                          </p:spTgt>
                                        </p:tgtEl>
                                        <p:attrNameLst>
                                          <p:attrName>style.visibility</p:attrName>
                                        </p:attrNameLst>
                                      </p:cBhvr>
                                      <p:to>
                                        <p:strVal val="visible"/>
                                      </p:to>
                                    </p:set>
                                    <p:animEffect transition="in" filter="fade">
                                      <p:cBhvr>
                                        <p:cTn id="17" dur="500"/>
                                        <p:tgtEl>
                                          <p:spTgt spid="13">
                                            <p:txEl>
                                              <p:pRg st="0" end="0"/>
                                            </p:txEl>
                                          </p:spTgt>
                                        </p:tgtEl>
                                      </p:cBhvr>
                                    </p:animEffect>
                                  </p:childTnLst>
                                </p:cTn>
                              </p:par>
                            </p:childTnLst>
                          </p:cTn>
                        </p:par>
                        <p:par>
                          <p:cTn id="18" fill="hold">
                            <p:stCondLst>
                              <p:cond delay="1000"/>
                            </p:stCondLst>
                            <p:childTnLst>
                              <p:par>
                                <p:cTn id="19" presetID="2" presetClass="entr" presetSubtype="4" accel="50000" decel="50000" fill="hold" grpId="0" nodeType="afterEffect" nodePh="1">
                                  <p:stCondLst>
                                    <p:cond delay="0"/>
                                  </p:stCondLst>
                                  <p:endCondLst>
                                    <p:cond evt="begin" delay="0">
                                      <p:tn val="19"/>
                                    </p:cond>
                                  </p:endCondLst>
                                  <p:childTnLst>
                                    <p:set>
                                      <p:cBhvr>
                                        <p:cTn id="20" dur="1" fill="hold">
                                          <p:stCondLst>
                                            <p:cond delay="0"/>
                                          </p:stCondLst>
                                        </p:cTn>
                                        <p:tgtEl>
                                          <p:spTgt spid="11">
                                            <p:txEl>
                                              <p:pRg st="0" end="0"/>
                                            </p:txEl>
                                          </p:spTgt>
                                        </p:tgtEl>
                                        <p:attrNameLst>
                                          <p:attrName>style.visibility</p:attrName>
                                        </p:attrNameLst>
                                      </p:cBhvr>
                                      <p:to>
                                        <p:strVal val="visible"/>
                                      </p:to>
                                    </p:set>
                                    <p:anim calcmode="lin" valueType="num">
                                      <p:cBhvr additive="base">
                                        <p:cTn id="21"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wipe(up)">
                                      <p:cBhvr>
                                        <p:cTn id="26" dur="500"/>
                                        <p:tgtEl>
                                          <p:spTgt spid="16"/>
                                        </p:tgtEl>
                                      </p:cBhvr>
                                    </p:animEffect>
                                  </p:childTnLst>
                                </p:cTn>
                              </p:par>
                              <p:par>
                                <p:cTn id="27" presetID="12" presetClass="entr" presetSubtype="4" fill="hold" grpId="0" nodeType="with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slide(fromBottom)">
                                      <p:cBhvr>
                                        <p:cTn id="29" dur="500"/>
                                        <p:tgtEl>
                                          <p:spTgt spid="18"/>
                                        </p:tgtEl>
                                      </p:cBhvr>
                                    </p:animEffect>
                                  </p:childTnLst>
                                </p:cTn>
                              </p:par>
                            </p:childTnLst>
                          </p:cTn>
                        </p:par>
                        <p:par>
                          <p:cTn id="30" fill="hold">
                            <p:stCondLst>
                              <p:cond delay="2000"/>
                            </p:stCondLst>
                            <p:childTnLst>
                              <p:par>
                                <p:cTn id="31" presetID="22" presetClass="entr" presetSubtype="1" fill="hold" grpId="0" nodeType="afterEffect">
                                  <p:stCondLst>
                                    <p:cond delay="0"/>
                                  </p:stCondLst>
                                  <p:childTnLst>
                                    <p:set>
                                      <p:cBhvr>
                                        <p:cTn id="32" dur="1" fill="hold">
                                          <p:stCondLst>
                                            <p:cond delay="0"/>
                                          </p:stCondLst>
                                        </p:cTn>
                                        <p:tgtEl>
                                          <p:spTgt spid="19">
                                            <p:bg/>
                                          </p:spTgt>
                                        </p:tgtEl>
                                        <p:attrNameLst>
                                          <p:attrName>style.visibility</p:attrName>
                                        </p:attrNameLst>
                                      </p:cBhvr>
                                      <p:to>
                                        <p:strVal val="visible"/>
                                      </p:to>
                                    </p:set>
                                    <p:animEffect transition="in" filter="wipe(up)">
                                      <p:cBhvr>
                                        <p:cTn id="33" dur="500"/>
                                        <p:tgtEl>
                                          <p:spTgt spid="19">
                                            <p:bg/>
                                          </p:spTgt>
                                        </p:tgtEl>
                                      </p:cBhvr>
                                    </p:animEffect>
                                  </p:childTnLst>
                                </p:cTn>
                              </p:par>
                              <p:par>
                                <p:cTn id="34" presetID="10" presetClass="entr" presetSubtype="0" fill="hold" grpId="0" nodeType="withEffect" nodePh="1">
                                  <p:stCondLst>
                                    <p:cond delay="0"/>
                                  </p:stCondLst>
                                  <p:endCondLst>
                                    <p:cond evt="begin" delay="0">
                                      <p:tn val="34"/>
                                    </p:cond>
                                  </p:endCondLst>
                                  <p:childTnLst>
                                    <p:set>
                                      <p:cBhvr>
                                        <p:cTn id="35" dur="1" fill="hold">
                                          <p:stCondLst>
                                            <p:cond delay="0"/>
                                          </p:stCondLst>
                                        </p:cTn>
                                        <p:tgtEl>
                                          <p:spTgt spid="19">
                                            <p:txEl>
                                              <p:pRg st="0" end="0"/>
                                            </p:txEl>
                                          </p:spTgt>
                                        </p:tgtEl>
                                        <p:attrNameLst>
                                          <p:attrName>style.visibility</p:attrName>
                                        </p:attrNameLst>
                                      </p:cBhvr>
                                      <p:to>
                                        <p:strVal val="visible"/>
                                      </p:to>
                                    </p:set>
                                    <p:animEffect transition="in" filter="fade">
                                      <p:cBhvr>
                                        <p:cTn id="36" dur="500"/>
                                        <p:tgtEl>
                                          <p:spTgt spid="19">
                                            <p:txEl>
                                              <p:pRg st="0" end="0"/>
                                            </p:txEl>
                                          </p:spTgt>
                                        </p:tgtEl>
                                      </p:cBhvr>
                                    </p:animEffect>
                                  </p:childTnLst>
                                </p:cTn>
                              </p:par>
                            </p:childTnLst>
                          </p:cTn>
                        </p:par>
                        <p:par>
                          <p:cTn id="37" fill="hold">
                            <p:stCondLst>
                              <p:cond delay="2500"/>
                            </p:stCondLst>
                            <p:childTnLst>
                              <p:par>
                                <p:cTn id="38" presetID="2" presetClass="entr" presetSubtype="4" accel="50000" decel="50000" fill="hold" grpId="0" nodeType="afterEffect" nodePh="1">
                                  <p:stCondLst>
                                    <p:cond delay="0"/>
                                  </p:stCondLst>
                                  <p:endCondLst>
                                    <p:cond evt="begin" delay="0">
                                      <p:tn val="38"/>
                                    </p:cond>
                                  </p:endCondLst>
                                  <p:childTnLst>
                                    <p:set>
                                      <p:cBhvr>
                                        <p:cTn id="39" dur="1" fill="hold">
                                          <p:stCondLst>
                                            <p:cond delay="0"/>
                                          </p:stCondLst>
                                        </p:cTn>
                                        <p:tgtEl>
                                          <p:spTgt spid="17">
                                            <p:txEl>
                                              <p:pRg st="0" end="0"/>
                                            </p:txEl>
                                          </p:spTgt>
                                        </p:tgtEl>
                                        <p:attrNameLst>
                                          <p:attrName>style.visibility</p:attrName>
                                        </p:attrNameLst>
                                      </p:cBhvr>
                                      <p:to>
                                        <p:strVal val="visible"/>
                                      </p:to>
                                    </p:set>
                                    <p:anim calcmode="lin" valueType="num">
                                      <p:cBhvr additive="base">
                                        <p:cTn id="40"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7">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3000"/>
                            </p:stCondLst>
                            <p:childTnLst>
                              <p:par>
                                <p:cTn id="43" presetID="22" presetClass="entr" presetSubtype="1" fill="hold" grpId="0" nodeType="after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wipe(up)">
                                      <p:cBhvr>
                                        <p:cTn id="45" dur="500"/>
                                        <p:tgtEl>
                                          <p:spTgt spid="20"/>
                                        </p:tgtEl>
                                      </p:cBhvr>
                                    </p:animEffect>
                                  </p:childTnLst>
                                </p:cTn>
                              </p:par>
                              <p:par>
                                <p:cTn id="46" presetID="12" presetClass="entr" presetSubtype="4" fill="hold" grpId="0" nodeType="withEffect">
                                  <p:stCondLst>
                                    <p:cond delay="0"/>
                                  </p:stCondLst>
                                  <p:childTnLst>
                                    <p:set>
                                      <p:cBhvr>
                                        <p:cTn id="47" dur="1" fill="hold">
                                          <p:stCondLst>
                                            <p:cond delay="0"/>
                                          </p:stCondLst>
                                        </p:cTn>
                                        <p:tgtEl>
                                          <p:spTgt spid="22"/>
                                        </p:tgtEl>
                                        <p:attrNameLst>
                                          <p:attrName>style.visibility</p:attrName>
                                        </p:attrNameLst>
                                      </p:cBhvr>
                                      <p:to>
                                        <p:strVal val="visible"/>
                                      </p:to>
                                    </p:set>
                                    <p:animEffect transition="in" filter="slide(fromBottom)">
                                      <p:cBhvr>
                                        <p:cTn id="48" dur="500"/>
                                        <p:tgtEl>
                                          <p:spTgt spid="22"/>
                                        </p:tgtEl>
                                      </p:cBhvr>
                                    </p:animEffect>
                                  </p:childTnLst>
                                </p:cTn>
                              </p:par>
                            </p:childTnLst>
                          </p:cTn>
                        </p:par>
                        <p:par>
                          <p:cTn id="49" fill="hold">
                            <p:stCondLst>
                              <p:cond delay="3500"/>
                            </p:stCondLst>
                            <p:childTnLst>
                              <p:par>
                                <p:cTn id="50" presetID="22" presetClass="entr" presetSubtype="1" fill="hold" grpId="0" nodeType="afterEffect">
                                  <p:stCondLst>
                                    <p:cond delay="0"/>
                                  </p:stCondLst>
                                  <p:childTnLst>
                                    <p:set>
                                      <p:cBhvr>
                                        <p:cTn id="51" dur="1" fill="hold">
                                          <p:stCondLst>
                                            <p:cond delay="0"/>
                                          </p:stCondLst>
                                        </p:cTn>
                                        <p:tgtEl>
                                          <p:spTgt spid="23">
                                            <p:bg/>
                                          </p:spTgt>
                                        </p:tgtEl>
                                        <p:attrNameLst>
                                          <p:attrName>style.visibility</p:attrName>
                                        </p:attrNameLst>
                                      </p:cBhvr>
                                      <p:to>
                                        <p:strVal val="visible"/>
                                      </p:to>
                                    </p:set>
                                    <p:animEffect transition="in" filter="wipe(up)">
                                      <p:cBhvr>
                                        <p:cTn id="52" dur="500"/>
                                        <p:tgtEl>
                                          <p:spTgt spid="23">
                                            <p:bg/>
                                          </p:spTgt>
                                        </p:tgtEl>
                                      </p:cBhvr>
                                    </p:animEffect>
                                  </p:childTnLst>
                                </p:cTn>
                              </p:par>
                              <p:par>
                                <p:cTn id="53" presetID="10" presetClass="entr" presetSubtype="0" fill="hold" grpId="0" nodeType="withEffect" nodePh="1">
                                  <p:stCondLst>
                                    <p:cond delay="0"/>
                                  </p:stCondLst>
                                  <p:endCondLst>
                                    <p:cond evt="begin" delay="0">
                                      <p:tn val="53"/>
                                    </p:cond>
                                  </p:endCondLst>
                                  <p:childTnLst>
                                    <p:set>
                                      <p:cBhvr>
                                        <p:cTn id="54" dur="1" fill="hold">
                                          <p:stCondLst>
                                            <p:cond delay="0"/>
                                          </p:stCondLst>
                                        </p:cTn>
                                        <p:tgtEl>
                                          <p:spTgt spid="23">
                                            <p:txEl>
                                              <p:pRg st="0" end="0"/>
                                            </p:txEl>
                                          </p:spTgt>
                                        </p:tgtEl>
                                        <p:attrNameLst>
                                          <p:attrName>style.visibility</p:attrName>
                                        </p:attrNameLst>
                                      </p:cBhvr>
                                      <p:to>
                                        <p:strVal val="visible"/>
                                      </p:to>
                                    </p:set>
                                    <p:animEffect transition="in" filter="fade">
                                      <p:cBhvr>
                                        <p:cTn id="55" dur="500"/>
                                        <p:tgtEl>
                                          <p:spTgt spid="23">
                                            <p:txEl>
                                              <p:pRg st="0" end="0"/>
                                            </p:txEl>
                                          </p:spTgt>
                                        </p:tgtEl>
                                      </p:cBhvr>
                                    </p:animEffect>
                                  </p:childTnLst>
                                </p:cTn>
                              </p:par>
                            </p:childTnLst>
                          </p:cTn>
                        </p:par>
                        <p:par>
                          <p:cTn id="56" fill="hold">
                            <p:stCondLst>
                              <p:cond delay="4000"/>
                            </p:stCondLst>
                            <p:childTnLst>
                              <p:par>
                                <p:cTn id="57" presetID="2" presetClass="entr" presetSubtype="4" accel="50000" decel="50000" fill="hold" grpId="0" nodeType="afterEffect" nodePh="1">
                                  <p:stCondLst>
                                    <p:cond delay="0"/>
                                  </p:stCondLst>
                                  <p:endCondLst>
                                    <p:cond evt="begin" delay="0">
                                      <p:tn val="57"/>
                                    </p:cond>
                                  </p:endCondLst>
                                  <p:childTnLst>
                                    <p:set>
                                      <p:cBhvr>
                                        <p:cTn id="58" dur="1" fill="hold">
                                          <p:stCondLst>
                                            <p:cond delay="0"/>
                                          </p:stCondLst>
                                        </p:cTn>
                                        <p:tgtEl>
                                          <p:spTgt spid="21">
                                            <p:txEl>
                                              <p:pRg st="0" end="0"/>
                                            </p:txEl>
                                          </p:spTgt>
                                        </p:tgtEl>
                                        <p:attrNameLst>
                                          <p:attrName>style.visibility</p:attrName>
                                        </p:attrNameLst>
                                      </p:cBhvr>
                                      <p:to>
                                        <p:strVal val="visible"/>
                                      </p:to>
                                    </p:set>
                                    <p:anim calcmode="lin" valueType="num">
                                      <p:cBhvr additive="base">
                                        <p:cTn id="59"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21">
                                            <p:txEl>
                                              <p:pRg st="0" end="0"/>
                                            </p:txEl>
                                          </p:spTgt>
                                        </p:tgtEl>
                                        <p:attrNameLst>
                                          <p:attrName>ppt_y</p:attrName>
                                        </p:attrNameLst>
                                      </p:cBhvr>
                                      <p:tavLst>
                                        <p:tav tm="0">
                                          <p:val>
                                            <p:strVal val="1+#ppt_h/2"/>
                                          </p:val>
                                        </p:tav>
                                        <p:tav tm="100000">
                                          <p:val>
                                            <p:strVal val="#ppt_y"/>
                                          </p:val>
                                        </p:tav>
                                      </p:tavLst>
                                    </p:anim>
                                  </p:childTnLst>
                                </p:cTn>
                              </p:par>
                            </p:childTnLst>
                          </p:cTn>
                        </p:par>
                        <p:par>
                          <p:cTn id="61" fill="hold">
                            <p:stCondLst>
                              <p:cond delay="4500"/>
                            </p:stCondLst>
                            <p:childTnLst>
                              <p:par>
                                <p:cTn id="62" presetID="22" presetClass="entr" presetSubtype="1" fill="hold" grpId="0" nodeType="afterEffect">
                                  <p:stCondLst>
                                    <p:cond delay="0"/>
                                  </p:stCondLst>
                                  <p:childTnLst>
                                    <p:set>
                                      <p:cBhvr>
                                        <p:cTn id="63" dur="1" fill="hold">
                                          <p:stCondLst>
                                            <p:cond delay="0"/>
                                          </p:stCondLst>
                                        </p:cTn>
                                        <p:tgtEl>
                                          <p:spTgt spid="24"/>
                                        </p:tgtEl>
                                        <p:attrNameLst>
                                          <p:attrName>style.visibility</p:attrName>
                                        </p:attrNameLst>
                                      </p:cBhvr>
                                      <p:to>
                                        <p:strVal val="visible"/>
                                      </p:to>
                                    </p:set>
                                    <p:animEffect transition="in" filter="wipe(up)">
                                      <p:cBhvr>
                                        <p:cTn id="64" dur="500"/>
                                        <p:tgtEl>
                                          <p:spTgt spid="24"/>
                                        </p:tgtEl>
                                      </p:cBhvr>
                                    </p:animEffect>
                                  </p:childTnLst>
                                </p:cTn>
                              </p:par>
                              <p:par>
                                <p:cTn id="65" presetID="12" presetClass="entr" presetSubtype="4" fill="hold" grpId="0" nodeType="withEffect">
                                  <p:stCondLst>
                                    <p:cond delay="0"/>
                                  </p:stCondLst>
                                  <p:childTnLst>
                                    <p:set>
                                      <p:cBhvr>
                                        <p:cTn id="66" dur="1" fill="hold">
                                          <p:stCondLst>
                                            <p:cond delay="0"/>
                                          </p:stCondLst>
                                        </p:cTn>
                                        <p:tgtEl>
                                          <p:spTgt spid="26"/>
                                        </p:tgtEl>
                                        <p:attrNameLst>
                                          <p:attrName>style.visibility</p:attrName>
                                        </p:attrNameLst>
                                      </p:cBhvr>
                                      <p:to>
                                        <p:strVal val="visible"/>
                                      </p:to>
                                    </p:set>
                                    <p:animEffect transition="in" filter="slide(fromBottom)">
                                      <p:cBhvr>
                                        <p:cTn id="67" dur="500"/>
                                        <p:tgtEl>
                                          <p:spTgt spid="26"/>
                                        </p:tgtEl>
                                      </p:cBhvr>
                                    </p:animEffect>
                                  </p:childTnLst>
                                </p:cTn>
                              </p:par>
                            </p:childTnLst>
                          </p:cTn>
                        </p:par>
                        <p:par>
                          <p:cTn id="68" fill="hold">
                            <p:stCondLst>
                              <p:cond delay="5000"/>
                            </p:stCondLst>
                            <p:childTnLst>
                              <p:par>
                                <p:cTn id="69" presetID="22" presetClass="entr" presetSubtype="1" fill="hold" grpId="0" nodeType="afterEffect">
                                  <p:stCondLst>
                                    <p:cond delay="0"/>
                                  </p:stCondLst>
                                  <p:childTnLst>
                                    <p:set>
                                      <p:cBhvr>
                                        <p:cTn id="70" dur="1" fill="hold">
                                          <p:stCondLst>
                                            <p:cond delay="0"/>
                                          </p:stCondLst>
                                        </p:cTn>
                                        <p:tgtEl>
                                          <p:spTgt spid="27">
                                            <p:bg/>
                                          </p:spTgt>
                                        </p:tgtEl>
                                        <p:attrNameLst>
                                          <p:attrName>style.visibility</p:attrName>
                                        </p:attrNameLst>
                                      </p:cBhvr>
                                      <p:to>
                                        <p:strVal val="visible"/>
                                      </p:to>
                                    </p:set>
                                    <p:animEffect transition="in" filter="wipe(up)">
                                      <p:cBhvr>
                                        <p:cTn id="71" dur="500"/>
                                        <p:tgtEl>
                                          <p:spTgt spid="27">
                                            <p:bg/>
                                          </p:spTgt>
                                        </p:tgtEl>
                                      </p:cBhvr>
                                    </p:animEffect>
                                  </p:childTnLst>
                                </p:cTn>
                              </p:par>
                              <p:par>
                                <p:cTn id="72" presetID="10" presetClass="entr" presetSubtype="0" fill="hold" grpId="0" nodeType="withEffect" nodePh="1">
                                  <p:stCondLst>
                                    <p:cond delay="0"/>
                                  </p:stCondLst>
                                  <p:endCondLst>
                                    <p:cond evt="begin" delay="0">
                                      <p:tn val="72"/>
                                    </p:cond>
                                  </p:endCondLst>
                                  <p:childTnLst>
                                    <p:set>
                                      <p:cBhvr>
                                        <p:cTn id="73" dur="1" fill="hold">
                                          <p:stCondLst>
                                            <p:cond delay="0"/>
                                          </p:stCondLst>
                                        </p:cTn>
                                        <p:tgtEl>
                                          <p:spTgt spid="27">
                                            <p:txEl>
                                              <p:pRg st="0" end="0"/>
                                            </p:txEl>
                                          </p:spTgt>
                                        </p:tgtEl>
                                        <p:attrNameLst>
                                          <p:attrName>style.visibility</p:attrName>
                                        </p:attrNameLst>
                                      </p:cBhvr>
                                      <p:to>
                                        <p:strVal val="visible"/>
                                      </p:to>
                                    </p:set>
                                    <p:animEffect transition="in" filter="fade">
                                      <p:cBhvr>
                                        <p:cTn id="74" dur="500"/>
                                        <p:tgtEl>
                                          <p:spTgt spid="27">
                                            <p:txEl>
                                              <p:pRg st="0" end="0"/>
                                            </p:txEl>
                                          </p:spTgt>
                                        </p:tgtEl>
                                      </p:cBhvr>
                                    </p:animEffect>
                                  </p:childTnLst>
                                </p:cTn>
                              </p:par>
                            </p:childTnLst>
                          </p:cTn>
                        </p:par>
                        <p:par>
                          <p:cTn id="75" fill="hold">
                            <p:stCondLst>
                              <p:cond delay="5500"/>
                            </p:stCondLst>
                            <p:childTnLst>
                              <p:par>
                                <p:cTn id="76" presetID="2" presetClass="entr" presetSubtype="4" accel="50000" decel="50000" fill="hold" grpId="0" nodeType="afterEffect" nodePh="1">
                                  <p:stCondLst>
                                    <p:cond delay="0"/>
                                  </p:stCondLst>
                                  <p:endCondLst>
                                    <p:cond evt="begin" delay="0">
                                      <p:tn val="76"/>
                                    </p:cond>
                                  </p:endCondLst>
                                  <p:childTnLst>
                                    <p:set>
                                      <p:cBhvr>
                                        <p:cTn id="77" dur="1" fill="hold">
                                          <p:stCondLst>
                                            <p:cond delay="0"/>
                                          </p:stCondLst>
                                        </p:cTn>
                                        <p:tgtEl>
                                          <p:spTgt spid="25">
                                            <p:txEl>
                                              <p:pRg st="0" end="0"/>
                                            </p:txEl>
                                          </p:spTgt>
                                        </p:tgtEl>
                                        <p:attrNameLst>
                                          <p:attrName>style.visibility</p:attrName>
                                        </p:attrNameLst>
                                      </p:cBhvr>
                                      <p:to>
                                        <p:strVal val="visible"/>
                                      </p:to>
                                    </p:set>
                                    <p:anim calcmode="lin" valueType="num">
                                      <p:cBhvr additive="base">
                                        <p:cTn id="78" dur="500" fill="hold"/>
                                        <p:tgtEl>
                                          <p:spTgt spid="25">
                                            <p:txEl>
                                              <p:pRg st="0" end="0"/>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25">
                                            <p:txEl>
                                              <p:pRg st="0" end="0"/>
                                            </p:txEl>
                                          </p:spTgt>
                                        </p:tgtEl>
                                        <p:attrNameLst>
                                          <p:attrName>ppt_y</p:attrName>
                                        </p:attrNameLst>
                                      </p:cBhvr>
                                      <p:tavLst>
                                        <p:tav tm="0">
                                          <p:val>
                                            <p:strVal val="1+#ppt_h/2"/>
                                          </p:val>
                                        </p:tav>
                                        <p:tav tm="100000">
                                          <p:val>
                                            <p:strVal val="#ppt_y"/>
                                          </p:val>
                                        </p:tav>
                                      </p:tavLst>
                                    </p:anim>
                                  </p:childTnLst>
                                </p:cTn>
                              </p:par>
                            </p:childTnLst>
                          </p:cTn>
                        </p:par>
                        <p:par>
                          <p:cTn id="80" fill="hold">
                            <p:stCondLst>
                              <p:cond delay="6000"/>
                            </p:stCondLst>
                            <p:childTnLst>
                              <p:par>
                                <p:cTn id="81" presetID="22" presetClass="entr" presetSubtype="1" fill="hold" grpId="0" nodeType="afterEffect">
                                  <p:stCondLst>
                                    <p:cond delay="0"/>
                                  </p:stCondLst>
                                  <p:childTnLst>
                                    <p:set>
                                      <p:cBhvr>
                                        <p:cTn id="82" dur="1" fill="hold">
                                          <p:stCondLst>
                                            <p:cond delay="0"/>
                                          </p:stCondLst>
                                        </p:cTn>
                                        <p:tgtEl>
                                          <p:spTgt spid="28"/>
                                        </p:tgtEl>
                                        <p:attrNameLst>
                                          <p:attrName>style.visibility</p:attrName>
                                        </p:attrNameLst>
                                      </p:cBhvr>
                                      <p:to>
                                        <p:strVal val="visible"/>
                                      </p:to>
                                    </p:set>
                                    <p:animEffect transition="in" filter="wipe(up)">
                                      <p:cBhvr>
                                        <p:cTn id="83" dur="500"/>
                                        <p:tgtEl>
                                          <p:spTgt spid="28"/>
                                        </p:tgtEl>
                                      </p:cBhvr>
                                    </p:animEffect>
                                  </p:childTnLst>
                                </p:cTn>
                              </p:par>
                              <p:par>
                                <p:cTn id="84" presetID="12" presetClass="entr" presetSubtype="4" fill="hold" grpId="0" nodeType="withEffect">
                                  <p:stCondLst>
                                    <p:cond delay="0"/>
                                  </p:stCondLst>
                                  <p:childTnLst>
                                    <p:set>
                                      <p:cBhvr>
                                        <p:cTn id="85" dur="1" fill="hold">
                                          <p:stCondLst>
                                            <p:cond delay="0"/>
                                          </p:stCondLst>
                                        </p:cTn>
                                        <p:tgtEl>
                                          <p:spTgt spid="30"/>
                                        </p:tgtEl>
                                        <p:attrNameLst>
                                          <p:attrName>style.visibility</p:attrName>
                                        </p:attrNameLst>
                                      </p:cBhvr>
                                      <p:to>
                                        <p:strVal val="visible"/>
                                      </p:to>
                                    </p:set>
                                    <p:animEffect transition="in" filter="slide(fromBottom)">
                                      <p:cBhvr>
                                        <p:cTn id="86" dur="500"/>
                                        <p:tgtEl>
                                          <p:spTgt spid="30"/>
                                        </p:tgtEl>
                                      </p:cBhvr>
                                    </p:animEffect>
                                  </p:childTnLst>
                                </p:cTn>
                              </p:par>
                            </p:childTnLst>
                          </p:cTn>
                        </p:par>
                        <p:par>
                          <p:cTn id="87" fill="hold">
                            <p:stCondLst>
                              <p:cond delay="6500"/>
                            </p:stCondLst>
                            <p:childTnLst>
                              <p:par>
                                <p:cTn id="88" presetID="22" presetClass="entr" presetSubtype="1" fill="hold" grpId="0" nodeType="afterEffect">
                                  <p:stCondLst>
                                    <p:cond delay="0"/>
                                  </p:stCondLst>
                                  <p:childTnLst>
                                    <p:set>
                                      <p:cBhvr>
                                        <p:cTn id="89" dur="1" fill="hold">
                                          <p:stCondLst>
                                            <p:cond delay="0"/>
                                          </p:stCondLst>
                                        </p:cTn>
                                        <p:tgtEl>
                                          <p:spTgt spid="31">
                                            <p:bg/>
                                          </p:spTgt>
                                        </p:tgtEl>
                                        <p:attrNameLst>
                                          <p:attrName>style.visibility</p:attrName>
                                        </p:attrNameLst>
                                      </p:cBhvr>
                                      <p:to>
                                        <p:strVal val="visible"/>
                                      </p:to>
                                    </p:set>
                                    <p:animEffect transition="in" filter="wipe(up)">
                                      <p:cBhvr>
                                        <p:cTn id="90" dur="500"/>
                                        <p:tgtEl>
                                          <p:spTgt spid="31">
                                            <p:bg/>
                                          </p:spTgt>
                                        </p:tgtEl>
                                      </p:cBhvr>
                                    </p:animEffect>
                                  </p:childTnLst>
                                </p:cTn>
                              </p:par>
                              <p:par>
                                <p:cTn id="91" presetID="10" presetClass="entr" presetSubtype="0" fill="hold" grpId="0" nodeType="withEffect" nodePh="1">
                                  <p:stCondLst>
                                    <p:cond delay="0"/>
                                  </p:stCondLst>
                                  <p:endCondLst>
                                    <p:cond evt="begin" delay="0">
                                      <p:tn val="91"/>
                                    </p:cond>
                                  </p:endCondLst>
                                  <p:childTnLst>
                                    <p:set>
                                      <p:cBhvr>
                                        <p:cTn id="92" dur="1" fill="hold">
                                          <p:stCondLst>
                                            <p:cond delay="0"/>
                                          </p:stCondLst>
                                        </p:cTn>
                                        <p:tgtEl>
                                          <p:spTgt spid="31">
                                            <p:txEl>
                                              <p:pRg st="0" end="0"/>
                                            </p:txEl>
                                          </p:spTgt>
                                        </p:tgtEl>
                                        <p:attrNameLst>
                                          <p:attrName>style.visibility</p:attrName>
                                        </p:attrNameLst>
                                      </p:cBhvr>
                                      <p:to>
                                        <p:strVal val="visible"/>
                                      </p:to>
                                    </p:set>
                                    <p:animEffect transition="in" filter="fade">
                                      <p:cBhvr>
                                        <p:cTn id="93" dur="500"/>
                                        <p:tgtEl>
                                          <p:spTgt spid="31">
                                            <p:txEl>
                                              <p:pRg st="0" end="0"/>
                                            </p:txEl>
                                          </p:spTgt>
                                        </p:tgtEl>
                                      </p:cBhvr>
                                    </p:animEffect>
                                  </p:childTnLst>
                                </p:cTn>
                              </p:par>
                            </p:childTnLst>
                          </p:cTn>
                        </p:par>
                        <p:par>
                          <p:cTn id="94" fill="hold">
                            <p:stCondLst>
                              <p:cond delay="7000"/>
                            </p:stCondLst>
                            <p:childTnLst>
                              <p:par>
                                <p:cTn id="95" presetID="2" presetClass="entr" presetSubtype="4" accel="50000" decel="50000" fill="hold" grpId="0" nodeType="afterEffect" nodePh="1">
                                  <p:stCondLst>
                                    <p:cond delay="0"/>
                                  </p:stCondLst>
                                  <p:endCondLst>
                                    <p:cond evt="begin" delay="0">
                                      <p:tn val="95"/>
                                    </p:cond>
                                  </p:endCondLst>
                                  <p:childTnLst>
                                    <p:set>
                                      <p:cBhvr>
                                        <p:cTn id="96" dur="1" fill="hold">
                                          <p:stCondLst>
                                            <p:cond delay="0"/>
                                          </p:stCondLst>
                                        </p:cTn>
                                        <p:tgtEl>
                                          <p:spTgt spid="29">
                                            <p:txEl>
                                              <p:pRg st="0" end="0"/>
                                            </p:txEl>
                                          </p:spTgt>
                                        </p:tgtEl>
                                        <p:attrNameLst>
                                          <p:attrName>style.visibility</p:attrName>
                                        </p:attrNameLst>
                                      </p:cBhvr>
                                      <p:to>
                                        <p:strVal val="visible"/>
                                      </p:to>
                                    </p:set>
                                    <p:anim calcmode="lin" valueType="num">
                                      <p:cBhvr additive="base">
                                        <p:cTn id="97" dur="500" fill="hold"/>
                                        <p:tgtEl>
                                          <p:spTgt spid="29">
                                            <p:txEl>
                                              <p:pRg st="0" end="0"/>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2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11"/>
                        </p:tgtEl>
                        <p:attrNameLst>
                          <p:attrName>style.visibility</p:attrName>
                        </p:attrNameLst>
                      </p:cBhvr>
                      <p:to>
                        <p:strVal val="visible"/>
                      </p:to>
                    </p:set>
                    <p:anim calcmode="lin" valueType="num">
                      <p:cBhvr additive="base">
                        <p:cTn dur="500" fill="hold"/>
                        <p:tgtEl>
                          <p:spTgt spid="11"/>
                        </p:tgtEl>
                        <p:attrNameLst>
                          <p:attrName>ppt_x</p:attrName>
                        </p:attrNameLst>
                      </p:cBhvr>
                      <p:tavLst>
                        <p:tav tm="0">
                          <p:val>
                            <p:strVal val="#ppt_x"/>
                          </p:val>
                        </p:tav>
                        <p:tav tm="100000">
                          <p:val>
                            <p:strVal val="#ppt_x"/>
                          </p:val>
                        </p:tav>
                      </p:tavLst>
                    </p:anim>
                    <p:anim calcmode="lin" valueType="num">
                      <p:cBhvr additive="base">
                        <p:cTn dur="500" fill="hold"/>
                        <p:tgtEl>
                          <p:spTgt spid="11"/>
                        </p:tgtEl>
                        <p:attrNameLst>
                          <p:attrName>ppt_y</p:attrName>
                        </p:attrNameLst>
                      </p:cBhvr>
                      <p:tavLst>
                        <p:tav tm="0">
                          <p:val>
                            <p:strVal val="1+#ppt_h/2"/>
                          </p:val>
                        </p:tav>
                        <p:tav tm="100000">
                          <p:val>
                            <p:strVal val="#ppt_y"/>
                          </p:val>
                        </p:tav>
                      </p:tavLst>
                    </p:anim>
                  </p:childTnLst>
                </p:cTn>
              </p:par>
            </p:tnLst>
          </p:tmpl>
        </p:tmplLst>
      </p:bldP>
      <p:bldP spid="13" grpId="0" build="p" animBg="1">
        <p:tmplLst>
          <p:tmpl>
            <p:tnLst>
              <p:par>
                <p:cTn presetID="22" presetClass="entr" presetSubtype="1"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wipe(up)">
                      <p:cBhvr>
                        <p:cTn dur="500"/>
                        <p:tgtEl>
                          <p:spTgt spid="13"/>
                        </p:tgtEl>
                      </p:cBhvr>
                    </p:animEffect>
                  </p:childTnLst>
                </p:cTn>
              </p:par>
            </p:tnLst>
          </p:tmpl>
          <p:tmpl lvl="1">
            <p:tnLst>
              <p:par>
                <p:cTn presetID="10" presetClass="entr" presetSubtype="0" fill="hold" nodeType="withEffect" nodePh="1">
                  <p:stCondLst>
                    <p:cond delay="0"/>
                  </p:stCondLst>
                  <p:endCondLst>
                    <p:cond delay="0"/>
                  </p:end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P spid="16" grpId="0"/>
      <p:bldP spid="17"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17"/>
                        </p:tgtEl>
                        <p:attrNameLst>
                          <p:attrName>style.visibility</p:attrName>
                        </p:attrNameLst>
                      </p:cBhvr>
                      <p:to>
                        <p:strVal val="visible"/>
                      </p:to>
                    </p:set>
                    <p:anim calcmode="lin" valueType="num">
                      <p:cBhvr additive="base">
                        <p:cTn dur="500" fill="hold"/>
                        <p:tgtEl>
                          <p:spTgt spid="17"/>
                        </p:tgtEl>
                        <p:attrNameLst>
                          <p:attrName>ppt_x</p:attrName>
                        </p:attrNameLst>
                      </p:cBhvr>
                      <p:tavLst>
                        <p:tav tm="0">
                          <p:val>
                            <p:strVal val="#ppt_x"/>
                          </p:val>
                        </p:tav>
                        <p:tav tm="100000">
                          <p:val>
                            <p:strVal val="#ppt_x"/>
                          </p:val>
                        </p:tav>
                      </p:tavLst>
                    </p:anim>
                    <p:anim calcmode="lin" valueType="num">
                      <p:cBhvr additive="base">
                        <p:cTn dur="500" fill="hold"/>
                        <p:tgtEl>
                          <p:spTgt spid="17"/>
                        </p:tgtEl>
                        <p:attrNameLst>
                          <p:attrName>ppt_y</p:attrName>
                        </p:attrNameLst>
                      </p:cBhvr>
                      <p:tavLst>
                        <p:tav tm="0">
                          <p:val>
                            <p:strVal val="1+#ppt_h/2"/>
                          </p:val>
                        </p:tav>
                        <p:tav tm="100000">
                          <p:val>
                            <p:strVal val="#ppt_y"/>
                          </p:val>
                        </p:tav>
                      </p:tavLst>
                    </p:anim>
                  </p:childTnLst>
                </p:cTn>
              </p:par>
            </p:tnLst>
          </p:tmpl>
        </p:tmplLst>
      </p:bldP>
      <p:bldP spid="19" grpId="0" build="p" animBg="1">
        <p:tmplLst>
          <p:tmpl>
            <p:tnLst>
              <p:par>
                <p:cTn presetID="22" presetClass="entr" presetSubtype="1" fill="hold" nodeType="afterEffect">
                  <p:stCondLst>
                    <p:cond delay="0"/>
                  </p:stCondLst>
                  <p:childTnLst>
                    <p:set>
                      <p:cBhvr>
                        <p:cTn dur="1" fill="hold">
                          <p:stCondLst>
                            <p:cond delay="0"/>
                          </p:stCondLst>
                        </p:cTn>
                        <p:tgtEl>
                          <p:spTgt spid="19"/>
                        </p:tgtEl>
                        <p:attrNameLst>
                          <p:attrName>style.visibility</p:attrName>
                        </p:attrNameLst>
                      </p:cBhvr>
                      <p:to>
                        <p:strVal val="visible"/>
                      </p:to>
                    </p:set>
                    <p:animEffect transition="in" filter="wipe(up)">
                      <p:cBhvr>
                        <p:cTn dur="500"/>
                        <p:tgtEl>
                          <p:spTgt spid="19"/>
                        </p:tgtEl>
                      </p:cBhvr>
                    </p:animEffect>
                  </p:childTnLst>
                </p:cTn>
              </p:par>
            </p:tnLst>
          </p:tmpl>
          <p:tmpl lvl="1">
            <p:tnLst>
              <p:par>
                <p:cTn presetID="10" presetClass="entr" presetSubtype="0" fill="hold" nodeType="withEffect" nodePh="1">
                  <p:stCondLst>
                    <p:cond delay="0"/>
                  </p:stCondLst>
                  <p:endCondLst>
                    <p:cond delay="0"/>
                  </p:endCondLst>
                  <p:childTnLst>
                    <p:set>
                      <p:cBhvr>
                        <p:cTn dur="1" fill="hold">
                          <p:stCondLst>
                            <p:cond delay="0"/>
                          </p:stCondLst>
                        </p:cTn>
                        <p:tgtEl>
                          <p:spTgt spid="19"/>
                        </p:tgtEl>
                        <p:attrNameLst>
                          <p:attrName>style.visibility</p:attrName>
                        </p:attrNameLst>
                      </p:cBhvr>
                      <p:to>
                        <p:strVal val="visible"/>
                      </p:to>
                    </p:set>
                    <p:animEffect transition="in" filter="fade">
                      <p:cBhvr>
                        <p:cTn dur="500"/>
                        <p:tgtEl>
                          <p:spTgt spid="19"/>
                        </p:tgtEl>
                      </p:cBhvr>
                    </p:animEffect>
                  </p:childTnLst>
                </p:cTn>
              </p:par>
            </p:tnLst>
          </p:tmpl>
        </p:tmplLst>
      </p:bldP>
      <p:bldP spid="20" grpId="0"/>
      <p:bldP spid="21"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21"/>
                        </p:tgtEl>
                        <p:attrNameLst>
                          <p:attrName>style.visibility</p:attrName>
                        </p:attrNameLst>
                      </p:cBhvr>
                      <p:to>
                        <p:strVal val="visible"/>
                      </p:to>
                    </p:set>
                    <p:anim calcmode="lin" valueType="num">
                      <p:cBhvr additive="base">
                        <p:cTn dur="500" fill="hold"/>
                        <p:tgtEl>
                          <p:spTgt spid="21"/>
                        </p:tgtEl>
                        <p:attrNameLst>
                          <p:attrName>ppt_x</p:attrName>
                        </p:attrNameLst>
                      </p:cBhvr>
                      <p:tavLst>
                        <p:tav tm="0">
                          <p:val>
                            <p:strVal val="#ppt_x"/>
                          </p:val>
                        </p:tav>
                        <p:tav tm="100000">
                          <p:val>
                            <p:strVal val="#ppt_x"/>
                          </p:val>
                        </p:tav>
                      </p:tavLst>
                    </p:anim>
                    <p:anim calcmode="lin" valueType="num">
                      <p:cBhvr additive="base">
                        <p:cTn dur="500" fill="hold"/>
                        <p:tgtEl>
                          <p:spTgt spid="21"/>
                        </p:tgtEl>
                        <p:attrNameLst>
                          <p:attrName>ppt_y</p:attrName>
                        </p:attrNameLst>
                      </p:cBhvr>
                      <p:tavLst>
                        <p:tav tm="0">
                          <p:val>
                            <p:strVal val="1+#ppt_h/2"/>
                          </p:val>
                        </p:tav>
                        <p:tav tm="100000">
                          <p:val>
                            <p:strVal val="#ppt_y"/>
                          </p:val>
                        </p:tav>
                      </p:tavLst>
                    </p:anim>
                  </p:childTnLst>
                </p:cTn>
              </p:par>
            </p:tnLst>
          </p:tmpl>
        </p:tmplLst>
      </p:bldP>
      <p:bldP spid="23" grpId="0" build="p" animBg="1">
        <p:tmplLst>
          <p:tmpl>
            <p:tnLst>
              <p:par>
                <p:cTn presetID="22" presetClass="entr" presetSubtype="1" fill="hold" nodeType="afterEffect">
                  <p:stCondLst>
                    <p:cond delay="0"/>
                  </p:stCondLst>
                  <p:childTnLst>
                    <p:set>
                      <p:cBhvr>
                        <p:cTn dur="1" fill="hold">
                          <p:stCondLst>
                            <p:cond delay="0"/>
                          </p:stCondLst>
                        </p:cTn>
                        <p:tgtEl>
                          <p:spTgt spid="23"/>
                        </p:tgtEl>
                        <p:attrNameLst>
                          <p:attrName>style.visibility</p:attrName>
                        </p:attrNameLst>
                      </p:cBhvr>
                      <p:to>
                        <p:strVal val="visible"/>
                      </p:to>
                    </p:set>
                    <p:animEffect transition="in" filter="wipe(up)">
                      <p:cBhvr>
                        <p:cTn dur="500"/>
                        <p:tgtEl>
                          <p:spTgt spid="23"/>
                        </p:tgtEl>
                      </p:cBhvr>
                    </p:animEffect>
                  </p:childTnLst>
                </p:cTn>
              </p:par>
            </p:tnLst>
          </p:tmpl>
          <p:tmpl lvl="1">
            <p:tnLst>
              <p:par>
                <p:cTn presetID="10" presetClass="entr" presetSubtype="0" fill="hold" nodeType="withEffect" nodePh="1">
                  <p:stCondLst>
                    <p:cond delay="0"/>
                  </p:stCondLst>
                  <p:endCondLst>
                    <p:cond delay="0"/>
                  </p:endCondLst>
                  <p:childTnLst>
                    <p:set>
                      <p:cBhvr>
                        <p:cTn dur="1" fill="hold">
                          <p:stCondLst>
                            <p:cond delay="0"/>
                          </p:stCondLst>
                        </p:cTn>
                        <p:tgtEl>
                          <p:spTgt spid="23"/>
                        </p:tgtEl>
                        <p:attrNameLst>
                          <p:attrName>style.visibility</p:attrName>
                        </p:attrNameLst>
                      </p:cBhvr>
                      <p:to>
                        <p:strVal val="visible"/>
                      </p:to>
                    </p:set>
                    <p:animEffect transition="in" filter="fade">
                      <p:cBhvr>
                        <p:cTn dur="500"/>
                        <p:tgtEl>
                          <p:spTgt spid="23"/>
                        </p:tgtEl>
                      </p:cBhvr>
                    </p:animEffect>
                  </p:childTnLst>
                </p:cTn>
              </p:par>
            </p:tnLst>
          </p:tmpl>
        </p:tmplLst>
      </p:bldP>
      <p:bldP spid="24" grpId="0"/>
      <p:bldP spid="25"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25"/>
                        </p:tgtEl>
                        <p:attrNameLst>
                          <p:attrName>style.visibility</p:attrName>
                        </p:attrNameLst>
                      </p:cBhvr>
                      <p:to>
                        <p:strVal val="visible"/>
                      </p:to>
                    </p:set>
                    <p:anim calcmode="lin" valueType="num">
                      <p:cBhvr additive="base">
                        <p:cTn dur="500" fill="hold"/>
                        <p:tgtEl>
                          <p:spTgt spid="25"/>
                        </p:tgtEl>
                        <p:attrNameLst>
                          <p:attrName>ppt_x</p:attrName>
                        </p:attrNameLst>
                      </p:cBhvr>
                      <p:tavLst>
                        <p:tav tm="0">
                          <p:val>
                            <p:strVal val="#ppt_x"/>
                          </p:val>
                        </p:tav>
                        <p:tav tm="100000">
                          <p:val>
                            <p:strVal val="#ppt_x"/>
                          </p:val>
                        </p:tav>
                      </p:tavLst>
                    </p:anim>
                    <p:anim calcmode="lin" valueType="num">
                      <p:cBhvr additive="base">
                        <p:cTn dur="500" fill="hold"/>
                        <p:tgtEl>
                          <p:spTgt spid="25"/>
                        </p:tgtEl>
                        <p:attrNameLst>
                          <p:attrName>ppt_y</p:attrName>
                        </p:attrNameLst>
                      </p:cBhvr>
                      <p:tavLst>
                        <p:tav tm="0">
                          <p:val>
                            <p:strVal val="1+#ppt_h/2"/>
                          </p:val>
                        </p:tav>
                        <p:tav tm="100000">
                          <p:val>
                            <p:strVal val="#ppt_y"/>
                          </p:val>
                        </p:tav>
                      </p:tavLst>
                    </p:anim>
                  </p:childTnLst>
                </p:cTn>
              </p:par>
            </p:tnLst>
          </p:tmpl>
        </p:tmplLst>
      </p:bldP>
      <p:bldP spid="27" grpId="0" build="p" animBg="1">
        <p:tmplLst>
          <p:tmpl>
            <p:tnLst>
              <p:par>
                <p:cTn presetID="22" presetClass="entr" presetSubtype="1" fill="hold" nodeType="afterEffect">
                  <p:stCondLst>
                    <p:cond delay="0"/>
                  </p:stCondLst>
                  <p:childTnLst>
                    <p:set>
                      <p:cBhvr>
                        <p:cTn dur="1" fill="hold">
                          <p:stCondLst>
                            <p:cond delay="0"/>
                          </p:stCondLst>
                        </p:cTn>
                        <p:tgtEl>
                          <p:spTgt spid="27"/>
                        </p:tgtEl>
                        <p:attrNameLst>
                          <p:attrName>style.visibility</p:attrName>
                        </p:attrNameLst>
                      </p:cBhvr>
                      <p:to>
                        <p:strVal val="visible"/>
                      </p:to>
                    </p:set>
                    <p:animEffect transition="in" filter="wipe(up)">
                      <p:cBhvr>
                        <p:cTn dur="500"/>
                        <p:tgtEl>
                          <p:spTgt spid="27"/>
                        </p:tgtEl>
                      </p:cBhvr>
                    </p:animEffect>
                  </p:childTnLst>
                </p:cTn>
              </p:par>
            </p:tnLst>
          </p:tmpl>
          <p:tmpl lvl="1">
            <p:tnLst>
              <p:par>
                <p:cTn presetID="10" presetClass="entr" presetSubtype="0" fill="hold" nodeType="withEffect" nodePh="1">
                  <p:stCondLst>
                    <p:cond delay="0"/>
                  </p:stCondLst>
                  <p:endCondLst>
                    <p:cond delay="0"/>
                  </p:endCondLst>
                  <p:childTnLst>
                    <p:set>
                      <p:cBhvr>
                        <p:cTn dur="1" fill="hold">
                          <p:stCondLst>
                            <p:cond delay="0"/>
                          </p:stCondLst>
                        </p:cTn>
                        <p:tgtEl>
                          <p:spTgt spid="27"/>
                        </p:tgtEl>
                        <p:attrNameLst>
                          <p:attrName>style.visibility</p:attrName>
                        </p:attrNameLst>
                      </p:cBhvr>
                      <p:to>
                        <p:strVal val="visible"/>
                      </p:to>
                    </p:set>
                    <p:animEffect transition="in" filter="fade">
                      <p:cBhvr>
                        <p:cTn dur="500"/>
                        <p:tgtEl>
                          <p:spTgt spid="27"/>
                        </p:tgtEl>
                      </p:cBhvr>
                    </p:animEffect>
                  </p:childTnLst>
                </p:cTn>
              </p:par>
            </p:tnLst>
          </p:tmpl>
        </p:tmplLst>
      </p:bldP>
      <p:bldP spid="28" grpId="0"/>
      <p:bldP spid="29"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29"/>
                        </p:tgtEl>
                        <p:attrNameLst>
                          <p:attrName>style.visibility</p:attrName>
                        </p:attrNameLst>
                      </p:cBhvr>
                      <p:to>
                        <p:strVal val="visible"/>
                      </p:to>
                    </p:set>
                    <p:anim calcmode="lin" valueType="num">
                      <p:cBhvr additive="base">
                        <p:cTn dur="500" fill="hold"/>
                        <p:tgtEl>
                          <p:spTgt spid="29"/>
                        </p:tgtEl>
                        <p:attrNameLst>
                          <p:attrName>ppt_x</p:attrName>
                        </p:attrNameLst>
                      </p:cBhvr>
                      <p:tavLst>
                        <p:tav tm="0">
                          <p:val>
                            <p:strVal val="#ppt_x"/>
                          </p:val>
                        </p:tav>
                        <p:tav tm="100000">
                          <p:val>
                            <p:strVal val="#ppt_x"/>
                          </p:val>
                        </p:tav>
                      </p:tavLst>
                    </p:anim>
                    <p:anim calcmode="lin" valueType="num">
                      <p:cBhvr additive="base">
                        <p:cTn dur="500" fill="hold"/>
                        <p:tgtEl>
                          <p:spTgt spid="29"/>
                        </p:tgtEl>
                        <p:attrNameLst>
                          <p:attrName>ppt_y</p:attrName>
                        </p:attrNameLst>
                      </p:cBhvr>
                      <p:tavLst>
                        <p:tav tm="0">
                          <p:val>
                            <p:strVal val="1+#ppt_h/2"/>
                          </p:val>
                        </p:tav>
                        <p:tav tm="100000">
                          <p:val>
                            <p:strVal val="#ppt_y"/>
                          </p:val>
                        </p:tav>
                      </p:tavLst>
                    </p:anim>
                  </p:childTnLst>
                </p:cTn>
              </p:par>
            </p:tnLst>
          </p:tmpl>
        </p:tmplLst>
      </p:bldP>
      <p:bldP spid="31" grpId="0" build="p" animBg="1">
        <p:tmplLst>
          <p:tmpl>
            <p:tnLst>
              <p:par>
                <p:cTn presetID="22" presetClass="entr" presetSubtype="1" fill="hold" nodeType="afterEffect">
                  <p:stCondLst>
                    <p:cond delay="0"/>
                  </p:stCondLst>
                  <p:childTnLst>
                    <p:set>
                      <p:cBhvr>
                        <p:cTn dur="1" fill="hold">
                          <p:stCondLst>
                            <p:cond delay="0"/>
                          </p:stCondLst>
                        </p:cTn>
                        <p:tgtEl>
                          <p:spTgt spid="31"/>
                        </p:tgtEl>
                        <p:attrNameLst>
                          <p:attrName>style.visibility</p:attrName>
                        </p:attrNameLst>
                      </p:cBhvr>
                      <p:to>
                        <p:strVal val="visible"/>
                      </p:to>
                    </p:set>
                    <p:animEffect transition="in" filter="wipe(up)">
                      <p:cBhvr>
                        <p:cTn dur="500"/>
                        <p:tgtEl>
                          <p:spTgt spid="31"/>
                        </p:tgtEl>
                      </p:cBhvr>
                    </p:animEffect>
                  </p:childTnLst>
                </p:cTn>
              </p:par>
            </p:tnLst>
          </p:tmpl>
          <p:tmpl lvl="1">
            <p:tnLst>
              <p:par>
                <p:cTn presetID="10" presetClass="entr" presetSubtype="0" fill="hold" nodeType="withEffect" nodePh="1">
                  <p:stCondLst>
                    <p:cond delay="0"/>
                  </p:stCondLst>
                  <p:endCondLst>
                    <p:cond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12" grpId="0" animBg="1"/>
      <p:bldP spid="18" grpId="0" animBg="1"/>
      <p:bldP spid="22" grpId="0" animBg="1"/>
      <p:bldP spid="26" grpId="0" animBg="1"/>
      <p:bldP spid="30"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7"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3.jpg"/><Relationship Id="rId7"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9308" r="9308"/>
          <a:stretch>
            <a:fillRect/>
          </a:stretch>
        </p:blipFill>
        <p:spPr>
          <a:xfrm>
            <a:off x="490661" y="1781808"/>
            <a:ext cx="2054121" cy="2522991"/>
          </a:xfrm>
          <a:effectLst/>
        </p:spPr>
      </p:pic>
      <p:pic>
        <p:nvPicPr>
          <p:cNvPr id="7" name="Picture Placeholder 6"/>
          <p:cNvPicPr>
            <a:picLocks noGrp="1" noChangeAspect="1"/>
          </p:cNvPicPr>
          <p:nvPr>
            <p:ph type="pic" sz="quarter" idx="18"/>
          </p:nvPr>
        </p:nvPicPr>
        <p:blipFill>
          <a:blip r:embed="rId3">
            <a:extLst>
              <a:ext uri="{28A0092B-C50C-407E-A947-70E740481C1C}">
                <a14:useLocalDpi xmlns:a14="http://schemas.microsoft.com/office/drawing/2010/main" val="0"/>
              </a:ext>
            </a:extLst>
          </a:blip>
          <a:srcRect l="9308" r="9308"/>
          <a:stretch>
            <a:fillRect/>
          </a:stretch>
        </p:blipFill>
        <p:spPr>
          <a:xfrm>
            <a:off x="2779801" y="1781808"/>
            <a:ext cx="2054121" cy="2522991"/>
          </a:xfrm>
          <a:effectLst/>
        </p:spPr>
      </p:pic>
      <p:pic>
        <p:nvPicPr>
          <p:cNvPr id="10" name="Picture Placeholder 9"/>
          <p:cNvPicPr>
            <a:picLocks noGrp="1" noChangeAspect="1"/>
          </p:cNvPicPr>
          <p:nvPr>
            <p:ph type="pic" sz="quarter" idx="22"/>
          </p:nvPr>
        </p:nvPicPr>
        <p:blipFill>
          <a:blip r:embed="rId4">
            <a:extLst>
              <a:ext uri="{28A0092B-C50C-407E-A947-70E740481C1C}">
                <a14:useLocalDpi xmlns:a14="http://schemas.microsoft.com/office/drawing/2010/main" val="0"/>
              </a:ext>
            </a:extLst>
          </a:blip>
          <a:srcRect l="9308" r="9308"/>
          <a:stretch>
            <a:fillRect/>
          </a:stretch>
        </p:blipFill>
        <p:spPr>
          <a:xfrm>
            <a:off x="5068941" y="1781808"/>
            <a:ext cx="2054121" cy="2522991"/>
          </a:xfrm>
          <a:effectLst/>
        </p:spPr>
      </p:pic>
      <p:pic>
        <p:nvPicPr>
          <p:cNvPr id="13" name="Picture Placeholder 12"/>
          <p:cNvPicPr>
            <a:picLocks noGrp="1" noChangeAspect="1"/>
          </p:cNvPicPr>
          <p:nvPr>
            <p:ph type="pic" sz="quarter" idx="26"/>
          </p:nvPr>
        </p:nvPicPr>
        <p:blipFill>
          <a:blip r:embed="rId5">
            <a:extLst>
              <a:ext uri="{28A0092B-C50C-407E-A947-70E740481C1C}">
                <a14:useLocalDpi xmlns:a14="http://schemas.microsoft.com/office/drawing/2010/main" val="0"/>
              </a:ext>
            </a:extLst>
          </a:blip>
          <a:srcRect l="9308" r="9308"/>
          <a:stretch>
            <a:fillRect/>
          </a:stretch>
        </p:blipFill>
        <p:spPr>
          <a:xfrm>
            <a:off x="7358081" y="1781808"/>
            <a:ext cx="2054121" cy="2522991"/>
          </a:xfrm>
        </p:spPr>
      </p:pic>
      <p:pic>
        <p:nvPicPr>
          <p:cNvPr id="16" name="Picture Placeholder 15"/>
          <p:cNvPicPr>
            <a:picLocks noGrp="1" noChangeAspect="1"/>
          </p:cNvPicPr>
          <p:nvPr>
            <p:ph type="pic" sz="quarter" idx="30"/>
          </p:nvPr>
        </p:nvPicPr>
        <p:blipFill>
          <a:blip r:embed="rId6">
            <a:extLst>
              <a:ext uri="{28A0092B-C50C-407E-A947-70E740481C1C}">
                <a14:useLocalDpi xmlns:a14="http://schemas.microsoft.com/office/drawing/2010/main" val="0"/>
              </a:ext>
            </a:extLst>
          </a:blip>
          <a:srcRect l="9308" r="9308"/>
          <a:stretch>
            <a:fillRect/>
          </a:stretch>
        </p:blipFill>
        <p:spPr>
          <a:xfrm>
            <a:off x="9647221" y="1781808"/>
            <a:ext cx="2054121" cy="2522991"/>
          </a:xfrm>
        </p:spPr>
      </p:pic>
      <p:sp>
        <p:nvSpPr>
          <p:cNvPr id="5" name="Text Placeholder 4"/>
          <p:cNvSpPr>
            <a:spLocks noGrp="1"/>
          </p:cNvSpPr>
          <p:nvPr>
            <p:ph type="body" sz="half" idx="15"/>
          </p:nvPr>
        </p:nvSpPr>
        <p:spPr>
          <a:xfrm>
            <a:off x="457200" y="4708415"/>
            <a:ext cx="2121040" cy="846795"/>
          </a:xfrm>
        </p:spPr>
        <p:txBody>
          <a:bodyPr/>
          <a:lstStyle/>
          <a:p>
            <a:pPr algn="l" defTabSz="1219170">
              <a:spcBef>
                <a:spcPct val="20000"/>
              </a:spcBef>
              <a:defRPr/>
            </a:pPr>
            <a:r>
              <a:rPr lang="en-US" sz="1400" dirty="0">
                <a:solidFill>
                  <a:schemeClr val="bg1"/>
                </a:solidFill>
              </a:rPr>
              <a:t>Lorem ipsum dolor sit amet, consectetur adipiscing elit, sed do eiusmod tempor incididunt ut.</a:t>
            </a:r>
          </a:p>
        </p:txBody>
      </p:sp>
      <p:sp>
        <p:nvSpPr>
          <p:cNvPr id="6" name="Text Placeholder 5"/>
          <p:cNvSpPr>
            <a:spLocks noGrp="1"/>
          </p:cNvSpPr>
          <p:nvPr>
            <p:ph type="body" sz="half" idx="16"/>
          </p:nvPr>
        </p:nvSpPr>
        <p:spPr>
          <a:xfrm>
            <a:off x="487496" y="1784621"/>
            <a:ext cx="2060448" cy="549532"/>
          </a:xfrm>
        </p:spPr>
        <p:txBody>
          <a:bodyPr/>
          <a:lstStyle/>
          <a:p>
            <a:r>
              <a:rPr lang="en-US" dirty="0"/>
              <a:t>Lorem Ipsum Dolor</a:t>
            </a:r>
          </a:p>
        </p:txBody>
      </p:sp>
      <p:sp>
        <p:nvSpPr>
          <p:cNvPr id="8" name="Text Placeholder 7"/>
          <p:cNvSpPr>
            <a:spLocks noGrp="1"/>
          </p:cNvSpPr>
          <p:nvPr>
            <p:ph type="body" sz="half" idx="19"/>
          </p:nvPr>
        </p:nvSpPr>
        <p:spPr>
          <a:xfrm>
            <a:off x="2746340" y="4708415"/>
            <a:ext cx="2121040" cy="846795"/>
          </a:xfrm>
        </p:spPr>
        <p:txBody>
          <a:bodyPr/>
          <a:lstStyle/>
          <a:p>
            <a:pPr algn="l" defTabSz="1219170">
              <a:spcBef>
                <a:spcPct val="20000"/>
              </a:spcBef>
              <a:defRPr/>
            </a:pPr>
            <a:r>
              <a:rPr lang="en-US" sz="1400" dirty="0">
                <a:solidFill>
                  <a:schemeClr val="bg1"/>
                </a:solidFill>
              </a:rPr>
              <a:t>Lorem ipsum dolor sit amet, consectetur adipiscing elit, sed do eiusmod tempor incididunt ut.</a:t>
            </a:r>
          </a:p>
          <a:p>
            <a:endParaRPr lang="en-US" sz="1400" dirty="0"/>
          </a:p>
        </p:txBody>
      </p:sp>
      <p:sp>
        <p:nvSpPr>
          <p:cNvPr id="9" name="Text Placeholder 8"/>
          <p:cNvSpPr>
            <a:spLocks noGrp="1"/>
          </p:cNvSpPr>
          <p:nvPr>
            <p:ph type="body" sz="half" idx="21"/>
          </p:nvPr>
        </p:nvSpPr>
        <p:spPr>
          <a:xfrm>
            <a:off x="2776636" y="1784621"/>
            <a:ext cx="2060448" cy="549532"/>
          </a:xfrm>
        </p:spPr>
        <p:txBody>
          <a:bodyPr/>
          <a:lstStyle/>
          <a:p>
            <a:r>
              <a:rPr lang="en-US" dirty="0"/>
              <a:t>Lorem Ipsum Dolor</a:t>
            </a:r>
          </a:p>
        </p:txBody>
      </p:sp>
      <p:sp>
        <p:nvSpPr>
          <p:cNvPr id="11" name="Text Placeholder 10"/>
          <p:cNvSpPr>
            <a:spLocks noGrp="1"/>
          </p:cNvSpPr>
          <p:nvPr>
            <p:ph type="body" sz="half" idx="23"/>
          </p:nvPr>
        </p:nvSpPr>
        <p:spPr>
          <a:xfrm>
            <a:off x="5035480" y="4708415"/>
            <a:ext cx="2121040" cy="846795"/>
          </a:xfrm>
        </p:spPr>
        <p:txBody>
          <a:bodyPr/>
          <a:lstStyle/>
          <a:p>
            <a:pPr algn="l" defTabSz="1219170">
              <a:spcBef>
                <a:spcPct val="20000"/>
              </a:spcBef>
              <a:defRPr/>
            </a:pPr>
            <a:r>
              <a:rPr lang="en-US" sz="1400" dirty="0">
                <a:solidFill>
                  <a:schemeClr val="bg1"/>
                </a:solidFill>
              </a:rPr>
              <a:t>Lorem ipsum dolor sit amet, consectetur adipiscing elit, sed do eiusmod tempor incididunt ut.</a:t>
            </a:r>
          </a:p>
          <a:p>
            <a:endParaRPr lang="en-US" dirty="0"/>
          </a:p>
        </p:txBody>
      </p:sp>
      <p:sp>
        <p:nvSpPr>
          <p:cNvPr id="12" name="Text Placeholder 11"/>
          <p:cNvSpPr>
            <a:spLocks noGrp="1"/>
          </p:cNvSpPr>
          <p:nvPr>
            <p:ph type="body" sz="half" idx="25"/>
          </p:nvPr>
        </p:nvSpPr>
        <p:spPr>
          <a:xfrm>
            <a:off x="5065776" y="1784621"/>
            <a:ext cx="2060448" cy="549532"/>
          </a:xfrm>
        </p:spPr>
        <p:txBody>
          <a:bodyPr/>
          <a:lstStyle/>
          <a:p>
            <a:r>
              <a:rPr lang="en-US" dirty="0"/>
              <a:t>Lorem Ipsum Dolor</a:t>
            </a:r>
          </a:p>
        </p:txBody>
      </p:sp>
      <p:sp>
        <p:nvSpPr>
          <p:cNvPr id="14" name="Text Placeholder 13"/>
          <p:cNvSpPr>
            <a:spLocks noGrp="1"/>
          </p:cNvSpPr>
          <p:nvPr>
            <p:ph type="body" sz="half" idx="27"/>
          </p:nvPr>
        </p:nvSpPr>
        <p:spPr>
          <a:xfrm>
            <a:off x="7324620" y="4708415"/>
            <a:ext cx="2121040" cy="846795"/>
          </a:xfrm>
        </p:spPr>
        <p:txBody>
          <a:bodyPr/>
          <a:lstStyle/>
          <a:p>
            <a:pPr algn="l" defTabSz="1219170">
              <a:spcBef>
                <a:spcPct val="20000"/>
              </a:spcBef>
              <a:defRPr/>
            </a:pPr>
            <a:r>
              <a:rPr lang="en-US" sz="1400" dirty="0">
                <a:solidFill>
                  <a:schemeClr val="bg1"/>
                </a:solidFill>
              </a:rPr>
              <a:t>Lorem ipsum dolor sit amet, consectetur adipiscing elit, sed do eiusmod tempor incididunt ut.</a:t>
            </a:r>
          </a:p>
        </p:txBody>
      </p:sp>
      <p:sp>
        <p:nvSpPr>
          <p:cNvPr id="15" name="Text Placeholder 14"/>
          <p:cNvSpPr>
            <a:spLocks noGrp="1"/>
          </p:cNvSpPr>
          <p:nvPr>
            <p:ph type="body" sz="half" idx="29"/>
          </p:nvPr>
        </p:nvSpPr>
        <p:spPr>
          <a:xfrm>
            <a:off x="7354916" y="1784621"/>
            <a:ext cx="2060448" cy="549532"/>
          </a:xfrm>
        </p:spPr>
        <p:txBody>
          <a:bodyPr/>
          <a:lstStyle/>
          <a:p>
            <a:r>
              <a:rPr lang="en-US" dirty="0"/>
              <a:t>Lorem Ipsum Dolor</a:t>
            </a:r>
          </a:p>
        </p:txBody>
      </p:sp>
      <p:sp>
        <p:nvSpPr>
          <p:cNvPr id="17" name="Text Placeholder 16"/>
          <p:cNvSpPr>
            <a:spLocks noGrp="1"/>
          </p:cNvSpPr>
          <p:nvPr>
            <p:ph type="body" sz="half" idx="31"/>
          </p:nvPr>
        </p:nvSpPr>
        <p:spPr>
          <a:xfrm>
            <a:off x="9613760" y="4708415"/>
            <a:ext cx="2121040" cy="846795"/>
          </a:xfrm>
        </p:spPr>
        <p:txBody>
          <a:bodyPr/>
          <a:lstStyle/>
          <a:p>
            <a:pPr algn="l" defTabSz="1219170">
              <a:spcBef>
                <a:spcPct val="20000"/>
              </a:spcBef>
              <a:defRPr/>
            </a:pPr>
            <a:r>
              <a:rPr lang="en-US" sz="1400" dirty="0">
                <a:solidFill>
                  <a:schemeClr val="bg1"/>
                </a:solidFill>
              </a:rPr>
              <a:t>Lorem ipsum dolor sit amet, consectetur adipiscing elit, sed do eiusmod tempor incididunt ut.</a:t>
            </a:r>
          </a:p>
        </p:txBody>
      </p:sp>
      <p:sp>
        <p:nvSpPr>
          <p:cNvPr id="18" name="Text Placeholder 17"/>
          <p:cNvSpPr>
            <a:spLocks noGrp="1"/>
          </p:cNvSpPr>
          <p:nvPr>
            <p:ph type="body" sz="half" idx="33"/>
          </p:nvPr>
        </p:nvSpPr>
        <p:spPr>
          <a:xfrm>
            <a:off x="9644056" y="1784621"/>
            <a:ext cx="2060448" cy="549532"/>
          </a:xfrm>
        </p:spPr>
        <p:txBody>
          <a:bodyPr/>
          <a:lstStyle/>
          <a:p>
            <a:r>
              <a:rPr lang="en-US" dirty="0"/>
              <a:t>Lorem Ipsum Dolor</a:t>
            </a:r>
          </a:p>
        </p:txBody>
      </p:sp>
      <p:grpSp>
        <p:nvGrpSpPr>
          <p:cNvPr id="19" name="Group 18"/>
          <p:cNvGrpSpPr/>
          <p:nvPr/>
        </p:nvGrpSpPr>
        <p:grpSpPr>
          <a:xfrm>
            <a:off x="754150" y="295106"/>
            <a:ext cx="4364195" cy="665324"/>
            <a:chOff x="754150" y="295106"/>
            <a:chExt cx="4364195" cy="665324"/>
          </a:xfrm>
        </p:grpSpPr>
        <p:sp>
          <p:nvSpPr>
            <p:cNvPr id="20" name="Title 1"/>
            <p:cNvSpPr txBox="1">
              <a:spLocks/>
            </p:cNvSpPr>
            <p:nvPr/>
          </p:nvSpPr>
          <p:spPr>
            <a:xfrm>
              <a:off x="754150" y="295106"/>
              <a:ext cx="4364195" cy="353524"/>
            </a:xfrm>
            <a:prstGeom prst="rect">
              <a:avLst/>
            </a:prstGeom>
            <a:no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2">
                      <a:lumMod val="10000"/>
                    </a:schemeClr>
                  </a:solidFill>
                </a:rPr>
                <a:t>SageFox PowerPoint Slide</a:t>
              </a:r>
            </a:p>
          </p:txBody>
        </p:sp>
        <p:sp>
          <p:nvSpPr>
            <p:cNvPr id="21"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25000"/>
                    </a:schemeClr>
                  </a:solidFill>
                </a:rPr>
                <a:t>Enter Your Subtitle Here</a:t>
              </a:r>
            </a:p>
          </p:txBody>
        </p:sp>
      </p:grpSp>
      <p:pic>
        <p:nvPicPr>
          <p:cNvPr id="22" name="Picture 21">
            <a:hlinkClick r:id="rId7"/>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94986820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3038</TotalTime>
  <Words>1216</Words>
  <Application>Microsoft Office PowerPoint</Application>
  <PresentationFormat>Widescreen</PresentationFormat>
  <Paragraphs>51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601</cp:revision>
  <dcterms:created xsi:type="dcterms:W3CDTF">2015-12-31T02:20:12Z</dcterms:created>
  <dcterms:modified xsi:type="dcterms:W3CDTF">2016-09-17T01:20:21Z</dcterms:modified>
</cp:coreProperties>
</file>