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9" r:id="rId1"/>
  </p:sldMasterIdLst>
  <p:notesMasterIdLst>
    <p:notesMasterId r:id="rId7"/>
  </p:notesMasterIdLst>
  <p:sldIdLst>
    <p:sldId id="312"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07852"/>
    <a:srgbClr val="FFC000"/>
    <a:srgbClr val="A5A5A5"/>
    <a:srgbClr val="ED7D31"/>
    <a:srgbClr val="5B9BD5"/>
    <a:srgbClr val="00B0F0"/>
    <a:srgbClr val="4472C4"/>
    <a:srgbClr val="70AD47"/>
    <a:srgbClr val="878889"/>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286" autoAdjust="0"/>
    <p:restoredTop sz="94660" autoAdjust="0"/>
  </p:normalViewPr>
  <p:slideViewPr>
    <p:cSldViewPr snapToGrid="0">
      <p:cViewPr varScale="1">
        <p:scale>
          <a:sx n="89" d="100"/>
          <a:sy n="89" d="100"/>
        </p:scale>
        <p:origin x="108" y="558"/>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9/16/2016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7383D9C-786C-46CC-AEAB-257D346218C5}"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7442864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212778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304571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82240729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8_empty_p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740598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8333885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7383D9C-786C-46CC-AEAB-257D346218C5}"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425581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383D9C-786C-46CC-AEAB-257D346218C5}" type="datetimeFigureOut">
              <a:rPr lang="en-US" smtClean="0"/>
              <a:t>9/16/2016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8570507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383D9C-786C-46CC-AEAB-257D346218C5}" type="datetimeFigureOut">
              <a:rPr lang="en-US" smtClean="0"/>
              <a:t>9/16/2016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75515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383D9C-786C-46CC-AEAB-257D346218C5}" type="datetimeFigureOut">
              <a:rPr lang="en-US" smtClean="0"/>
              <a:t>9/16/2016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4436758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383D9C-786C-46CC-AEAB-257D346218C5}" type="datetimeFigureOut">
              <a:rPr lang="en-US" smtClean="0"/>
              <a:t>9/16/2016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2669006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9996787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6426534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slides.sage-fox.com/"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accent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383D9C-786C-46CC-AEAB-257D346218C5}" type="datetimeFigureOut">
              <a:rPr lang="en-US" smtClean="0"/>
              <a:t>9/16/2016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BDBC1D-D835-4D4C-B2B3-3BD47BDF6513}" type="slidenum">
              <a:rPr lang="en-US" smtClean="0"/>
              <a:t>‹#›</a:t>
            </a:fld>
            <a:endParaRPr lang="en-US"/>
          </a:p>
        </p:txBody>
      </p:sp>
      <p:pic>
        <p:nvPicPr>
          <p:cNvPr id="8" name="Picture 7">
            <a:hlinkClick r:id="rId15"/>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101911825"/>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 id="2147483721" r:id="rId12"/>
    <p:sldLayoutId id="2147483726"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image" Target="../media/image3.jpg"/><Relationship Id="rId7" Type="http://schemas.openxmlformats.org/officeDocument/2006/relationships/hyperlink" Target="http://slides.sage-fox.com/" TargetMode="External"/><Relationship Id="rId2" Type="http://schemas.openxmlformats.org/officeDocument/2006/relationships/image" Target="../media/image2.jpg"/><Relationship Id="rId1" Type="http://schemas.openxmlformats.org/officeDocument/2006/relationships/slideLayout" Target="../slideLayouts/slideLayout13.xml"/><Relationship Id="rId6" Type="http://schemas.openxmlformats.org/officeDocument/2006/relationships/image" Target="../media/image6.jpg"/><Relationship Id="rId5" Type="http://schemas.openxmlformats.org/officeDocument/2006/relationships/image" Target="../media/image5.jpg"/><Relationship Id="rId4" Type="http://schemas.openxmlformats.org/officeDocument/2006/relationships/image" Target="../media/image4.jp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 name="Freeform 5"/>
          <p:cNvSpPr>
            <a:spLocks/>
          </p:cNvSpPr>
          <p:nvPr/>
        </p:nvSpPr>
        <p:spPr bwMode="auto">
          <a:xfrm flipH="1">
            <a:off x="4739618" y="4947764"/>
            <a:ext cx="1520145" cy="590075"/>
          </a:xfrm>
          <a:custGeom>
            <a:avLst/>
            <a:gdLst/>
            <a:ahLst/>
            <a:cxnLst>
              <a:cxn ang="0">
                <a:pos x="149" y="2"/>
              </a:cxn>
              <a:cxn ang="0">
                <a:pos x="148" y="0"/>
              </a:cxn>
              <a:cxn ang="0">
                <a:pos x="21" y="0"/>
              </a:cxn>
              <a:cxn ang="0">
                <a:pos x="18" y="2"/>
              </a:cxn>
              <a:cxn ang="0">
                <a:pos x="1" y="28"/>
              </a:cxn>
              <a:cxn ang="0">
                <a:pos x="1" y="31"/>
              </a:cxn>
              <a:cxn ang="0">
                <a:pos x="18" y="57"/>
              </a:cxn>
              <a:cxn ang="0">
                <a:pos x="21" y="58"/>
              </a:cxn>
              <a:cxn ang="0">
                <a:pos x="148" y="58"/>
              </a:cxn>
              <a:cxn ang="0">
                <a:pos x="149" y="56"/>
              </a:cxn>
              <a:cxn ang="0">
                <a:pos x="149" y="2"/>
              </a:cxn>
            </a:cxnLst>
            <a:rect l="0" t="0" r="r" b="b"/>
            <a:pathLst>
              <a:path w="149" h="58">
                <a:moveTo>
                  <a:pt x="149" y="2"/>
                </a:moveTo>
                <a:cubicBezTo>
                  <a:pt x="149" y="1"/>
                  <a:pt x="149" y="0"/>
                  <a:pt x="148" y="0"/>
                </a:cubicBezTo>
                <a:cubicBezTo>
                  <a:pt x="21" y="0"/>
                  <a:pt x="21" y="0"/>
                  <a:pt x="21" y="0"/>
                </a:cubicBezTo>
                <a:cubicBezTo>
                  <a:pt x="20" y="0"/>
                  <a:pt x="19" y="1"/>
                  <a:pt x="18" y="2"/>
                </a:cubicBezTo>
                <a:cubicBezTo>
                  <a:pt x="1" y="28"/>
                  <a:pt x="1" y="28"/>
                  <a:pt x="1" y="28"/>
                </a:cubicBezTo>
                <a:cubicBezTo>
                  <a:pt x="0" y="28"/>
                  <a:pt x="0" y="30"/>
                  <a:pt x="1" y="31"/>
                </a:cubicBezTo>
                <a:cubicBezTo>
                  <a:pt x="18" y="57"/>
                  <a:pt x="18" y="57"/>
                  <a:pt x="18" y="57"/>
                </a:cubicBezTo>
                <a:cubicBezTo>
                  <a:pt x="19" y="57"/>
                  <a:pt x="20" y="58"/>
                  <a:pt x="21" y="58"/>
                </a:cubicBezTo>
                <a:cubicBezTo>
                  <a:pt x="148" y="58"/>
                  <a:pt x="148" y="58"/>
                  <a:pt x="148" y="58"/>
                </a:cubicBezTo>
                <a:cubicBezTo>
                  <a:pt x="149" y="58"/>
                  <a:pt x="149" y="57"/>
                  <a:pt x="149" y="56"/>
                </a:cubicBezTo>
                <a:lnTo>
                  <a:pt x="149" y="2"/>
                </a:lnTo>
                <a:close/>
              </a:path>
            </a:pathLst>
          </a:custGeom>
          <a:solidFill>
            <a:schemeClr val="accent1"/>
          </a:solidFill>
          <a:ln w="9525">
            <a:noFill/>
            <a:round/>
            <a:headEnd/>
            <a:tailEnd/>
          </a:ln>
          <a:effectLst>
            <a:outerShdw blurRad="50800" dist="38100" algn="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nvGrpSpPr>
          <p:cNvPr id="59" name="Group 58"/>
          <p:cNvGrpSpPr/>
          <p:nvPr/>
        </p:nvGrpSpPr>
        <p:grpSpPr>
          <a:xfrm>
            <a:off x="4658131" y="5482729"/>
            <a:ext cx="806436" cy="1100529"/>
            <a:chOff x="3325603" y="3863586"/>
            <a:chExt cx="580706" cy="728411"/>
          </a:xfrm>
        </p:grpSpPr>
        <p:sp>
          <p:nvSpPr>
            <p:cNvPr id="1030" name="Freeform 6"/>
            <p:cNvSpPr>
              <a:spLocks/>
            </p:cNvSpPr>
            <p:nvPr/>
          </p:nvSpPr>
          <p:spPr bwMode="auto">
            <a:xfrm flipH="1">
              <a:off x="3325603" y="3863586"/>
              <a:ext cx="580706" cy="728411"/>
            </a:xfrm>
            <a:custGeom>
              <a:avLst/>
              <a:gdLst/>
              <a:ahLst/>
              <a:cxnLst>
                <a:cxn ang="0">
                  <a:pos x="39" y="0"/>
                </a:cxn>
                <a:cxn ang="0">
                  <a:pos x="0" y="12"/>
                </a:cxn>
                <a:cxn ang="0">
                  <a:pos x="0" y="87"/>
                </a:cxn>
                <a:cxn ang="0">
                  <a:pos x="39" y="99"/>
                </a:cxn>
                <a:cxn ang="0">
                  <a:pos x="79" y="87"/>
                </a:cxn>
                <a:cxn ang="0">
                  <a:pos x="79" y="12"/>
                </a:cxn>
                <a:cxn ang="0">
                  <a:pos x="39" y="0"/>
                </a:cxn>
              </a:cxnLst>
              <a:rect l="0" t="0" r="r" b="b"/>
              <a:pathLst>
                <a:path w="79" h="99">
                  <a:moveTo>
                    <a:pt x="39" y="0"/>
                  </a:moveTo>
                  <a:cubicBezTo>
                    <a:pt x="17" y="0"/>
                    <a:pt x="0" y="5"/>
                    <a:pt x="0" y="12"/>
                  </a:cubicBezTo>
                  <a:cubicBezTo>
                    <a:pt x="0" y="87"/>
                    <a:pt x="0" y="87"/>
                    <a:pt x="0" y="87"/>
                  </a:cubicBezTo>
                  <a:cubicBezTo>
                    <a:pt x="0" y="94"/>
                    <a:pt x="17" y="99"/>
                    <a:pt x="39" y="99"/>
                  </a:cubicBezTo>
                  <a:cubicBezTo>
                    <a:pt x="61" y="99"/>
                    <a:pt x="79" y="94"/>
                    <a:pt x="79" y="87"/>
                  </a:cubicBezTo>
                  <a:cubicBezTo>
                    <a:pt x="79" y="12"/>
                    <a:pt x="79" y="12"/>
                    <a:pt x="79" y="12"/>
                  </a:cubicBezTo>
                  <a:cubicBezTo>
                    <a:pt x="79" y="5"/>
                    <a:pt x="61" y="0"/>
                    <a:pt x="39" y="0"/>
                  </a:cubicBezTo>
                  <a:close/>
                </a:path>
              </a:pathLst>
            </a:custGeom>
            <a:gradFill flip="none" rotWithShape="1">
              <a:gsLst>
                <a:gs pos="0">
                  <a:schemeClr val="bg1">
                    <a:lumMod val="75000"/>
                  </a:schemeClr>
                </a:gs>
                <a:gs pos="50000">
                  <a:schemeClr val="bg1">
                    <a:lumMod val="85000"/>
                  </a:schemeClr>
                </a:gs>
                <a:gs pos="100000">
                  <a:schemeClr val="bg1">
                    <a:lumMod val="75000"/>
                  </a:schemeClr>
                </a:gs>
              </a:gsLst>
              <a:lin ang="0" scaled="1"/>
              <a:tileRect/>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31" name="Oval 7"/>
            <p:cNvSpPr>
              <a:spLocks noChangeArrowheads="1"/>
            </p:cNvSpPr>
            <p:nvPr/>
          </p:nvSpPr>
          <p:spPr bwMode="auto">
            <a:xfrm flipH="1">
              <a:off x="3325603" y="3863586"/>
              <a:ext cx="580706" cy="176033"/>
            </a:xfrm>
            <a:prstGeom prst="ellipse">
              <a:avLst/>
            </a:prstGeom>
            <a:solidFill>
              <a:schemeClr val="tx1">
                <a:lumMod val="50000"/>
                <a:lumOff val="50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64" name="Group 63"/>
          <p:cNvGrpSpPr/>
          <p:nvPr/>
        </p:nvGrpSpPr>
        <p:grpSpPr>
          <a:xfrm>
            <a:off x="4739618" y="4855037"/>
            <a:ext cx="643463" cy="826104"/>
            <a:chOff x="3384281" y="3408328"/>
            <a:chExt cx="463351" cy="594869"/>
          </a:xfrm>
          <a:effectLst>
            <a:outerShdw blurRad="50800" dist="38100" dir="8100000" algn="tr" rotWithShape="0">
              <a:prstClr val="black">
                <a:alpha val="40000"/>
              </a:prstClr>
            </a:outerShdw>
          </a:effectLst>
        </p:grpSpPr>
        <p:sp>
          <p:nvSpPr>
            <p:cNvPr id="1032" name="Freeform 8"/>
            <p:cNvSpPr>
              <a:spLocks/>
            </p:cNvSpPr>
            <p:nvPr/>
          </p:nvSpPr>
          <p:spPr bwMode="auto">
            <a:xfrm flipH="1">
              <a:off x="3384281" y="3408328"/>
              <a:ext cx="463351" cy="594869"/>
            </a:xfrm>
            <a:custGeom>
              <a:avLst/>
              <a:gdLst/>
              <a:ahLst/>
              <a:cxnLst>
                <a:cxn ang="0">
                  <a:pos x="31" y="0"/>
                </a:cxn>
                <a:cxn ang="0">
                  <a:pos x="0" y="10"/>
                </a:cxn>
                <a:cxn ang="0">
                  <a:pos x="0" y="71"/>
                </a:cxn>
                <a:cxn ang="0">
                  <a:pos x="31" y="81"/>
                </a:cxn>
                <a:cxn ang="0">
                  <a:pos x="63" y="71"/>
                </a:cxn>
                <a:cxn ang="0">
                  <a:pos x="63" y="10"/>
                </a:cxn>
                <a:cxn ang="0">
                  <a:pos x="31" y="0"/>
                </a:cxn>
              </a:cxnLst>
              <a:rect l="0" t="0" r="r" b="b"/>
              <a:pathLst>
                <a:path w="63" h="81">
                  <a:moveTo>
                    <a:pt x="31" y="0"/>
                  </a:moveTo>
                  <a:cubicBezTo>
                    <a:pt x="14" y="0"/>
                    <a:pt x="0" y="4"/>
                    <a:pt x="0" y="10"/>
                  </a:cubicBezTo>
                  <a:cubicBezTo>
                    <a:pt x="0" y="71"/>
                    <a:pt x="0" y="71"/>
                    <a:pt x="0" y="71"/>
                  </a:cubicBezTo>
                  <a:cubicBezTo>
                    <a:pt x="0" y="76"/>
                    <a:pt x="14" y="81"/>
                    <a:pt x="31" y="81"/>
                  </a:cubicBezTo>
                  <a:cubicBezTo>
                    <a:pt x="49" y="81"/>
                    <a:pt x="63" y="76"/>
                    <a:pt x="63" y="71"/>
                  </a:cubicBezTo>
                  <a:cubicBezTo>
                    <a:pt x="63" y="10"/>
                    <a:pt x="63" y="10"/>
                    <a:pt x="63" y="10"/>
                  </a:cubicBezTo>
                  <a:cubicBezTo>
                    <a:pt x="63" y="4"/>
                    <a:pt x="49" y="0"/>
                    <a:pt x="31" y="0"/>
                  </a:cubicBezTo>
                  <a:close/>
                </a:path>
              </a:pathLst>
            </a:custGeom>
            <a:gradFill>
              <a:gsLst>
                <a:gs pos="0">
                  <a:schemeClr val="accent1">
                    <a:lumMod val="50000"/>
                  </a:schemeClr>
                </a:gs>
                <a:gs pos="50000">
                  <a:schemeClr val="accent1">
                    <a:lumMod val="60000"/>
                    <a:lumOff val="40000"/>
                  </a:schemeClr>
                </a:gs>
                <a:gs pos="100000">
                  <a:schemeClr val="accent1">
                    <a:lumMod val="75000"/>
                  </a:schemeClr>
                </a:gs>
              </a:gsLst>
              <a:lin ang="0" scaled="1"/>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33" name="Oval 9"/>
            <p:cNvSpPr>
              <a:spLocks noChangeArrowheads="1"/>
            </p:cNvSpPr>
            <p:nvPr/>
          </p:nvSpPr>
          <p:spPr bwMode="auto">
            <a:xfrm flipH="1">
              <a:off x="3384281" y="3408328"/>
              <a:ext cx="463351" cy="139613"/>
            </a:xfrm>
            <a:prstGeom prst="ellipse">
              <a:avLst/>
            </a:prstGeom>
            <a:solidFill>
              <a:schemeClr val="accent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1034" name="Freeform 10"/>
          <p:cNvSpPr>
            <a:spLocks/>
          </p:cNvSpPr>
          <p:nvPr/>
        </p:nvSpPr>
        <p:spPr bwMode="auto">
          <a:xfrm flipH="1">
            <a:off x="3851697" y="4113985"/>
            <a:ext cx="1520145" cy="590075"/>
          </a:xfrm>
          <a:custGeom>
            <a:avLst/>
            <a:gdLst/>
            <a:ahLst/>
            <a:cxnLst>
              <a:cxn ang="0">
                <a:pos x="149" y="2"/>
              </a:cxn>
              <a:cxn ang="0">
                <a:pos x="148" y="0"/>
              </a:cxn>
              <a:cxn ang="0">
                <a:pos x="20" y="0"/>
              </a:cxn>
              <a:cxn ang="0">
                <a:pos x="18" y="1"/>
              </a:cxn>
              <a:cxn ang="0">
                <a:pos x="1" y="27"/>
              </a:cxn>
              <a:cxn ang="0">
                <a:pos x="1" y="30"/>
              </a:cxn>
              <a:cxn ang="0">
                <a:pos x="18" y="56"/>
              </a:cxn>
              <a:cxn ang="0">
                <a:pos x="20" y="58"/>
              </a:cxn>
              <a:cxn ang="0">
                <a:pos x="148" y="58"/>
              </a:cxn>
              <a:cxn ang="0">
                <a:pos x="149" y="56"/>
              </a:cxn>
              <a:cxn ang="0">
                <a:pos x="149" y="2"/>
              </a:cxn>
            </a:cxnLst>
            <a:rect l="0" t="0" r="r" b="b"/>
            <a:pathLst>
              <a:path w="149" h="58">
                <a:moveTo>
                  <a:pt x="149" y="2"/>
                </a:moveTo>
                <a:cubicBezTo>
                  <a:pt x="149" y="1"/>
                  <a:pt x="148" y="0"/>
                  <a:pt x="148" y="0"/>
                </a:cubicBezTo>
                <a:cubicBezTo>
                  <a:pt x="20" y="0"/>
                  <a:pt x="20" y="0"/>
                  <a:pt x="20" y="0"/>
                </a:cubicBezTo>
                <a:cubicBezTo>
                  <a:pt x="20" y="0"/>
                  <a:pt x="19" y="1"/>
                  <a:pt x="18" y="1"/>
                </a:cubicBezTo>
                <a:cubicBezTo>
                  <a:pt x="1" y="27"/>
                  <a:pt x="1" y="27"/>
                  <a:pt x="1" y="27"/>
                </a:cubicBezTo>
                <a:cubicBezTo>
                  <a:pt x="0" y="28"/>
                  <a:pt x="0" y="29"/>
                  <a:pt x="1" y="30"/>
                </a:cubicBezTo>
                <a:cubicBezTo>
                  <a:pt x="18" y="56"/>
                  <a:pt x="18" y="56"/>
                  <a:pt x="18" y="56"/>
                </a:cubicBezTo>
                <a:cubicBezTo>
                  <a:pt x="19" y="57"/>
                  <a:pt x="20" y="58"/>
                  <a:pt x="20" y="58"/>
                </a:cubicBezTo>
                <a:cubicBezTo>
                  <a:pt x="148" y="58"/>
                  <a:pt x="148" y="58"/>
                  <a:pt x="148" y="58"/>
                </a:cubicBezTo>
                <a:cubicBezTo>
                  <a:pt x="148" y="58"/>
                  <a:pt x="149" y="57"/>
                  <a:pt x="149" y="56"/>
                </a:cubicBezTo>
                <a:lnTo>
                  <a:pt x="149" y="2"/>
                </a:lnTo>
                <a:close/>
              </a:path>
            </a:pathLst>
          </a:custGeom>
          <a:solidFill>
            <a:schemeClr val="accent2"/>
          </a:solidFill>
          <a:ln w="9525">
            <a:noFill/>
            <a:round/>
            <a:headEnd/>
            <a:tailEnd/>
          </a:ln>
          <a:effectLst>
            <a:outerShdw blurRad="50800" dist="38100" algn="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nvGrpSpPr>
          <p:cNvPr id="60" name="Group 59"/>
          <p:cNvGrpSpPr/>
          <p:nvPr/>
        </p:nvGrpSpPr>
        <p:grpSpPr>
          <a:xfrm>
            <a:off x="3770209" y="4668794"/>
            <a:ext cx="817676" cy="1914463"/>
            <a:chOff x="2686219" y="3290973"/>
            <a:chExt cx="588800" cy="1301024"/>
          </a:xfrm>
        </p:grpSpPr>
        <p:sp>
          <p:nvSpPr>
            <p:cNvPr id="1035" name="Freeform 11"/>
            <p:cNvSpPr>
              <a:spLocks/>
            </p:cNvSpPr>
            <p:nvPr/>
          </p:nvSpPr>
          <p:spPr bwMode="auto">
            <a:xfrm flipH="1">
              <a:off x="2686219" y="3290973"/>
              <a:ext cx="588800" cy="1301024"/>
            </a:xfrm>
            <a:custGeom>
              <a:avLst/>
              <a:gdLst/>
              <a:ahLst/>
              <a:cxnLst>
                <a:cxn ang="0">
                  <a:pos x="40" y="0"/>
                </a:cxn>
                <a:cxn ang="0">
                  <a:pos x="0" y="12"/>
                </a:cxn>
                <a:cxn ang="0">
                  <a:pos x="0" y="165"/>
                </a:cxn>
                <a:cxn ang="0">
                  <a:pos x="40" y="177"/>
                </a:cxn>
                <a:cxn ang="0">
                  <a:pos x="80" y="165"/>
                </a:cxn>
                <a:cxn ang="0">
                  <a:pos x="80" y="12"/>
                </a:cxn>
                <a:cxn ang="0">
                  <a:pos x="40" y="0"/>
                </a:cxn>
              </a:cxnLst>
              <a:rect l="0" t="0" r="r" b="b"/>
              <a:pathLst>
                <a:path w="80" h="177">
                  <a:moveTo>
                    <a:pt x="40" y="0"/>
                  </a:moveTo>
                  <a:cubicBezTo>
                    <a:pt x="18" y="0"/>
                    <a:pt x="0" y="5"/>
                    <a:pt x="0" y="12"/>
                  </a:cubicBezTo>
                  <a:cubicBezTo>
                    <a:pt x="0" y="165"/>
                    <a:pt x="0" y="165"/>
                    <a:pt x="0" y="165"/>
                  </a:cubicBezTo>
                  <a:cubicBezTo>
                    <a:pt x="0" y="172"/>
                    <a:pt x="18" y="177"/>
                    <a:pt x="40" y="177"/>
                  </a:cubicBezTo>
                  <a:cubicBezTo>
                    <a:pt x="62" y="177"/>
                    <a:pt x="80" y="172"/>
                    <a:pt x="80" y="165"/>
                  </a:cubicBezTo>
                  <a:cubicBezTo>
                    <a:pt x="80" y="12"/>
                    <a:pt x="80" y="12"/>
                    <a:pt x="80" y="12"/>
                  </a:cubicBezTo>
                  <a:cubicBezTo>
                    <a:pt x="80" y="5"/>
                    <a:pt x="62" y="0"/>
                    <a:pt x="40" y="0"/>
                  </a:cubicBezTo>
                  <a:close/>
                </a:path>
              </a:pathLst>
            </a:custGeom>
            <a:gradFill flip="none" rotWithShape="1">
              <a:gsLst>
                <a:gs pos="0">
                  <a:schemeClr val="bg1">
                    <a:lumMod val="75000"/>
                  </a:schemeClr>
                </a:gs>
                <a:gs pos="50000">
                  <a:schemeClr val="bg1">
                    <a:lumMod val="85000"/>
                  </a:schemeClr>
                </a:gs>
                <a:gs pos="100000">
                  <a:schemeClr val="bg1">
                    <a:lumMod val="75000"/>
                  </a:schemeClr>
                </a:gs>
              </a:gsLst>
              <a:lin ang="0" scaled="1"/>
              <a:tileRect/>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36" name="Oval 12"/>
            <p:cNvSpPr>
              <a:spLocks noChangeArrowheads="1"/>
            </p:cNvSpPr>
            <p:nvPr/>
          </p:nvSpPr>
          <p:spPr bwMode="auto">
            <a:xfrm flipH="1">
              <a:off x="2686219" y="3290973"/>
              <a:ext cx="588800" cy="167940"/>
            </a:xfrm>
            <a:prstGeom prst="ellipse">
              <a:avLst/>
            </a:prstGeom>
            <a:solidFill>
              <a:schemeClr val="tx1">
                <a:lumMod val="50000"/>
                <a:lumOff val="50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65" name="Group 64"/>
          <p:cNvGrpSpPr/>
          <p:nvPr/>
        </p:nvGrpSpPr>
        <p:grpSpPr>
          <a:xfrm>
            <a:off x="3851697" y="4021260"/>
            <a:ext cx="654703" cy="814865"/>
            <a:chOff x="2744898" y="2835716"/>
            <a:chExt cx="471445" cy="586776"/>
          </a:xfrm>
          <a:effectLst>
            <a:outerShdw blurRad="50800" dist="38100" dir="8100000" algn="tr" rotWithShape="0">
              <a:prstClr val="black">
                <a:alpha val="40000"/>
              </a:prstClr>
            </a:outerShdw>
          </a:effectLst>
        </p:grpSpPr>
        <p:sp>
          <p:nvSpPr>
            <p:cNvPr id="1037" name="Freeform 13"/>
            <p:cNvSpPr>
              <a:spLocks/>
            </p:cNvSpPr>
            <p:nvPr/>
          </p:nvSpPr>
          <p:spPr bwMode="auto">
            <a:xfrm flipH="1">
              <a:off x="2744898" y="2835716"/>
              <a:ext cx="471445" cy="586776"/>
            </a:xfrm>
            <a:custGeom>
              <a:avLst/>
              <a:gdLst/>
              <a:ahLst/>
              <a:cxnLst>
                <a:cxn ang="0">
                  <a:pos x="32" y="0"/>
                </a:cxn>
                <a:cxn ang="0">
                  <a:pos x="0" y="9"/>
                </a:cxn>
                <a:cxn ang="0">
                  <a:pos x="0" y="71"/>
                </a:cxn>
                <a:cxn ang="0">
                  <a:pos x="32" y="80"/>
                </a:cxn>
                <a:cxn ang="0">
                  <a:pos x="64" y="71"/>
                </a:cxn>
                <a:cxn ang="0">
                  <a:pos x="64" y="9"/>
                </a:cxn>
                <a:cxn ang="0">
                  <a:pos x="32" y="0"/>
                </a:cxn>
              </a:cxnLst>
              <a:rect l="0" t="0" r="r" b="b"/>
              <a:pathLst>
                <a:path w="64" h="80">
                  <a:moveTo>
                    <a:pt x="32" y="0"/>
                  </a:moveTo>
                  <a:cubicBezTo>
                    <a:pt x="15" y="0"/>
                    <a:pt x="0" y="4"/>
                    <a:pt x="0" y="9"/>
                  </a:cubicBezTo>
                  <a:cubicBezTo>
                    <a:pt x="0" y="71"/>
                    <a:pt x="0" y="71"/>
                    <a:pt x="0" y="71"/>
                  </a:cubicBezTo>
                  <a:cubicBezTo>
                    <a:pt x="0" y="76"/>
                    <a:pt x="15" y="80"/>
                    <a:pt x="32" y="80"/>
                  </a:cubicBezTo>
                  <a:cubicBezTo>
                    <a:pt x="50" y="80"/>
                    <a:pt x="64" y="76"/>
                    <a:pt x="64" y="71"/>
                  </a:cubicBezTo>
                  <a:cubicBezTo>
                    <a:pt x="64" y="9"/>
                    <a:pt x="64" y="9"/>
                    <a:pt x="64" y="9"/>
                  </a:cubicBezTo>
                  <a:cubicBezTo>
                    <a:pt x="64" y="4"/>
                    <a:pt x="50" y="0"/>
                    <a:pt x="32" y="0"/>
                  </a:cubicBezTo>
                  <a:close/>
                </a:path>
              </a:pathLst>
            </a:custGeom>
            <a:gradFill>
              <a:gsLst>
                <a:gs pos="0">
                  <a:schemeClr val="accent2">
                    <a:lumMod val="75000"/>
                  </a:schemeClr>
                </a:gs>
                <a:gs pos="50000">
                  <a:schemeClr val="accent2">
                    <a:lumMod val="60000"/>
                    <a:lumOff val="40000"/>
                  </a:schemeClr>
                </a:gs>
                <a:gs pos="100000">
                  <a:schemeClr val="accent2">
                    <a:lumMod val="75000"/>
                  </a:schemeClr>
                </a:gs>
              </a:gsLst>
              <a:lin ang="0" scaled="1"/>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38" name="Oval 14"/>
            <p:cNvSpPr>
              <a:spLocks noChangeArrowheads="1"/>
            </p:cNvSpPr>
            <p:nvPr/>
          </p:nvSpPr>
          <p:spPr bwMode="auto">
            <a:xfrm flipH="1">
              <a:off x="2744898" y="2835716"/>
              <a:ext cx="471445" cy="139613"/>
            </a:xfrm>
            <a:prstGeom prst="ellipse">
              <a:avLst/>
            </a:prstGeom>
            <a:solidFill>
              <a:schemeClr val="accent2">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1040" name="Freeform 16"/>
          <p:cNvSpPr>
            <a:spLocks/>
          </p:cNvSpPr>
          <p:nvPr/>
        </p:nvSpPr>
        <p:spPr bwMode="auto">
          <a:xfrm flipH="1">
            <a:off x="2963774" y="3286880"/>
            <a:ext cx="1520145" cy="581645"/>
          </a:xfrm>
          <a:custGeom>
            <a:avLst/>
            <a:gdLst/>
            <a:ahLst/>
            <a:cxnLst>
              <a:cxn ang="0">
                <a:pos x="149" y="2"/>
              </a:cxn>
              <a:cxn ang="0">
                <a:pos x="147" y="0"/>
              </a:cxn>
              <a:cxn ang="0">
                <a:pos x="20" y="0"/>
              </a:cxn>
              <a:cxn ang="0">
                <a:pos x="18" y="1"/>
              </a:cxn>
              <a:cxn ang="0">
                <a:pos x="0" y="27"/>
              </a:cxn>
              <a:cxn ang="0">
                <a:pos x="0" y="30"/>
              </a:cxn>
              <a:cxn ang="0">
                <a:pos x="18" y="56"/>
              </a:cxn>
              <a:cxn ang="0">
                <a:pos x="20" y="57"/>
              </a:cxn>
              <a:cxn ang="0">
                <a:pos x="147" y="57"/>
              </a:cxn>
              <a:cxn ang="0">
                <a:pos x="149" y="55"/>
              </a:cxn>
              <a:cxn ang="0">
                <a:pos x="149" y="2"/>
              </a:cxn>
            </a:cxnLst>
            <a:rect l="0" t="0" r="r" b="b"/>
            <a:pathLst>
              <a:path w="149" h="57">
                <a:moveTo>
                  <a:pt x="149" y="2"/>
                </a:moveTo>
                <a:cubicBezTo>
                  <a:pt x="149" y="1"/>
                  <a:pt x="148" y="0"/>
                  <a:pt x="147" y="0"/>
                </a:cubicBezTo>
                <a:cubicBezTo>
                  <a:pt x="20" y="0"/>
                  <a:pt x="20" y="0"/>
                  <a:pt x="20" y="0"/>
                </a:cubicBezTo>
                <a:cubicBezTo>
                  <a:pt x="19" y="0"/>
                  <a:pt x="18" y="0"/>
                  <a:pt x="18" y="1"/>
                </a:cubicBezTo>
                <a:cubicBezTo>
                  <a:pt x="0" y="27"/>
                  <a:pt x="0" y="27"/>
                  <a:pt x="0" y="27"/>
                </a:cubicBezTo>
                <a:cubicBezTo>
                  <a:pt x="0" y="28"/>
                  <a:pt x="0" y="29"/>
                  <a:pt x="0" y="30"/>
                </a:cubicBezTo>
                <a:cubicBezTo>
                  <a:pt x="18" y="56"/>
                  <a:pt x="18" y="56"/>
                  <a:pt x="18" y="56"/>
                </a:cubicBezTo>
                <a:cubicBezTo>
                  <a:pt x="18" y="57"/>
                  <a:pt x="19" y="57"/>
                  <a:pt x="20" y="57"/>
                </a:cubicBezTo>
                <a:cubicBezTo>
                  <a:pt x="147" y="57"/>
                  <a:pt x="147" y="57"/>
                  <a:pt x="147" y="57"/>
                </a:cubicBezTo>
                <a:cubicBezTo>
                  <a:pt x="148" y="57"/>
                  <a:pt x="149" y="56"/>
                  <a:pt x="149" y="55"/>
                </a:cubicBezTo>
                <a:lnTo>
                  <a:pt x="149" y="2"/>
                </a:lnTo>
                <a:close/>
              </a:path>
            </a:pathLst>
          </a:custGeom>
          <a:solidFill>
            <a:schemeClr val="accent3"/>
          </a:solidFill>
          <a:ln w="9525">
            <a:noFill/>
            <a:round/>
            <a:headEnd/>
            <a:tailEnd/>
          </a:ln>
          <a:effectLst>
            <a:outerShdw blurRad="50800" dist="38100" algn="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nvGrpSpPr>
          <p:cNvPr id="61" name="Group 60"/>
          <p:cNvGrpSpPr/>
          <p:nvPr/>
        </p:nvGrpSpPr>
        <p:grpSpPr>
          <a:xfrm>
            <a:off x="2882287" y="3826643"/>
            <a:ext cx="817676" cy="2767197"/>
            <a:chOff x="2046836" y="2710268"/>
            <a:chExt cx="588800" cy="1881729"/>
          </a:xfrm>
        </p:grpSpPr>
        <p:sp>
          <p:nvSpPr>
            <p:cNvPr id="1041" name="Freeform 17"/>
            <p:cNvSpPr>
              <a:spLocks/>
            </p:cNvSpPr>
            <p:nvPr/>
          </p:nvSpPr>
          <p:spPr bwMode="auto">
            <a:xfrm flipH="1">
              <a:off x="2046836" y="2710268"/>
              <a:ext cx="588800" cy="1881729"/>
            </a:xfrm>
            <a:custGeom>
              <a:avLst/>
              <a:gdLst/>
              <a:ahLst/>
              <a:cxnLst>
                <a:cxn ang="0">
                  <a:pos x="40" y="0"/>
                </a:cxn>
                <a:cxn ang="0">
                  <a:pos x="0" y="12"/>
                </a:cxn>
                <a:cxn ang="0">
                  <a:pos x="0" y="244"/>
                </a:cxn>
                <a:cxn ang="0">
                  <a:pos x="40" y="256"/>
                </a:cxn>
                <a:cxn ang="0">
                  <a:pos x="80" y="244"/>
                </a:cxn>
                <a:cxn ang="0">
                  <a:pos x="80" y="12"/>
                </a:cxn>
                <a:cxn ang="0">
                  <a:pos x="40" y="0"/>
                </a:cxn>
              </a:cxnLst>
              <a:rect l="0" t="0" r="r" b="b"/>
              <a:pathLst>
                <a:path w="80" h="256">
                  <a:moveTo>
                    <a:pt x="40" y="0"/>
                  </a:moveTo>
                  <a:cubicBezTo>
                    <a:pt x="18" y="0"/>
                    <a:pt x="0" y="6"/>
                    <a:pt x="0" y="12"/>
                  </a:cubicBezTo>
                  <a:cubicBezTo>
                    <a:pt x="0" y="244"/>
                    <a:pt x="0" y="244"/>
                    <a:pt x="0" y="244"/>
                  </a:cubicBezTo>
                  <a:cubicBezTo>
                    <a:pt x="0" y="251"/>
                    <a:pt x="18" y="256"/>
                    <a:pt x="40" y="256"/>
                  </a:cubicBezTo>
                  <a:cubicBezTo>
                    <a:pt x="62" y="256"/>
                    <a:pt x="80" y="251"/>
                    <a:pt x="80" y="244"/>
                  </a:cubicBezTo>
                  <a:cubicBezTo>
                    <a:pt x="80" y="12"/>
                    <a:pt x="80" y="12"/>
                    <a:pt x="80" y="12"/>
                  </a:cubicBezTo>
                  <a:cubicBezTo>
                    <a:pt x="80" y="6"/>
                    <a:pt x="62" y="0"/>
                    <a:pt x="40" y="0"/>
                  </a:cubicBezTo>
                  <a:close/>
                </a:path>
              </a:pathLst>
            </a:custGeom>
            <a:gradFill flip="none" rotWithShape="1">
              <a:gsLst>
                <a:gs pos="0">
                  <a:schemeClr val="bg1">
                    <a:lumMod val="75000"/>
                  </a:schemeClr>
                </a:gs>
                <a:gs pos="50000">
                  <a:schemeClr val="bg1">
                    <a:lumMod val="85000"/>
                  </a:schemeClr>
                </a:gs>
                <a:gs pos="100000">
                  <a:schemeClr val="bg1">
                    <a:lumMod val="75000"/>
                  </a:schemeClr>
                </a:gs>
              </a:gsLst>
              <a:lin ang="0" scaled="1"/>
              <a:tileRect/>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42" name="Oval 18"/>
            <p:cNvSpPr>
              <a:spLocks noChangeArrowheads="1"/>
            </p:cNvSpPr>
            <p:nvPr/>
          </p:nvSpPr>
          <p:spPr bwMode="auto">
            <a:xfrm flipH="1">
              <a:off x="2046836" y="2710268"/>
              <a:ext cx="588800" cy="176033"/>
            </a:xfrm>
            <a:prstGeom prst="ellipse">
              <a:avLst/>
            </a:prstGeom>
            <a:solidFill>
              <a:schemeClr val="tx1">
                <a:lumMod val="50000"/>
                <a:lumOff val="50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66" name="Group 65"/>
          <p:cNvGrpSpPr/>
          <p:nvPr/>
        </p:nvGrpSpPr>
        <p:grpSpPr>
          <a:xfrm>
            <a:off x="2963774" y="3185724"/>
            <a:ext cx="654703" cy="826104"/>
            <a:chOff x="2105514" y="2255010"/>
            <a:chExt cx="471445" cy="594869"/>
          </a:xfrm>
          <a:effectLst>
            <a:outerShdw blurRad="50800" dist="38100" dir="8100000" algn="tr" rotWithShape="0">
              <a:prstClr val="black">
                <a:alpha val="40000"/>
              </a:prstClr>
            </a:outerShdw>
          </a:effectLst>
        </p:grpSpPr>
        <p:sp>
          <p:nvSpPr>
            <p:cNvPr id="1043" name="Freeform 19"/>
            <p:cNvSpPr>
              <a:spLocks/>
            </p:cNvSpPr>
            <p:nvPr/>
          </p:nvSpPr>
          <p:spPr bwMode="auto">
            <a:xfrm flipH="1">
              <a:off x="2105514" y="2255010"/>
              <a:ext cx="471445" cy="594869"/>
            </a:xfrm>
            <a:custGeom>
              <a:avLst/>
              <a:gdLst/>
              <a:ahLst/>
              <a:cxnLst>
                <a:cxn ang="0">
                  <a:pos x="32" y="0"/>
                </a:cxn>
                <a:cxn ang="0">
                  <a:pos x="0" y="10"/>
                </a:cxn>
                <a:cxn ang="0">
                  <a:pos x="0" y="72"/>
                </a:cxn>
                <a:cxn ang="0">
                  <a:pos x="32" y="81"/>
                </a:cxn>
                <a:cxn ang="0">
                  <a:pos x="64" y="72"/>
                </a:cxn>
                <a:cxn ang="0">
                  <a:pos x="64" y="10"/>
                </a:cxn>
                <a:cxn ang="0">
                  <a:pos x="32" y="0"/>
                </a:cxn>
              </a:cxnLst>
              <a:rect l="0" t="0" r="r" b="b"/>
              <a:pathLst>
                <a:path w="64" h="81">
                  <a:moveTo>
                    <a:pt x="32" y="0"/>
                  </a:moveTo>
                  <a:cubicBezTo>
                    <a:pt x="14" y="0"/>
                    <a:pt x="0" y="5"/>
                    <a:pt x="0" y="10"/>
                  </a:cubicBezTo>
                  <a:cubicBezTo>
                    <a:pt x="0" y="72"/>
                    <a:pt x="0" y="72"/>
                    <a:pt x="0" y="72"/>
                  </a:cubicBezTo>
                  <a:cubicBezTo>
                    <a:pt x="0" y="77"/>
                    <a:pt x="14" y="81"/>
                    <a:pt x="32" y="81"/>
                  </a:cubicBezTo>
                  <a:cubicBezTo>
                    <a:pt x="50" y="81"/>
                    <a:pt x="64" y="77"/>
                    <a:pt x="64" y="72"/>
                  </a:cubicBezTo>
                  <a:cubicBezTo>
                    <a:pt x="64" y="10"/>
                    <a:pt x="64" y="10"/>
                    <a:pt x="64" y="10"/>
                  </a:cubicBezTo>
                  <a:cubicBezTo>
                    <a:pt x="64" y="5"/>
                    <a:pt x="50" y="0"/>
                    <a:pt x="32" y="0"/>
                  </a:cubicBezTo>
                  <a:close/>
                </a:path>
              </a:pathLst>
            </a:custGeom>
            <a:gradFill>
              <a:gsLst>
                <a:gs pos="0">
                  <a:schemeClr val="accent3">
                    <a:lumMod val="75000"/>
                  </a:schemeClr>
                </a:gs>
                <a:gs pos="50000">
                  <a:schemeClr val="accent3">
                    <a:lumMod val="60000"/>
                    <a:lumOff val="40000"/>
                  </a:schemeClr>
                </a:gs>
                <a:gs pos="100000">
                  <a:schemeClr val="accent3">
                    <a:lumMod val="75000"/>
                  </a:schemeClr>
                </a:gs>
              </a:gsLst>
              <a:lin ang="0" scaled="1"/>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44" name="Oval 20"/>
            <p:cNvSpPr>
              <a:spLocks noChangeArrowheads="1"/>
            </p:cNvSpPr>
            <p:nvPr/>
          </p:nvSpPr>
          <p:spPr bwMode="auto">
            <a:xfrm flipH="1">
              <a:off x="2105514" y="2255010"/>
              <a:ext cx="471445" cy="147706"/>
            </a:xfrm>
            <a:prstGeom prst="ellipse">
              <a:avLst/>
            </a:prstGeom>
            <a:solidFill>
              <a:schemeClr val="accent3">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1045" name="Freeform 21"/>
          <p:cNvSpPr>
            <a:spLocks/>
          </p:cNvSpPr>
          <p:nvPr/>
        </p:nvSpPr>
        <p:spPr bwMode="auto">
          <a:xfrm flipH="1">
            <a:off x="2067422" y="2421850"/>
            <a:ext cx="1520145" cy="592885"/>
          </a:xfrm>
          <a:custGeom>
            <a:avLst/>
            <a:gdLst/>
            <a:ahLst/>
            <a:cxnLst>
              <a:cxn ang="0">
                <a:pos x="149" y="2"/>
              </a:cxn>
              <a:cxn ang="0">
                <a:pos x="147" y="0"/>
              </a:cxn>
              <a:cxn ang="0">
                <a:pos x="20" y="0"/>
              </a:cxn>
              <a:cxn ang="0">
                <a:pos x="18" y="2"/>
              </a:cxn>
              <a:cxn ang="0">
                <a:pos x="0" y="28"/>
              </a:cxn>
              <a:cxn ang="0">
                <a:pos x="0" y="31"/>
              </a:cxn>
              <a:cxn ang="0">
                <a:pos x="18" y="57"/>
              </a:cxn>
              <a:cxn ang="0">
                <a:pos x="20" y="58"/>
              </a:cxn>
              <a:cxn ang="0">
                <a:pos x="147" y="58"/>
              </a:cxn>
              <a:cxn ang="0">
                <a:pos x="149" y="56"/>
              </a:cxn>
              <a:cxn ang="0">
                <a:pos x="149" y="2"/>
              </a:cxn>
            </a:cxnLst>
            <a:rect l="0" t="0" r="r" b="b"/>
            <a:pathLst>
              <a:path w="149" h="58">
                <a:moveTo>
                  <a:pt x="149" y="2"/>
                </a:moveTo>
                <a:cubicBezTo>
                  <a:pt x="149" y="1"/>
                  <a:pt x="148" y="0"/>
                  <a:pt x="147" y="0"/>
                </a:cubicBezTo>
                <a:cubicBezTo>
                  <a:pt x="20" y="0"/>
                  <a:pt x="20" y="0"/>
                  <a:pt x="20" y="0"/>
                </a:cubicBezTo>
                <a:cubicBezTo>
                  <a:pt x="19" y="0"/>
                  <a:pt x="18" y="1"/>
                  <a:pt x="18" y="2"/>
                </a:cubicBezTo>
                <a:cubicBezTo>
                  <a:pt x="0" y="28"/>
                  <a:pt x="0" y="28"/>
                  <a:pt x="0" y="28"/>
                </a:cubicBezTo>
                <a:cubicBezTo>
                  <a:pt x="0" y="29"/>
                  <a:pt x="0" y="30"/>
                  <a:pt x="0" y="31"/>
                </a:cubicBezTo>
                <a:cubicBezTo>
                  <a:pt x="18" y="57"/>
                  <a:pt x="18" y="57"/>
                  <a:pt x="18" y="57"/>
                </a:cubicBezTo>
                <a:cubicBezTo>
                  <a:pt x="18" y="57"/>
                  <a:pt x="19" y="58"/>
                  <a:pt x="20" y="58"/>
                </a:cubicBezTo>
                <a:cubicBezTo>
                  <a:pt x="147" y="58"/>
                  <a:pt x="147" y="58"/>
                  <a:pt x="147" y="58"/>
                </a:cubicBezTo>
                <a:cubicBezTo>
                  <a:pt x="148" y="58"/>
                  <a:pt x="149" y="57"/>
                  <a:pt x="149" y="56"/>
                </a:cubicBezTo>
                <a:lnTo>
                  <a:pt x="149" y="2"/>
                </a:lnTo>
                <a:close/>
              </a:path>
            </a:pathLst>
          </a:custGeom>
          <a:solidFill>
            <a:schemeClr val="accent4"/>
          </a:solidFill>
          <a:ln w="9525">
            <a:noFill/>
            <a:round/>
            <a:headEnd/>
            <a:tailEnd/>
          </a:ln>
          <a:effectLst>
            <a:outerShdw blurRad="50800" dist="38100" algn="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050" name="Freeform 26"/>
          <p:cNvSpPr>
            <a:spLocks/>
          </p:cNvSpPr>
          <p:nvPr/>
        </p:nvSpPr>
        <p:spPr bwMode="auto">
          <a:xfrm flipH="1">
            <a:off x="1179501" y="1591324"/>
            <a:ext cx="1520145" cy="590075"/>
          </a:xfrm>
          <a:custGeom>
            <a:avLst/>
            <a:gdLst/>
            <a:ahLst/>
            <a:cxnLst>
              <a:cxn ang="0">
                <a:pos x="149" y="2"/>
              </a:cxn>
              <a:cxn ang="0">
                <a:pos x="147" y="0"/>
              </a:cxn>
              <a:cxn ang="0">
                <a:pos x="20" y="0"/>
              </a:cxn>
              <a:cxn ang="0">
                <a:pos x="18" y="1"/>
              </a:cxn>
              <a:cxn ang="0">
                <a:pos x="0" y="27"/>
              </a:cxn>
              <a:cxn ang="0">
                <a:pos x="0" y="30"/>
              </a:cxn>
              <a:cxn ang="0">
                <a:pos x="18" y="56"/>
              </a:cxn>
              <a:cxn ang="0">
                <a:pos x="20" y="58"/>
              </a:cxn>
              <a:cxn ang="0">
                <a:pos x="147" y="58"/>
              </a:cxn>
              <a:cxn ang="0">
                <a:pos x="149" y="56"/>
              </a:cxn>
              <a:cxn ang="0">
                <a:pos x="149" y="2"/>
              </a:cxn>
            </a:cxnLst>
            <a:rect l="0" t="0" r="r" b="b"/>
            <a:pathLst>
              <a:path w="149" h="58">
                <a:moveTo>
                  <a:pt x="149" y="2"/>
                </a:moveTo>
                <a:cubicBezTo>
                  <a:pt x="149" y="1"/>
                  <a:pt x="148" y="0"/>
                  <a:pt x="147" y="0"/>
                </a:cubicBezTo>
                <a:cubicBezTo>
                  <a:pt x="20" y="0"/>
                  <a:pt x="20" y="0"/>
                  <a:pt x="20" y="0"/>
                </a:cubicBezTo>
                <a:cubicBezTo>
                  <a:pt x="20" y="0"/>
                  <a:pt x="18" y="1"/>
                  <a:pt x="18" y="1"/>
                </a:cubicBezTo>
                <a:cubicBezTo>
                  <a:pt x="0" y="27"/>
                  <a:pt x="0" y="27"/>
                  <a:pt x="0" y="27"/>
                </a:cubicBezTo>
                <a:cubicBezTo>
                  <a:pt x="0" y="28"/>
                  <a:pt x="0" y="29"/>
                  <a:pt x="0" y="30"/>
                </a:cubicBezTo>
                <a:cubicBezTo>
                  <a:pt x="18" y="56"/>
                  <a:pt x="18" y="56"/>
                  <a:pt x="18" y="56"/>
                </a:cubicBezTo>
                <a:cubicBezTo>
                  <a:pt x="18" y="57"/>
                  <a:pt x="20" y="58"/>
                  <a:pt x="20" y="58"/>
                </a:cubicBezTo>
                <a:cubicBezTo>
                  <a:pt x="147" y="58"/>
                  <a:pt x="147" y="58"/>
                  <a:pt x="147" y="58"/>
                </a:cubicBezTo>
                <a:cubicBezTo>
                  <a:pt x="148" y="58"/>
                  <a:pt x="149" y="57"/>
                  <a:pt x="149" y="56"/>
                </a:cubicBezTo>
                <a:lnTo>
                  <a:pt x="149" y="2"/>
                </a:lnTo>
                <a:close/>
              </a:path>
            </a:pathLst>
          </a:custGeom>
          <a:solidFill>
            <a:schemeClr val="accent5"/>
          </a:solidFill>
          <a:ln w="9525">
            <a:noFill/>
            <a:round/>
            <a:headEnd/>
            <a:tailEnd/>
          </a:ln>
          <a:effectLst>
            <a:outerShdw blurRad="50800" dist="38100" algn="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nvGrpSpPr>
          <p:cNvPr id="63" name="Group 62"/>
          <p:cNvGrpSpPr/>
          <p:nvPr/>
        </p:nvGrpSpPr>
        <p:grpSpPr>
          <a:xfrm>
            <a:off x="1098016" y="2130822"/>
            <a:ext cx="814865" cy="4452437"/>
            <a:chOff x="762000" y="1579206"/>
            <a:chExt cx="586776" cy="3012791"/>
          </a:xfrm>
        </p:grpSpPr>
        <p:sp>
          <p:nvSpPr>
            <p:cNvPr id="1051" name="Freeform 27"/>
            <p:cNvSpPr>
              <a:spLocks/>
            </p:cNvSpPr>
            <p:nvPr/>
          </p:nvSpPr>
          <p:spPr bwMode="auto">
            <a:xfrm flipH="1">
              <a:off x="762000" y="1579206"/>
              <a:ext cx="586776" cy="3012791"/>
            </a:xfrm>
            <a:custGeom>
              <a:avLst/>
              <a:gdLst/>
              <a:ahLst/>
              <a:cxnLst>
                <a:cxn ang="0">
                  <a:pos x="40" y="0"/>
                </a:cxn>
                <a:cxn ang="0">
                  <a:pos x="0" y="11"/>
                </a:cxn>
                <a:cxn ang="0">
                  <a:pos x="0" y="398"/>
                </a:cxn>
                <a:cxn ang="0">
                  <a:pos x="40" y="410"/>
                </a:cxn>
                <a:cxn ang="0">
                  <a:pos x="80" y="398"/>
                </a:cxn>
                <a:cxn ang="0">
                  <a:pos x="80" y="11"/>
                </a:cxn>
                <a:cxn ang="0">
                  <a:pos x="40" y="0"/>
                </a:cxn>
              </a:cxnLst>
              <a:rect l="0" t="0" r="r" b="b"/>
              <a:pathLst>
                <a:path w="80" h="410">
                  <a:moveTo>
                    <a:pt x="40" y="0"/>
                  </a:moveTo>
                  <a:cubicBezTo>
                    <a:pt x="18" y="0"/>
                    <a:pt x="0" y="5"/>
                    <a:pt x="0" y="11"/>
                  </a:cubicBezTo>
                  <a:cubicBezTo>
                    <a:pt x="0" y="398"/>
                    <a:pt x="0" y="398"/>
                    <a:pt x="0" y="398"/>
                  </a:cubicBezTo>
                  <a:cubicBezTo>
                    <a:pt x="0" y="405"/>
                    <a:pt x="18" y="410"/>
                    <a:pt x="40" y="410"/>
                  </a:cubicBezTo>
                  <a:cubicBezTo>
                    <a:pt x="62" y="410"/>
                    <a:pt x="80" y="405"/>
                    <a:pt x="80" y="398"/>
                  </a:cubicBezTo>
                  <a:cubicBezTo>
                    <a:pt x="80" y="11"/>
                    <a:pt x="80" y="11"/>
                    <a:pt x="80" y="11"/>
                  </a:cubicBezTo>
                  <a:cubicBezTo>
                    <a:pt x="80" y="5"/>
                    <a:pt x="62" y="0"/>
                    <a:pt x="40" y="0"/>
                  </a:cubicBezTo>
                  <a:close/>
                </a:path>
              </a:pathLst>
            </a:custGeom>
            <a:gradFill flip="none" rotWithShape="1">
              <a:gsLst>
                <a:gs pos="0">
                  <a:schemeClr val="bg1">
                    <a:lumMod val="75000"/>
                  </a:schemeClr>
                </a:gs>
                <a:gs pos="50000">
                  <a:schemeClr val="bg1">
                    <a:lumMod val="85000"/>
                  </a:schemeClr>
                </a:gs>
                <a:gs pos="100000">
                  <a:schemeClr val="bg1">
                    <a:lumMod val="75000"/>
                  </a:schemeClr>
                </a:gs>
              </a:gsLst>
              <a:lin ang="0" scaled="1"/>
              <a:tileRect/>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52" name="Oval 28"/>
            <p:cNvSpPr>
              <a:spLocks noChangeArrowheads="1"/>
            </p:cNvSpPr>
            <p:nvPr/>
          </p:nvSpPr>
          <p:spPr bwMode="auto">
            <a:xfrm flipH="1">
              <a:off x="762000" y="1579206"/>
              <a:ext cx="586776" cy="167940"/>
            </a:xfrm>
            <a:prstGeom prst="ellipse">
              <a:avLst/>
            </a:prstGeom>
            <a:solidFill>
              <a:schemeClr val="tx1">
                <a:lumMod val="50000"/>
                <a:lumOff val="50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68" name="Group 67"/>
          <p:cNvGrpSpPr/>
          <p:nvPr/>
        </p:nvGrpSpPr>
        <p:grpSpPr>
          <a:xfrm>
            <a:off x="1179502" y="1498601"/>
            <a:ext cx="651892" cy="814865"/>
            <a:chOff x="820678" y="1123950"/>
            <a:chExt cx="469421" cy="586776"/>
          </a:xfrm>
          <a:effectLst>
            <a:outerShdw blurRad="50800" dist="38100" dir="8100000" algn="tr" rotWithShape="0">
              <a:prstClr val="black">
                <a:alpha val="40000"/>
              </a:prstClr>
            </a:outerShdw>
          </a:effectLst>
        </p:grpSpPr>
        <p:sp>
          <p:nvSpPr>
            <p:cNvPr id="1053" name="Freeform 29"/>
            <p:cNvSpPr>
              <a:spLocks/>
            </p:cNvSpPr>
            <p:nvPr/>
          </p:nvSpPr>
          <p:spPr bwMode="auto">
            <a:xfrm flipH="1">
              <a:off x="820678" y="1123950"/>
              <a:ext cx="469421" cy="586776"/>
            </a:xfrm>
            <a:custGeom>
              <a:avLst/>
              <a:gdLst/>
              <a:ahLst/>
              <a:cxnLst>
                <a:cxn ang="0">
                  <a:pos x="32" y="0"/>
                </a:cxn>
                <a:cxn ang="0">
                  <a:pos x="0" y="9"/>
                </a:cxn>
                <a:cxn ang="0">
                  <a:pos x="0" y="71"/>
                </a:cxn>
                <a:cxn ang="0">
                  <a:pos x="32" y="80"/>
                </a:cxn>
                <a:cxn ang="0">
                  <a:pos x="64" y="71"/>
                </a:cxn>
                <a:cxn ang="0">
                  <a:pos x="64" y="9"/>
                </a:cxn>
                <a:cxn ang="0">
                  <a:pos x="32" y="0"/>
                </a:cxn>
              </a:cxnLst>
              <a:rect l="0" t="0" r="r" b="b"/>
              <a:pathLst>
                <a:path w="64" h="80">
                  <a:moveTo>
                    <a:pt x="32" y="0"/>
                  </a:moveTo>
                  <a:cubicBezTo>
                    <a:pt x="15" y="0"/>
                    <a:pt x="0" y="4"/>
                    <a:pt x="0" y="9"/>
                  </a:cubicBezTo>
                  <a:cubicBezTo>
                    <a:pt x="0" y="71"/>
                    <a:pt x="0" y="71"/>
                    <a:pt x="0" y="71"/>
                  </a:cubicBezTo>
                  <a:cubicBezTo>
                    <a:pt x="0" y="76"/>
                    <a:pt x="15" y="80"/>
                    <a:pt x="32" y="80"/>
                  </a:cubicBezTo>
                  <a:cubicBezTo>
                    <a:pt x="50" y="80"/>
                    <a:pt x="64" y="76"/>
                    <a:pt x="64" y="71"/>
                  </a:cubicBezTo>
                  <a:cubicBezTo>
                    <a:pt x="64" y="9"/>
                    <a:pt x="64" y="9"/>
                    <a:pt x="64" y="9"/>
                  </a:cubicBezTo>
                  <a:cubicBezTo>
                    <a:pt x="64" y="4"/>
                    <a:pt x="50" y="0"/>
                    <a:pt x="32" y="0"/>
                  </a:cubicBezTo>
                  <a:close/>
                </a:path>
              </a:pathLst>
            </a:custGeom>
            <a:gradFill>
              <a:gsLst>
                <a:gs pos="0">
                  <a:schemeClr val="accent5">
                    <a:lumMod val="75000"/>
                  </a:schemeClr>
                </a:gs>
                <a:gs pos="50000">
                  <a:schemeClr val="accent5">
                    <a:lumMod val="60000"/>
                    <a:lumOff val="40000"/>
                  </a:schemeClr>
                </a:gs>
                <a:gs pos="100000">
                  <a:schemeClr val="accent5">
                    <a:lumMod val="75000"/>
                  </a:schemeClr>
                </a:gs>
              </a:gsLst>
              <a:lin ang="0" scaled="1"/>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54" name="Oval 30"/>
            <p:cNvSpPr>
              <a:spLocks noChangeArrowheads="1"/>
            </p:cNvSpPr>
            <p:nvPr/>
          </p:nvSpPr>
          <p:spPr bwMode="auto">
            <a:xfrm flipH="1">
              <a:off x="820678" y="1123950"/>
              <a:ext cx="469421" cy="139613"/>
            </a:xfrm>
            <a:prstGeom prst="ellipse">
              <a:avLst/>
            </a:prstGeom>
            <a:solidFill>
              <a:schemeClr val="accent5">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71" name="TextBox 70"/>
          <p:cNvSpPr txBox="1"/>
          <p:nvPr/>
        </p:nvSpPr>
        <p:spPr>
          <a:xfrm>
            <a:off x="5534814" y="5009325"/>
            <a:ext cx="444352" cy="400110"/>
          </a:xfrm>
          <a:prstGeom prst="rect">
            <a:avLst/>
          </a:prstGeom>
          <a:noFill/>
        </p:spPr>
        <p:txBody>
          <a:bodyPr wrap="none" rtlCol="0">
            <a:spAutoFit/>
          </a:bodyPr>
          <a:lstStyle/>
          <a:p>
            <a:r>
              <a:rPr lang="en-US" sz="2000" dirty="0">
                <a:solidFill>
                  <a:schemeClr val="bg1"/>
                </a:solidFill>
              </a:rPr>
              <a:t>01</a:t>
            </a:r>
          </a:p>
        </p:txBody>
      </p:sp>
      <p:sp>
        <p:nvSpPr>
          <p:cNvPr id="72" name="TextBox 71"/>
          <p:cNvSpPr txBox="1"/>
          <p:nvPr/>
        </p:nvSpPr>
        <p:spPr>
          <a:xfrm>
            <a:off x="4640671" y="4187615"/>
            <a:ext cx="444352" cy="400110"/>
          </a:xfrm>
          <a:prstGeom prst="rect">
            <a:avLst/>
          </a:prstGeom>
          <a:noFill/>
        </p:spPr>
        <p:txBody>
          <a:bodyPr wrap="none" rtlCol="0">
            <a:spAutoFit/>
          </a:bodyPr>
          <a:lstStyle/>
          <a:p>
            <a:r>
              <a:rPr lang="en-US" sz="2000" dirty="0">
                <a:solidFill>
                  <a:schemeClr val="bg1"/>
                </a:solidFill>
              </a:rPr>
              <a:t>02</a:t>
            </a:r>
          </a:p>
        </p:txBody>
      </p:sp>
      <p:sp>
        <p:nvSpPr>
          <p:cNvPr id="73" name="TextBox 72"/>
          <p:cNvSpPr txBox="1"/>
          <p:nvPr/>
        </p:nvSpPr>
        <p:spPr>
          <a:xfrm>
            <a:off x="3761560" y="3343506"/>
            <a:ext cx="444352" cy="400110"/>
          </a:xfrm>
          <a:prstGeom prst="rect">
            <a:avLst/>
          </a:prstGeom>
          <a:noFill/>
        </p:spPr>
        <p:txBody>
          <a:bodyPr wrap="none" rtlCol="0">
            <a:spAutoFit/>
          </a:bodyPr>
          <a:lstStyle/>
          <a:p>
            <a:r>
              <a:rPr lang="en-US" sz="2000" dirty="0">
                <a:solidFill>
                  <a:schemeClr val="bg1"/>
                </a:solidFill>
              </a:rPr>
              <a:t>03</a:t>
            </a:r>
          </a:p>
        </p:txBody>
      </p:sp>
      <p:sp>
        <p:nvSpPr>
          <p:cNvPr id="74" name="TextBox 73"/>
          <p:cNvSpPr txBox="1"/>
          <p:nvPr/>
        </p:nvSpPr>
        <p:spPr>
          <a:xfrm>
            <a:off x="2886421" y="2499130"/>
            <a:ext cx="444352" cy="400110"/>
          </a:xfrm>
          <a:prstGeom prst="rect">
            <a:avLst/>
          </a:prstGeom>
          <a:noFill/>
        </p:spPr>
        <p:txBody>
          <a:bodyPr wrap="none" rtlCol="0">
            <a:spAutoFit/>
          </a:bodyPr>
          <a:lstStyle/>
          <a:p>
            <a:r>
              <a:rPr lang="en-US" sz="2000" dirty="0">
                <a:solidFill>
                  <a:schemeClr val="bg1"/>
                </a:solidFill>
              </a:rPr>
              <a:t>04</a:t>
            </a:r>
          </a:p>
        </p:txBody>
      </p:sp>
      <p:sp>
        <p:nvSpPr>
          <p:cNvPr id="75" name="TextBox 74"/>
          <p:cNvSpPr txBox="1"/>
          <p:nvPr/>
        </p:nvSpPr>
        <p:spPr>
          <a:xfrm>
            <a:off x="2027861" y="1666729"/>
            <a:ext cx="444352" cy="400110"/>
          </a:xfrm>
          <a:prstGeom prst="rect">
            <a:avLst/>
          </a:prstGeom>
          <a:noFill/>
        </p:spPr>
        <p:txBody>
          <a:bodyPr wrap="none" rtlCol="0">
            <a:spAutoFit/>
          </a:bodyPr>
          <a:lstStyle/>
          <a:p>
            <a:r>
              <a:rPr lang="en-US" sz="2000" dirty="0">
                <a:solidFill>
                  <a:schemeClr val="bg1"/>
                </a:solidFill>
              </a:rPr>
              <a:t>05</a:t>
            </a:r>
          </a:p>
        </p:txBody>
      </p:sp>
      <p:sp>
        <p:nvSpPr>
          <p:cNvPr id="76" name="TextBox 75"/>
          <p:cNvSpPr txBox="1"/>
          <p:nvPr/>
        </p:nvSpPr>
        <p:spPr>
          <a:xfrm>
            <a:off x="4796798" y="5202306"/>
            <a:ext cx="529101" cy="384673"/>
          </a:xfrm>
          <a:prstGeom prst="rect">
            <a:avLst/>
          </a:prstGeom>
          <a:noFill/>
          <a:effectLst>
            <a:outerShdw blurRad="50800" dist="38100" dir="2700000" algn="tl" rotWithShape="0">
              <a:prstClr val="black">
                <a:alpha val="40000"/>
              </a:prstClr>
            </a:outerShdw>
          </a:effectLst>
        </p:spPr>
        <p:txBody>
          <a:bodyPr wrap="none" rtlCol="0">
            <a:normAutofit/>
          </a:bodyPr>
          <a:lstStyle/>
          <a:p>
            <a:pPr algn="ctr"/>
            <a:r>
              <a:rPr lang="en-US" sz="1600" b="1" dirty="0">
                <a:solidFill>
                  <a:schemeClr val="bg1"/>
                </a:solidFill>
              </a:rPr>
              <a:t>20%</a:t>
            </a:r>
          </a:p>
        </p:txBody>
      </p:sp>
      <p:sp>
        <p:nvSpPr>
          <p:cNvPr id="77" name="TextBox 76"/>
          <p:cNvSpPr txBox="1"/>
          <p:nvPr/>
        </p:nvSpPr>
        <p:spPr>
          <a:xfrm>
            <a:off x="3914498" y="4318708"/>
            <a:ext cx="529101" cy="384673"/>
          </a:xfrm>
          <a:prstGeom prst="rect">
            <a:avLst/>
          </a:prstGeom>
          <a:noFill/>
          <a:effectLst>
            <a:outerShdw blurRad="50800" dist="38100" dir="2700000" algn="tl" rotWithShape="0">
              <a:prstClr val="black">
                <a:alpha val="40000"/>
              </a:prstClr>
            </a:outerShdw>
          </a:effectLst>
        </p:spPr>
        <p:txBody>
          <a:bodyPr wrap="none" rtlCol="0">
            <a:normAutofit/>
          </a:bodyPr>
          <a:lstStyle/>
          <a:p>
            <a:pPr algn="ctr"/>
            <a:r>
              <a:rPr lang="en-US" sz="1600" b="1" dirty="0">
                <a:solidFill>
                  <a:schemeClr val="bg1"/>
                </a:solidFill>
              </a:rPr>
              <a:t>40%</a:t>
            </a:r>
          </a:p>
        </p:txBody>
      </p:sp>
      <p:sp>
        <p:nvSpPr>
          <p:cNvPr id="78" name="TextBox 77"/>
          <p:cNvSpPr txBox="1"/>
          <p:nvPr/>
        </p:nvSpPr>
        <p:spPr>
          <a:xfrm>
            <a:off x="3026575" y="3482729"/>
            <a:ext cx="529101" cy="384673"/>
          </a:xfrm>
          <a:prstGeom prst="rect">
            <a:avLst/>
          </a:prstGeom>
          <a:noFill/>
          <a:effectLst>
            <a:outerShdw blurRad="50800" dist="38100" dir="2700000" algn="tl" rotWithShape="0">
              <a:prstClr val="black">
                <a:alpha val="40000"/>
              </a:prstClr>
            </a:outerShdw>
          </a:effectLst>
        </p:spPr>
        <p:txBody>
          <a:bodyPr wrap="none" rtlCol="0">
            <a:normAutofit/>
          </a:bodyPr>
          <a:lstStyle/>
          <a:p>
            <a:pPr algn="ctr"/>
            <a:r>
              <a:rPr lang="en-US" sz="1600" b="1" dirty="0">
                <a:solidFill>
                  <a:schemeClr val="bg1"/>
                </a:solidFill>
              </a:rPr>
              <a:t>60%</a:t>
            </a:r>
          </a:p>
        </p:txBody>
      </p:sp>
      <p:sp>
        <p:nvSpPr>
          <p:cNvPr id="80" name="TextBox 79"/>
          <p:cNvSpPr txBox="1"/>
          <p:nvPr/>
        </p:nvSpPr>
        <p:spPr>
          <a:xfrm>
            <a:off x="1240898" y="1810770"/>
            <a:ext cx="529101" cy="384673"/>
          </a:xfrm>
          <a:prstGeom prst="rect">
            <a:avLst/>
          </a:prstGeom>
          <a:noFill/>
          <a:effectLst>
            <a:outerShdw blurRad="50800" dist="38100" dir="2700000" algn="tl" rotWithShape="0">
              <a:prstClr val="black">
                <a:alpha val="40000"/>
              </a:prstClr>
            </a:outerShdw>
          </a:effectLst>
        </p:spPr>
        <p:txBody>
          <a:bodyPr wrap="none" rtlCol="0">
            <a:normAutofit/>
          </a:bodyPr>
          <a:lstStyle/>
          <a:p>
            <a:pPr algn="ctr"/>
            <a:r>
              <a:rPr lang="en-US" sz="1600" b="1" dirty="0">
                <a:solidFill>
                  <a:schemeClr val="bg1"/>
                </a:solidFill>
              </a:rPr>
              <a:t>100%</a:t>
            </a:r>
          </a:p>
        </p:txBody>
      </p:sp>
      <p:sp>
        <p:nvSpPr>
          <p:cNvPr id="5" name="Oval 4"/>
          <p:cNvSpPr/>
          <p:nvPr/>
        </p:nvSpPr>
        <p:spPr>
          <a:xfrm>
            <a:off x="1170548" y="2493336"/>
            <a:ext cx="640080" cy="640080"/>
          </a:xfrm>
          <a:prstGeom prst="ellipse">
            <a:avLst/>
          </a:prstGeom>
          <a:blipFill dpi="0" rotWithShape="1">
            <a:blip r:embed="rId2"/>
            <a:srcRect/>
            <a:stretch>
              <a:fillRect l="-2000" t="-2000" r="-2000" b="-2000"/>
            </a:stretch>
          </a:blip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Oval 88"/>
          <p:cNvSpPr/>
          <p:nvPr/>
        </p:nvSpPr>
        <p:spPr>
          <a:xfrm>
            <a:off x="2951715" y="4188281"/>
            <a:ext cx="640080" cy="640080"/>
          </a:xfrm>
          <a:prstGeom prst="ellipse">
            <a:avLst/>
          </a:prstGeom>
          <a:blipFill dpi="0" rotWithShape="1">
            <a:blip r:embed="rId3"/>
            <a:srcRect/>
            <a:stretch>
              <a:fillRect l="-2000" t="-2000" r="-2000" b="-2000"/>
            </a:stretch>
          </a:blip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0" name="Oval 89"/>
          <p:cNvSpPr/>
          <p:nvPr/>
        </p:nvSpPr>
        <p:spPr>
          <a:xfrm>
            <a:off x="3839450" y="5033244"/>
            <a:ext cx="640080" cy="640080"/>
          </a:xfrm>
          <a:prstGeom prst="ellipse">
            <a:avLst/>
          </a:prstGeom>
          <a:blipFill dpi="0" rotWithShape="1">
            <a:blip r:embed="rId4"/>
            <a:srcRect/>
            <a:stretch>
              <a:fillRect l="-2000" t="-2000" r="-2000" b="-2000"/>
            </a:stretch>
          </a:blip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1" name="Oval 90"/>
          <p:cNvSpPr/>
          <p:nvPr/>
        </p:nvSpPr>
        <p:spPr>
          <a:xfrm>
            <a:off x="4733316" y="5847065"/>
            <a:ext cx="640080" cy="640080"/>
          </a:xfrm>
          <a:prstGeom prst="ellipse">
            <a:avLst/>
          </a:prstGeom>
          <a:blipFill dpi="0" rotWithShape="1">
            <a:blip r:embed="rId5"/>
            <a:srcRect/>
            <a:stretch>
              <a:fillRect l="-2000" t="-2000" r="-2000" b="-2000"/>
            </a:stretch>
          </a:blip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2" name="Group 91"/>
          <p:cNvGrpSpPr/>
          <p:nvPr/>
        </p:nvGrpSpPr>
        <p:grpSpPr>
          <a:xfrm>
            <a:off x="1982036" y="2984455"/>
            <a:ext cx="814865" cy="3603176"/>
            <a:chOff x="1401383" y="2137655"/>
            <a:chExt cx="586776" cy="2454342"/>
          </a:xfrm>
        </p:grpSpPr>
        <p:sp>
          <p:nvSpPr>
            <p:cNvPr id="93" name="Freeform 22"/>
            <p:cNvSpPr>
              <a:spLocks/>
            </p:cNvSpPr>
            <p:nvPr/>
          </p:nvSpPr>
          <p:spPr bwMode="auto">
            <a:xfrm flipH="1">
              <a:off x="1401383" y="2137655"/>
              <a:ext cx="586776" cy="2454342"/>
            </a:xfrm>
            <a:custGeom>
              <a:avLst/>
              <a:gdLst/>
              <a:ahLst/>
              <a:cxnLst>
                <a:cxn ang="0">
                  <a:pos x="40" y="0"/>
                </a:cxn>
                <a:cxn ang="0">
                  <a:pos x="0" y="12"/>
                </a:cxn>
                <a:cxn ang="0">
                  <a:pos x="0" y="322"/>
                </a:cxn>
                <a:cxn ang="0">
                  <a:pos x="40" y="334"/>
                </a:cxn>
                <a:cxn ang="0">
                  <a:pos x="80" y="322"/>
                </a:cxn>
                <a:cxn ang="0">
                  <a:pos x="80" y="12"/>
                </a:cxn>
                <a:cxn ang="0">
                  <a:pos x="40" y="0"/>
                </a:cxn>
              </a:cxnLst>
              <a:rect l="0" t="0" r="r" b="b"/>
              <a:pathLst>
                <a:path w="80" h="334">
                  <a:moveTo>
                    <a:pt x="40" y="0"/>
                  </a:moveTo>
                  <a:cubicBezTo>
                    <a:pt x="18" y="0"/>
                    <a:pt x="0" y="5"/>
                    <a:pt x="0" y="12"/>
                  </a:cubicBezTo>
                  <a:cubicBezTo>
                    <a:pt x="0" y="322"/>
                    <a:pt x="0" y="322"/>
                    <a:pt x="0" y="322"/>
                  </a:cubicBezTo>
                  <a:cubicBezTo>
                    <a:pt x="0" y="329"/>
                    <a:pt x="18" y="334"/>
                    <a:pt x="40" y="334"/>
                  </a:cubicBezTo>
                  <a:cubicBezTo>
                    <a:pt x="62" y="334"/>
                    <a:pt x="80" y="329"/>
                    <a:pt x="80" y="322"/>
                  </a:cubicBezTo>
                  <a:cubicBezTo>
                    <a:pt x="80" y="12"/>
                    <a:pt x="80" y="12"/>
                    <a:pt x="80" y="12"/>
                  </a:cubicBezTo>
                  <a:cubicBezTo>
                    <a:pt x="80" y="5"/>
                    <a:pt x="62" y="0"/>
                    <a:pt x="40" y="0"/>
                  </a:cubicBezTo>
                  <a:close/>
                </a:path>
              </a:pathLst>
            </a:custGeom>
            <a:gradFill flip="none" rotWithShape="1">
              <a:gsLst>
                <a:gs pos="0">
                  <a:schemeClr val="bg1">
                    <a:lumMod val="75000"/>
                  </a:schemeClr>
                </a:gs>
                <a:gs pos="50000">
                  <a:schemeClr val="bg1">
                    <a:lumMod val="85000"/>
                  </a:schemeClr>
                </a:gs>
                <a:gs pos="100000">
                  <a:schemeClr val="bg1">
                    <a:lumMod val="75000"/>
                  </a:schemeClr>
                </a:gs>
              </a:gsLst>
              <a:lin ang="0" scaled="1"/>
              <a:tileRect/>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4" name="Oval 23"/>
            <p:cNvSpPr>
              <a:spLocks noChangeArrowheads="1"/>
            </p:cNvSpPr>
            <p:nvPr/>
          </p:nvSpPr>
          <p:spPr bwMode="auto">
            <a:xfrm flipH="1">
              <a:off x="1401383" y="2137655"/>
              <a:ext cx="586776" cy="176033"/>
            </a:xfrm>
            <a:prstGeom prst="ellipse">
              <a:avLst/>
            </a:prstGeom>
            <a:solidFill>
              <a:schemeClr val="tx1">
                <a:lumMod val="50000"/>
                <a:lumOff val="50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83" name="Oval 82"/>
          <p:cNvSpPr/>
          <p:nvPr/>
        </p:nvSpPr>
        <p:spPr>
          <a:xfrm>
            <a:off x="2067512" y="3359288"/>
            <a:ext cx="640080" cy="640080"/>
          </a:xfrm>
          <a:prstGeom prst="ellipse">
            <a:avLst/>
          </a:prstGeom>
          <a:blipFill dpi="0" rotWithShape="1">
            <a:blip r:embed="rId6"/>
            <a:srcRect/>
            <a:stretch>
              <a:fillRect l="-2000" t="-2000" r="-2000" b="-2000"/>
            </a:stretch>
          </a:blip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7" name="Group 66"/>
          <p:cNvGrpSpPr/>
          <p:nvPr/>
        </p:nvGrpSpPr>
        <p:grpSpPr>
          <a:xfrm>
            <a:off x="2067425" y="2331933"/>
            <a:ext cx="651892" cy="826104"/>
            <a:chOff x="1460062" y="1682399"/>
            <a:chExt cx="469421" cy="594869"/>
          </a:xfrm>
          <a:effectLst>
            <a:outerShdw blurRad="50800" dist="38100" dir="8100000" algn="tr" rotWithShape="0">
              <a:prstClr val="black">
                <a:alpha val="40000"/>
              </a:prstClr>
            </a:outerShdw>
          </a:effectLst>
        </p:grpSpPr>
        <p:sp>
          <p:nvSpPr>
            <p:cNvPr id="1048" name="Freeform 24"/>
            <p:cNvSpPr>
              <a:spLocks/>
            </p:cNvSpPr>
            <p:nvPr/>
          </p:nvSpPr>
          <p:spPr bwMode="auto">
            <a:xfrm flipH="1">
              <a:off x="1460062" y="1682399"/>
              <a:ext cx="469421" cy="594869"/>
            </a:xfrm>
            <a:custGeom>
              <a:avLst/>
              <a:gdLst/>
              <a:ahLst/>
              <a:cxnLst>
                <a:cxn ang="0">
                  <a:pos x="32" y="0"/>
                </a:cxn>
                <a:cxn ang="0">
                  <a:pos x="0" y="10"/>
                </a:cxn>
                <a:cxn ang="0">
                  <a:pos x="0" y="71"/>
                </a:cxn>
                <a:cxn ang="0">
                  <a:pos x="32" y="81"/>
                </a:cxn>
                <a:cxn ang="0">
                  <a:pos x="64" y="71"/>
                </a:cxn>
                <a:cxn ang="0">
                  <a:pos x="64" y="10"/>
                </a:cxn>
                <a:cxn ang="0">
                  <a:pos x="32" y="0"/>
                </a:cxn>
              </a:cxnLst>
              <a:rect l="0" t="0" r="r" b="b"/>
              <a:pathLst>
                <a:path w="64" h="81">
                  <a:moveTo>
                    <a:pt x="32" y="0"/>
                  </a:moveTo>
                  <a:cubicBezTo>
                    <a:pt x="14" y="0"/>
                    <a:pt x="0" y="4"/>
                    <a:pt x="0" y="10"/>
                  </a:cubicBezTo>
                  <a:cubicBezTo>
                    <a:pt x="0" y="71"/>
                    <a:pt x="0" y="71"/>
                    <a:pt x="0" y="71"/>
                  </a:cubicBezTo>
                  <a:cubicBezTo>
                    <a:pt x="0" y="77"/>
                    <a:pt x="14" y="81"/>
                    <a:pt x="32" y="81"/>
                  </a:cubicBezTo>
                  <a:cubicBezTo>
                    <a:pt x="49" y="81"/>
                    <a:pt x="64" y="77"/>
                    <a:pt x="64" y="71"/>
                  </a:cubicBezTo>
                  <a:cubicBezTo>
                    <a:pt x="64" y="10"/>
                    <a:pt x="64" y="10"/>
                    <a:pt x="64" y="10"/>
                  </a:cubicBezTo>
                  <a:cubicBezTo>
                    <a:pt x="64" y="4"/>
                    <a:pt x="49" y="0"/>
                    <a:pt x="32" y="0"/>
                  </a:cubicBezTo>
                  <a:close/>
                </a:path>
              </a:pathLst>
            </a:custGeom>
            <a:gradFill>
              <a:gsLst>
                <a:gs pos="0">
                  <a:schemeClr val="accent4">
                    <a:lumMod val="75000"/>
                  </a:schemeClr>
                </a:gs>
                <a:gs pos="50000">
                  <a:schemeClr val="accent4">
                    <a:lumMod val="60000"/>
                    <a:lumOff val="40000"/>
                  </a:schemeClr>
                </a:gs>
                <a:gs pos="100000">
                  <a:schemeClr val="accent4">
                    <a:lumMod val="75000"/>
                  </a:schemeClr>
                </a:gs>
              </a:gsLst>
              <a:lin ang="0" scaled="1"/>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49" name="Oval 25"/>
            <p:cNvSpPr>
              <a:spLocks noChangeArrowheads="1"/>
            </p:cNvSpPr>
            <p:nvPr/>
          </p:nvSpPr>
          <p:spPr bwMode="auto">
            <a:xfrm flipH="1">
              <a:off x="1460062" y="1682399"/>
              <a:ext cx="469421" cy="139613"/>
            </a:xfrm>
            <a:prstGeom prst="ellipse">
              <a:avLst/>
            </a:prstGeom>
            <a:solidFill>
              <a:schemeClr val="accent4">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79" name="TextBox 78"/>
          <p:cNvSpPr txBox="1"/>
          <p:nvPr/>
        </p:nvSpPr>
        <p:spPr>
          <a:xfrm>
            <a:off x="2128820" y="2636168"/>
            <a:ext cx="529101" cy="384673"/>
          </a:xfrm>
          <a:prstGeom prst="rect">
            <a:avLst/>
          </a:prstGeom>
          <a:noFill/>
          <a:effectLst>
            <a:outerShdw blurRad="50800" dist="38100" dir="2700000" algn="tl" rotWithShape="0">
              <a:prstClr val="black">
                <a:alpha val="40000"/>
              </a:prstClr>
            </a:outerShdw>
          </a:effectLst>
        </p:spPr>
        <p:txBody>
          <a:bodyPr wrap="none" rtlCol="0">
            <a:normAutofit/>
          </a:bodyPr>
          <a:lstStyle/>
          <a:p>
            <a:pPr algn="ctr"/>
            <a:r>
              <a:rPr lang="en-US" sz="1600" b="1" dirty="0">
                <a:solidFill>
                  <a:schemeClr val="bg1"/>
                </a:solidFill>
              </a:rPr>
              <a:t>80%</a:t>
            </a:r>
          </a:p>
        </p:txBody>
      </p:sp>
      <p:sp>
        <p:nvSpPr>
          <p:cNvPr id="88" name="TextBox 87"/>
          <p:cNvSpPr txBox="1"/>
          <p:nvPr/>
        </p:nvSpPr>
        <p:spPr>
          <a:xfrm>
            <a:off x="2794000" y="1463006"/>
            <a:ext cx="4927600" cy="812530"/>
          </a:xfrm>
          <a:prstGeom prst="rect">
            <a:avLst/>
          </a:pr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effectLst>
            <a:outerShdw blurRad="50800" dist="38100" dir="18900000" algn="bl" rotWithShape="0">
              <a:prstClr val="black">
                <a:alpha val="40000"/>
              </a:prstClr>
            </a:outerShdw>
          </a:effectLst>
        </p:spPr>
        <p:txBody>
          <a:bodyPr wrap="square" rtlCol="0">
            <a:spAutoFit/>
          </a:bodyPr>
          <a:lstStyle/>
          <a:p>
            <a:r>
              <a:rPr lang="en-US" sz="1600" b="1" dirty="0">
                <a:solidFill>
                  <a:schemeClr val="accent5"/>
                </a:solidFill>
              </a:rPr>
              <a:t>Title Goes Here</a:t>
            </a:r>
          </a:p>
          <a:p>
            <a:pPr defTabSz="1219170">
              <a:spcBef>
                <a:spcPct val="20000"/>
              </a:spcBef>
              <a:defRPr/>
            </a:pPr>
            <a:r>
              <a:rPr lang="en-US" sz="1400" dirty="0">
                <a:solidFill>
                  <a:schemeClr val="bg2">
                    <a:lumMod val="25000"/>
                  </a:schemeClr>
                </a:solidFill>
              </a:rPr>
              <a:t>Lorem ipsum dolor sit amet, consectetur adipiscing elit, sed do eiusmod tempor incididunt ut labore et dolore magna aliqua</a:t>
            </a:r>
          </a:p>
        </p:txBody>
      </p:sp>
      <p:sp>
        <p:nvSpPr>
          <p:cNvPr id="87" name="TextBox 86"/>
          <p:cNvSpPr txBox="1"/>
          <p:nvPr/>
        </p:nvSpPr>
        <p:spPr>
          <a:xfrm>
            <a:off x="3691467" y="2311401"/>
            <a:ext cx="5249333" cy="812530"/>
          </a:xfrm>
          <a:prstGeom prst="rect">
            <a:avLst/>
          </a:pr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effectLst>
            <a:outerShdw blurRad="50800" dist="38100" dir="18900000" algn="bl" rotWithShape="0">
              <a:prstClr val="black">
                <a:alpha val="40000"/>
              </a:prstClr>
            </a:outerShdw>
          </a:effectLst>
        </p:spPr>
        <p:txBody>
          <a:bodyPr wrap="square" rtlCol="0">
            <a:spAutoFit/>
          </a:bodyPr>
          <a:lstStyle/>
          <a:p>
            <a:r>
              <a:rPr lang="en-US" sz="1600" b="1" dirty="0">
                <a:solidFill>
                  <a:schemeClr val="accent4"/>
                </a:solidFill>
              </a:rPr>
              <a:t>Title Goes Here</a:t>
            </a:r>
          </a:p>
          <a:p>
            <a:pPr defTabSz="1219170">
              <a:spcBef>
                <a:spcPct val="20000"/>
              </a:spcBef>
              <a:defRPr/>
            </a:pPr>
            <a:r>
              <a:rPr lang="en-US" sz="1400" dirty="0">
                <a:solidFill>
                  <a:schemeClr val="bg2">
                    <a:lumMod val="25000"/>
                  </a:schemeClr>
                </a:solidFill>
              </a:rPr>
              <a:t>Lorem ipsum dolor sit amet, consectetur adipiscing elit, sed do eiusmod tempor incididunt ut labore et dolore magna aliqua</a:t>
            </a:r>
          </a:p>
        </p:txBody>
      </p:sp>
      <p:sp>
        <p:nvSpPr>
          <p:cNvPr id="86" name="TextBox 85"/>
          <p:cNvSpPr txBox="1"/>
          <p:nvPr/>
        </p:nvSpPr>
        <p:spPr>
          <a:xfrm>
            <a:off x="4588933" y="3158067"/>
            <a:ext cx="5063067" cy="812530"/>
          </a:xfrm>
          <a:prstGeom prst="rect">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effectLst>
            <a:outerShdw blurRad="50800" dist="38100" dir="18900000" algn="bl" rotWithShape="0">
              <a:prstClr val="black">
                <a:alpha val="40000"/>
              </a:prstClr>
            </a:outerShdw>
          </a:effectLst>
        </p:spPr>
        <p:txBody>
          <a:bodyPr wrap="square" rtlCol="0">
            <a:spAutoFit/>
          </a:bodyPr>
          <a:lstStyle/>
          <a:p>
            <a:r>
              <a:rPr lang="en-US" sz="1600" b="1" dirty="0">
                <a:solidFill>
                  <a:schemeClr val="accent3"/>
                </a:solidFill>
              </a:rPr>
              <a:t>Title Goes Here</a:t>
            </a:r>
          </a:p>
          <a:p>
            <a:pPr defTabSz="1219170">
              <a:spcBef>
                <a:spcPct val="20000"/>
              </a:spcBef>
              <a:defRPr/>
            </a:pPr>
            <a:r>
              <a:rPr lang="en-US" sz="1400" dirty="0">
                <a:solidFill>
                  <a:schemeClr val="bg2">
                    <a:lumMod val="25000"/>
                  </a:schemeClr>
                </a:solidFill>
              </a:rPr>
              <a:t>Lorem ipsum dolor sit amet, consectetur adipiscing elit, sed do eiusmod tempor incididunt ut labore et dolore magna aliqua</a:t>
            </a:r>
          </a:p>
        </p:txBody>
      </p:sp>
      <p:sp>
        <p:nvSpPr>
          <p:cNvPr id="85" name="TextBox 84"/>
          <p:cNvSpPr txBox="1"/>
          <p:nvPr/>
        </p:nvSpPr>
        <p:spPr>
          <a:xfrm>
            <a:off x="5469467" y="4006462"/>
            <a:ext cx="4995333" cy="812530"/>
          </a:xfrm>
          <a:prstGeom prst="rect">
            <a:avLst/>
          </a:pr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effectLst>
            <a:outerShdw blurRad="50800" dist="38100" dir="18900000" algn="bl" rotWithShape="0">
              <a:prstClr val="black">
                <a:alpha val="40000"/>
              </a:prstClr>
            </a:outerShdw>
          </a:effectLst>
        </p:spPr>
        <p:txBody>
          <a:bodyPr wrap="square" rtlCol="0">
            <a:spAutoFit/>
          </a:bodyPr>
          <a:lstStyle/>
          <a:p>
            <a:r>
              <a:rPr lang="en-US" sz="1600" b="1" dirty="0">
                <a:solidFill>
                  <a:schemeClr val="accent2"/>
                </a:solidFill>
              </a:rPr>
              <a:t>Title Goes Here</a:t>
            </a:r>
          </a:p>
          <a:p>
            <a:pPr defTabSz="1219170">
              <a:spcBef>
                <a:spcPct val="20000"/>
              </a:spcBef>
              <a:defRPr/>
            </a:pPr>
            <a:r>
              <a:rPr lang="en-US" sz="1400" dirty="0">
                <a:solidFill>
                  <a:schemeClr val="bg2">
                    <a:lumMod val="25000"/>
                  </a:schemeClr>
                </a:solidFill>
              </a:rPr>
              <a:t>Lorem ipsum dolor sit amet, consectetur adipiscing elit, sed do eiusmod tempor incididunt ut labore et dolore magna aliqua</a:t>
            </a:r>
          </a:p>
        </p:txBody>
      </p:sp>
      <p:sp>
        <p:nvSpPr>
          <p:cNvPr id="84" name="TextBox 83"/>
          <p:cNvSpPr txBox="1"/>
          <p:nvPr/>
        </p:nvSpPr>
        <p:spPr>
          <a:xfrm>
            <a:off x="6366933" y="4851401"/>
            <a:ext cx="4910667" cy="812530"/>
          </a:xfrm>
          <a:prstGeom prst="rect">
            <a:avLst/>
          </a:pr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effectLst>
            <a:outerShdw blurRad="50800" dist="38100" dir="18900000" algn="bl" rotWithShape="0">
              <a:prstClr val="black">
                <a:alpha val="40000"/>
              </a:prstClr>
            </a:outerShdw>
          </a:effectLst>
        </p:spPr>
        <p:txBody>
          <a:bodyPr wrap="square" rtlCol="0">
            <a:spAutoFit/>
          </a:bodyPr>
          <a:lstStyle/>
          <a:p>
            <a:r>
              <a:rPr lang="en-US" sz="1600" b="1" dirty="0">
                <a:solidFill>
                  <a:schemeClr val="accent1"/>
                </a:solidFill>
              </a:rPr>
              <a:t>Title Goes Here</a:t>
            </a:r>
          </a:p>
          <a:p>
            <a:pPr defTabSz="1219170">
              <a:spcBef>
                <a:spcPct val="20000"/>
              </a:spcBef>
              <a:defRPr/>
            </a:pPr>
            <a:r>
              <a:rPr lang="en-US" sz="1400" dirty="0">
                <a:solidFill>
                  <a:schemeClr val="bg2">
                    <a:lumMod val="25000"/>
                  </a:schemeClr>
                </a:solidFill>
              </a:rPr>
              <a:t>Lorem ipsum dolor sit amet, consectetur adipiscing elit, sed do eiusmod tempor incididunt ut labore et dolore magna aliqua</a:t>
            </a:r>
          </a:p>
        </p:txBody>
      </p:sp>
      <p:grpSp>
        <p:nvGrpSpPr>
          <p:cNvPr id="62" name="Group 61"/>
          <p:cNvGrpSpPr/>
          <p:nvPr/>
        </p:nvGrpSpPr>
        <p:grpSpPr>
          <a:xfrm>
            <a:off x="754150" y="295106"/>
            <a:ext cx="4364195" cy="665324"/>
            <a:chOff x="754150" y="295106"/>
            <a:chExt cx="4364195" cy="665324"/>
          </a:xfrm>
        </p:grpSpPr>
        <p:sp>
          <p:nvSpPr>
            <p:cNvPr id="69" name="Title 1"/>
            <p:cNvSpPr txBox="1">
              <a:spLocks/>
            </p:cNvSpPr>
            <p:nvPr/>
          </p:nvSpPr>
          <p:spPr>
            <a:xfrm>
              <a:off x="754150" y="295106"/>
              <a:ext cx="4364195" cy="353524"/>
            </a:xfrm>
            <a:prstGeom prst="rect">
              <a:avLst/>
            </a:prstGeom>
            <a:noFill/>
          </p:spPr>
          <p:txBody>
            <a:bodyPr vert="horz" wrap="none" lIns="0" tIns="0" rIns="0" bIns="0" rtlCol="0" anchor="ctr">
              <a:noAutofit/>
            </a:bodyPr>
            <a:lstStyle>
              <a:lvl1pPr algn="ctr" defTabSz="914400" rtl="0" eaLnBrk="1" latinLnBrk="0" hangingPunct="1">
                <a:lnSpc>
                  <a:spcPct val="90000"/>
                </a:lnSpc>
                <a:spcBef>
                  <a:spcPct val="0"/>
                </a:spcBef>
                <a:buNone/>
                <a:defRPr sz="2400" b="1" kern="1200" baseline="0">
                  <a:solidFill>
                    <a:schemeClr val="bg1">
                      <a:lumMod val="50000"/>
                    </a:schemeClr>
                  </a:solidFill>
                  <a:latin typeface="+mj-lt"/>
                  <a:ea typeface="+mj-ea"/>
                  <a:cs typeface="+mj-cs"/>
                </a:defRPr>
              </a:lvl1pPr>
            </a:lstStyle>
            <a:p>
              <a:pPr algn="l"/>
              <a:r>
                <a:rPr lang="en-US" sz="3200" b="0" dirty="0">
                  <a:solidFill>
                    <a:schemeClr val="bg2">
                      <a:lumMod val="10000"/>
                    </a:schemeClr>
                  </a:solidFill>
                </a:rPr>
                <a:t>SageFox PowerPoint Slide</a:t>
              </a:r>
            </a:p>
          </p:txBody>
        </p:sp>
        <p:sp>
          <p:nvSpPr>
            <p:cNvPr id="70" name="Text Placeholder 3"/>
            <p:cNvSpPr txBox="1">
              <a:spLocks/>
            </p:cNvSpPr>
            <p:nvPr/>
          </p:nvSpPr>
          <p:spPr>
            <a:xfrm>
              <a:off x="765429" y="702398"/>
              <a:ext cx="4352916" cy="258032"/>
            </a:xfrm>
            <a:prstGeom prst="rect">
              <a:avLst/>
            </a:prstGeom>
          </p:spPr>
          <p:txBody>
            <a:bodyPr wrap="square" lIns="0" tIns="0" rIns="0" bIns="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00" b="1" i="0" kern="1200" baseline="0">
                  <a:solidFill>
                    <a:schemeClr val="bg2">
                      <a:lumMod val="10000"/>
                    </a:schemeClr>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9pPr>
            </a:lstStyle>
            <a:p>
              <a:pPr algn="l"/>
              <a:r>
                <a:rPr lang="en-US" b="0" dirty="0">
                  <a:solidFill>
                    <a:schemeClr val="bg2">
                      <a:lumMod val="25000"/>
                    </a:schemeClr>
                  </a:solidFill>
                </a:rPr>
                <a:t>Enter Your Subtitle Here</a:t>
              </a:r>
            </a:p>
          </p:txBody>
        </p:sp>
      </p:grpSp>
      <p:pic>
        <p:nvPicPr>
          <p:cNvPr id="81" name="Picture 80">
            <a:hlinkClick r:id="rId7"/>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72448098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nodeType="afterEffect">
                                  <p:stCondLst>
                                    <p:cond delay="0"/>
                                  </p:stCondLst>
                                  <p:childTnLst>
                                    <p:set>
                                      <p:cBhvr>
                                        <p:cTn id="6" dur="1" fill="hold">
                                          <p:stCondLst>
                                            <p:cond delay="0"/>
                                          </p:stCondLst>
                                        </p:cTn>
                                        <p:tgtEl>
                                          <p:spTgt spid="59"/>
                                        </p:tgtEl>
                                        <p:attrNameLst>
                                          <p:attrName>style.visibility</p:attrName>
                                        </p:attrNameLst>
                                      </p:cBhvr>
                                      <p:to>
                                        <p:strVal val="visible"/>
                                      </p:to>
                                    </p:set>
                                    <p:animEffect transition="in" filter="wipe(down)">
                                      <p:cBhvr>
                                        <p:cTn id="7" dur="500"/>
                                        <p:tgtEl>
                                          <p:spTgt spid="59"/>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91"/>
                                        </p:tgtEl>
                                        <p:attrNameLst>
                                          <p:attrName>style.visibility</p:attrName>
                                        </p:attrNameLst>
                                      </p:cBhvr>
                                      <p:to>
                                        <p:strVal val="visible"/>
                                      </p:to>
                                    </p:set>
                                    <p:anim calcmode="lin" valueType="num">
                                      <p:cBhvr>
                                        <p:cTn id="11" dur="500" fill="hold"/>
                                        <p:tgtEl>
                                          <p:spTgt spid="91"/>
                                        </p:tgtEl>
                                        <p:attrNameLst>
                                          <p:attrName>ppt_w</p:attrName>
                                        </p:attrNameLst>
                                      </p:cBhvr>
                                      <p:tavLst>
                                        <p:tav tm="0">
                                          <p:val>
                                            <p:fltVal val="0"/>
                                          </p:val>
                                        </p:tav>
                                        <p:tav tm="100000">
                                          <p:val>
                                            <p:strVal val="#ppt_w"/>
                                          </p:val>
                                        </p:tav>
                                      </p:tavLst>
                                    </p:anim>
                                    <p:anim calcmode="lin" valueType="num">
                                      <p:cBhvr>
                                        <p:cTn id="12" dur="500" fill="hold"/>
                                        <p:tgtEl>
                                          <p:spTgt spid="91"/>
                                        </p:tgtEl>
                                        <p:attrNameLst>
                                          <p:attrName>ppt_h</p:attrName>
                                        </p:attrNameLst>
                                      </p:cBhvr>
                                      <p:tavLst>
                                        <p:tav tm="0">
                                          <p:val>
                                            <p:fltVal val="0"/>
                                          </p:val>
                                        </p:tav>
                                        <p:tav tm="100000">
                                          <p:val>
                                            <p:strVal val="#ppt_h"/>
                                          </p:val>
                                        </p:tav>
                                      </p:tavLst>
                                    </p:anim>
                                    <p:animEffect transition="in" filter="fade">
                                      <p:cBhvr>
                                        <p:cTn id="13" dur="500"/>
                                        <p:tgtEl>
                                          <p:spTgt spid="91"/>
                                        </p:tgtEl>
                                      </p:cBhvr>
                                    </p:animEffect>
                                  </p:childTnLst>
                                </p:cTn>
                              </p:par>
                            </p:childTnLst>
                          </p:cTn>
                        </p:par>
                        <p:par>
                          <p:cTn id="14" fill="hold">
                            <p:stCondLst>
                              <p:cond delay="1000"/>
                            </p:stCondLst>
                            <p:childTnLst>
                              <p:par>
                                <p:cTn id="15" presetID="22" presetClass="entr" presetSubtype="4" fill="hold" nodeType="afterEffect">
                                  <p:stCondLst>
                                    <p:cond delay="0"/>
                                  </p:stCondLst>
                                  <p:childTnLst>
                                    <p:set>
                                      <p:cBhvr>
                                        <p:cTn id="16" dur="1" fill="hold">
                                          <p:stCondLst>
                                            <p:cond delay="0"/>
                                          </p:stCondLst>
                                        </p:cTn>
                                        <p:tgtEl>
                                          <p:spTgt spid="64"/>
                                        </p:tgtEl>
                                        <p:attrNameLst>
                                          <p:attrName>style.visibility</p:attrName>
                                        </p:attrNameLst>
                                      </p:cBhvr>
                                      <p:to>
                                        <p:strVal val="visible"/>
                                      </p:to>
                                    </p:set>
                                    <p:animEffect transition="in" filter="wipe(down)">
                                      <p:cBhvr>
                                        <p:cTn id="17" dur="500"/>
                                        <p:tgtEl>
                                          <p:spTgt spid="64"/>
                                        </p:tgtEl>
                                      </p:cBhvr>
                                    </p:animEffect>
                                  </p:childTnLst>
                                </p:cTn>
                              </p:par>
                            </p:childTnLst>
                          </p:cTn>
                        </p:par>
                        <p:par>
                          <p:cTn id="18" fill="hold">
                            <p:stCondLst>
                              <p:cond delay="1500"/>
                            </p:stCondLst>
                            <p:childTnLst>
                              <p:par>
                                <p:cTn id="19" presetID="10" presetClass="entr" presetSubtype="0" fill="hold" grpId="0" nodeType="afterEffect">
                                  <p:stCondLst>
                                    <p:cond delay="0"/>
                                  </p:stCondLst>
                                  <p:childTnLst>
                                    <p:set>
                                      <p:cBhvr>
                                        <p:cTn id="20" dur="1" fill="hold">
                                          <p:stCondLst>
                                            <p:cond delay="0"/>
                                          </p:stCondLst>
                                        </p:cTn>
                                        <p:tgtEl>
                                          <p:spTgt spid="76"/>
                                        </p:tgtEl>
                                        <p:attrNameLst>
                                          <p:attrName>style.visibility</p:attrName>
                                        </p:attrNameLst>
                                      </p:cBhvr>
                                      <p:to>
                                        <p:strVal val="visible"/>
                                      </p:to>
                                    </p:set>
                                    <p:animEffect transition="in" filter="fade">
                                      <p:cBhvr>
                                        <p:cTn id="21" dur="500"/>
                                        <p:tgtEl>
                                          <p:spTgt spid="76"/>
                                        </p:tgtEl>
                                      </p:cBhvr>
                                    </p:animEffect>
                                  </p:childTnLst>
                                </p:cTn>
                              </p:par>
                              <p:par>
                                <p:cTn id="22" presetID="22" presetClass="entr" presetSubtype="8" fill="hold" grpId="0" nodeType="withEffect">
                                  <p:stCondLst>
                                    <p:cond delay="0"/>
                                  </p:stCondLst>
                                  <p:childTnLst>
                                    <p:set>
                                      <p:cBhvr>
                                        <p:cTn id="23" dur="1" fill="hold">
                                          <p:stCondLst>
                                            <p:cond delay="0"/>
                                          </p:stCondLst>
                                        </p:cTn>
                                        <p:tgtEl>
                                          <p:spTgt spid="1029"/>
                                        </p:tgtEl>
                                        <p:attrNameLst>
                                          <p:attrName>style.visibility</p:attrName>
                                        </p:attrNameLst>
                                      </p:cBhvr>
                                      <p:to>
                                        <p:strVal val="visible"/>
                                      </p:to>
                                    </p:set>
                                    <p:animEffect transition="in" filter="wipe(left)">
                                      <p:cBhvr>
                                        <p:cTn id="24" dur="500"/>
                                        <p:tgtEl>
                                          <p:spTgt spid="1029"/>
                                        </p:tgtEl>
                                      </p:cBhvr>
                                    </p:animEffect>
                                  </p:childTnLst>
                                </p:cTn>
                              </p:par>
                            </p:childTnLst>
                          </p:cTn>
                        </p:par>
                        <p:par>
                          <p:cTn id="25" fill="hold">
                            <p:stCondLst>
                              <p:cond delay="2000"/>
                            </p:stCondLst>
                            <p:childTnLst>
                              <p:par>
                                <p:cTn id="26" presetID="10" presetClass="entr" presetSubtype="0" fill="hold" grpId="0" nodeType="afterEffect">
                                  <p:stCondLst>
                                    <p:cond delay="0"/>
                                  </p:stCondLst>
                                  <p:childTnLst>
                                    <p:set>
                                      <p:cBhvr>
                                        <p:cTn id="27" dur="1" fill="hold">
                                          <p:stCondLst>
                                            <p:cond delay="0"/>
                                          </p:stCondLst>
                                        </p:cTn>
                                        <p:tgtEl>
                                          <p:spTgt spid="71"/>
                                        </p:tgtEl>
                                        <p:attrNameLst>
                                          <p:attrName>style.visibility</p:attrName>
                                        </p:attrNameLst>
                                      </p:cBhvr>
                                      <p:to>
                                        <p:strVal val="visible"/>
                                      </p:to>
                                    </p:set>
                                    <p:animEffect transition="in" filter="fade">
                                      <p:cBhvr>
                                        <p:cTn id="28" dur="500"/>
                                        <p:tgtEl>
                                          <p:spTgt spid="71"/>
                                        </p:tgtEl>
                                      </p:cBhvr>
                                    </p:animEffect>
                                  </p:childTnLst>
                                </p:cTn>
                              </p:par>
                            </p:childTnLst>
                          </p:cTn>
                        </p:par>
                        <p:par>
                          <p:cTn id="29" fill="hold">
                            <p:stCondLst>
                              <p:cond delay="2500"/>
                            </p:stCondLst>
                            <p:childTnLst>
                              <p:par>
                                <p:cTn id="30" presetID="22" presetClass="entr" presetSubtype="8" fill="hold" grpId="0" nodeType="afterEffect">
                                  <p:stCondLst>
                                    <p:cond delay="0"/>
                                  </p:stCondLst>
                                  <p:childTnLst>
                                    <p:set>
                                      <p:cBhvr>
                                        <p:cTn id="31" dur="1" fill="hold">
                                          <p:stCondLst>
                                            <p:cond delay="0"/>
                                          </p:stCondLst>
                                        </p:cTn>
                                        <p:tgtEl>
                                          <p:spTgt spid="84"/>
                                        </p:tgtEl>
                                        <p:attrNameLst>
                                          <p:attrName>style.visibility</p:attrName>
                                        </p:attrNameLst>
                                      </p:cBhvr>
                                      <p:to>
                                        <p:strVal val="visible"/>
                                      </p:to>
                                    </p:set>
                                    <p:animEffect transition="in" filter="wipe(left)">
                                      <p:cBhvr>
                                        <p:cTn id="32" dur="500"/>
                                        <p:tgtEl>
                                          <p:spTgt spid="84"/>
                                        </p:tgtEl>
                                      </p:cBhvr>
                                    </p:animEffect>
                                  </p:childTnLst>
                                </p:cTn>
                              </p:par>
                            </p:childTnLst>
                          </p:cTn>
                        </p:par>
                        <p:par>
                          <p:cTn id="33" fill="hold">
                            <p:stCondLst>
                              <p:cond delay="3000"/>
                            </p:stCondLst>
                            <p:childTnLst>
                              <p:par>
                                <p:cTn id="34" presetID="22" presetClass="entr" presetSubtype="4" fill="hold" nodeType="afterEffect">
                                  <p:stCondLst>
                                    <p:cond delay="0"/>
                                  </p:stCondLst>
                                  <p:childTnLst>
                                    <p:set>
                                      <p:cBhvr>
                                        <p:cTn id="35" dur="1" fill="hold">
                                          <p:stCondLst>
                                            <p:cond delay="0"/>
                                          </p:stCondLst>
                                        </p:cTn>
                                        <p:tgtEl>
                                          <p:spTgt spid="60"/>
                                        </p:tgtEl>
                                        <p:attrNameLst>
                                          <p:attrName>style.visibility</p:attrName>
                                        </p:attrNameLst>
                                      </p:cBhvr>
                                      <p:to>
                                        <p:strVal val="visible"/>
                                      </p:to>
                                    </p:set>
                                    <p:animEffect transition="in" filter="wipe(down)">
                                      <p:cBhvr>
                                        <p:cTn id="36" dur="500"/>
                                        <p:tgtEl>
                                          <p:spTgt spid="60"/>
                                        </p:tgtEl>
                                      </p:cBhvr>
                                    </p:animEffect>
                                  </p:childTnLst>
                                </p:cTn>
                              </p:par>
                            </p:childTnLst>
                          </p:cTn>
                        </p:par>
                        <p:par>
                          <p:cTn id="37" fill="hold">
                            <p:stCondLst>
                              <p:cond delay="3500"/>
                            </p:stCondLst>
                            <p:childTnLst>
                              <p:par>
                                <p:cTn id="38" presetID="53" presetClass="entr" presetSubtype="16" fill="hold" grpId="0" nodeType="afterEffect">
                                  <p:stCondLst>
                                    <p:cond delay="0"/>
                                  </p:stCondLst>
                                  <p:childTnLst>
                                    <p:set>
                                      <p:cBhvr>
                                        <p:cTn id="39" dur="1" fill="hold">
                                          <p:stCondLst>
                                            <p:cond delay="0"/>
                                          </p:stCondLst>
                                        </p:cTn>
                                        <p:tgtEl>
                                          <p:spTgt spid="90"/>
                                        </p:tgtEl>
                                        <p:attrNameLst>
                                          <p:attrName>style.visibility</p:attrName>
                                        </p:attrNameLst>
                                      </p:cBhvr>
                                      <p:to>
                                        <p:strVal val="visible"/>
                                      </p:to>
                                    </p:set>
                                    <p:anim calcmode="lin" valueType="num">
                                      <p:cBhvr>
                                        <p:cTn id="40" dur="500" fill="hold"/>
                                        <p:tgtEl>
                                          <p:spTgt spid="90"/>
                                        </p:tgtEl>
                                        <p:attrNameLst>
                                          <p:attrName>ppt_w</p:attrName>
                                        </p:attrNameLst>
                                      </p:cBhvr>
                                      <p:tavLst>
                                        <p:tav tm="0">
                                          <p:val>
                                            <p:fltVal val="0"/>
                                          </p:val>
                                        </p:tav>
                                        <p:tav tm="100000">
                                          <p:val>
                                            <p:strVal val="#ppt_w"/>
                                          </p:val>
                                        </p:tav>
                                      </p:tavLst>
                                    </p:anim>
                                    <p:anim calcmode="lin" valueType="num">
                                      <p:cBhvr>
                                        <p:cTn id="41" dur="500" fill="hold"/>
                                        <p:tgtEl>
                                          <p:spTgt spid="90"/>
                                        </p:tgtEl>
                                        <p:attrNameLst>
                                          <p:attrName>ppt_h</p:attrName>
                                        </p:attrNameLst>
                                      </p:cBhvr>
                                      <p:tavLst>
                                        <p:tav tm="0">
                                          <p:val>
                                            <p:fltVal val="0"/>
                                          </p:val>
                                        </p:tav>
                                        <p:tav tm="100000">
                                          <p:val>
                                            <p:strVal val="#ppt_h"/>
                                          </p:val>
                                        </p:tav>
                                      </p:tavLst>
                                    </p:anim>
                                    <p:animEffect transition="in" filter="fade">
                                      <p:cBhvr>
                                        <p:cTn id="42" dur="500"/>
                                        <p:tgtEl>
                                          <p:spTgt spid="90"/>
                                        </p:tgtEl>
                                      </p:cBhvr>
                                    </p:animEffect>
                                  </p:childTnLst>
                                </p:cTn>
                              </p:par>
                            </p:childTnLst>
                          </p:cTn>
                        </p:par>
                        <p:par>
                          <p:cTn id="43" fill="hold">
                            <p:stCondLst>
                              <p:cond delay="4000"/>
                            </p:stCondLst>
                            <p:childTnLst>
                              <p:par>
                                <p:cTn id="44" presetID="22" presetClass="entr" presetSubtype="4" fill="hold" nodeType="afterEffect">
                                  <p:stCondLst>
                                    <p:cond delay="0"/>
                                  </p:stCondLst>
                                  <p:childTnLst>
                                    <p:set>
                                      <p:cBhvr>
                                        <p:cTn id="45" dur="1" fill="hold">
                                          <p:stCondLst>
                                            <p:cond delay="0"/>
                                          </p:stCondLst>
                                        </p:cTn>
                                        <p:tgtEl>
                                          <p:spTgt spid="65"/>
                                        </p:tgtEl>
                                        <p:attrNameLst>
                                          <p:attrName>style.visibility</p:attrName>
                                        </p:attrNameLst>
                                      </p:cBhvr>
                                      <p:to>
                                        <p:strVal val="visible"/>
                                      </p:to>
                                    </p:set>
                                    <p:animEffect transition="in" filter="wipe(down)">
                                      <p:cBhvr>
                                        <p:cTn id="46" dur="500"/>
                                        <p:tgtEl>
                                          <p:spTgt spid="65"/>
                                        </p:tgtEl>
                                      </p:cBhvr>
                                    </p:animEffect>
                                  </p:childTnLst>
                                </p:cTn>
                              </p:par>
                            </p:childTnLst>
                          </p:cTn>
                        </p:par>
                        <p:par>
                          <p:cTn id="47" fill="hold">
                            <p:stCondLst>
                              <p:cond delay="4500"/>
                            </p:stCondLst>
                            <p:childTnLst>
                              <p:par>
                                <p:cTn id="48" presetID="10" presetClass="entr" presetSubtype="0" fill="hold" grpId="0" nodeType="afterEffect">
                                  <p:stCondLst>
                                    <p:cond delay="0"/>
                                  </p:stCondLst>
                                  <p:childTnLst>
                                    <p:set>
                                      <p:cBhvr>
                                        <p:cTn id="49" dur="1" fill="hold">
                                          <p:stCondLst>
                                            <p:cond delay="0"/>
                                          </p:stCondLst>
                                        </p:cTn>
                                        <p:tgtEl>
                                          <p:spTgt spid="77"/>
                                        </p:tgtEl>
                                        <p:attrNameLst>
                                          <p:attrName>style.visibility</p:attrName>
                                        </p:attrNameLst>
                                      </p:cBhvr>
                                      <p:to>
                                        <p:strVal val="visible"/>
                                      </p:to>
                                    </p:set>
                                    <p:animEffect transition="in" filter="fade">
                                      <p:cBhvr>
                                        <p:cTn id="50" dur="500"/>
                                        <p:tgtEl>
                                          <p:spTgt spid="77"/>
                                        </p:tgtEl>
                                      </p:cBhvr>
                                    </p:animEffect>
                                  </p:childTnLst>
                                </p:cTn>
                              </p:par>
                              <p:par>
                                <p:cTn id="51" presetID="22" presetClass="entr" presetSubtype="8" fill="hold" grpId="0" nodeType="withEffect">
                                  <p:stCondLst>
                                    <p:cond delay="0"/>
                                  </p:stCondLst>
                                  <p:childTnLst>
                                    <p:set>
                                      <p:cBhvr>
                                        <p:cTn id="52" dur="1" fill="hold">
                                          <p:stCondLst>
                                            <p:cond delay="0"/>
                                          </p:stCondLst>
                                        </p:cTn>
                                        <p:tgtEl>
                                          <p:spTgt spid="1034"/>
                                        </p:tgtEl>
                                        <p:attrNameLst>
                                          <p:attrName>style.visibility</p:attrName>
                                        </p:attrNameLst>
                                      </p:cBhvr>
                                      <p:to>
                                        <p:strVal val="visible"/>
                                      </p:to>
                                    </p:set>
                                    <p:animEffect transition="in" filter="wipe(left)">
                                      <p:cBhvr>
                                        <p:cTn id="53" dur="500"/>
                                        <p:tgtEl>
                                          <p:spTgt spid="1034"/>
                                        </p:tgtEl>
                                      </p:cBhvr>
                                    </p:animEffect>
                                  </p:childTnLst>
                                </p:cTn>
                              </p:par>
                            </p:childTnLst>
                          </p:cTn>
                        </p:par>
                        <p:par>
                          <p:cTn id="54" fill="hold">
                            <p:stCondLst>
                              <p:cond delay="5000"/>
                            </p:stCondLst>
                            <p:childTnLst>
                              <p:par>
                                <p:cTn id="55" presetID="10" presetClass="entr" presetSubtype="0" fill="hold" grpId="0" nodeType="afterEffect">
                                  <p:stCondLst>
                                    <p:cond delay="0"/>
                                  </p:stCondLst>
                                  <p:childTnLst>
                                    <p:set>
                                      <p:cBhvr>
                                        <p:cTn id="56" dur="1" fill="hold">
                                          <p:stCondLst>
                                            <p:cond delay="0"/>
                                          </p:stCondLst>
                                        </p:cTn>
                                        <p:tgtEl>
                                          <p:spTgt spid="72"/>
                                        </p:tgtEl>
                                        <p:attrNameLst>
                                          <p:attrName>style.visibility</p:attrName>
                                        </p:attrNameLst>
                                      </p:cBhvr>
                                      <p:to>
                                        <p:strVal val="visible"/>
                                      </p:to>
                                    </p:set>
                                    <p:animEffect transition="in" filter="fade">
                                      <p:cBhvr>
                                        <p:cTn id="57" dur="500"/>
                                        <p:tgtEl>
                                          <p:spTgt spid="72"/>
                                        </p:tgtEl>
                                      </p:cBhvr>
                                    </p:animEffect>
                                  </p:childTnLst>
                                </p:cTn>
                              </p:par>
                            </p:childTnLst>
                          </p:cTn>
                        </p:par>
                        <p:par>
                          <p:cTn id="58" fill="hold">
                            <p:stCondLst>
                              <p:cond delay="5500"/>
                            </p:stCondLst>
                            <p:childTnLst>
                              <p:par>
                                <p:cTn id="59" presetID="22" presetClass="entr" presetSubtype="8" fill="hold" grpId="0" nodeType="afterEffect">
                                  <p:stCondLst>
                                    <p:cond delay="0"/>
                                  </p:stCondLst>
                                  <p:childTnLst>
                                    <p:set>
                                      <p:cBhvr>
                                        <p:cTn id="60" dur="1" fill="hold">
                                          <p:stCondLst>
                                            <p:cond delay="0"/>
                                          </p:stCondLst>
                                        </p:cTn>
                                        <p:tgtEl>
                                          <p:spTgt spid="85"/>
                                        </p:tgtEl>
                                        <p:attrNameLst>
                                          <p:attrName>style.visibility</p:attrName>
                                        </p:attrNameLst>
                                      </p:cBhvr>
                                      <p:to>
                                        <p:strVal val="visible"/>
                                      </p:to>
                                    </p:set>
                                    <p:animEffect transition="in" filter="wipe(left)">
                                      <p:cBhvr>
                                        <p:cTn id="61" dur="500"/>
                                        <p:tgtEl>
                                          <p:spTgt spid="85"/>
                                        </p:tgtEl>
                                      </p:cBhvr>
                                    </p:animEffect>
                                  </p:childTnLst>
                                </p:cTn>
                              </p:par>
                            </p:childTnLst>
                          </p:cTn>
                        </p:par>
                        <p:par>
                          <p:cTn id="62" fill="hold">
                            <p:stCondLst>
                              <p:cond delay="6000"/>
                            </p:stCondLst>
                            <p:childTnLst>
                              <p:par>
                                <p:cTn id="63" presetID="22" presetClass="entr" presetSubtype="4" fill="hold" nodeType="afterEffect">
                                  <p:stCondLst>
                                    <p:cond delay="0"/>
                                  </p:stCondLst>
                                  <p:childTnLst>
                                    <p:set>
                                      <p:cBhvr>
                                        <p:cTn id="64" dur="1" fill="hold">
                                          <p:stCondLst>
                                            <p:cond delay="0"/>
                                          </p:stCondLst>
                                        </p:cTn>
                                        <p:tgtEl>
                                          <p:spTgt spid="61"/>
                                        </p:tgtEl>
                                        <p:attrNameLst>
                                          <p:attrName>style.visibility</p:attrName>
                                        </p:attrNameLst>
                                      </p:cBhvr>
                                      <p:to>
                                        <p:strVal val="visible"/>
                                      </p:to>
                                    </p:set>
                                    <p:animEffect transition="in" filter="wipe(down)">
                                      <p:cBhvr>
                                        <p:cTn id="65" dur="500"/>
                                        <p:tgtEl>
                                          <p:spTgt spid="61"/>
                                        </p:tgtEl>
                                      </p:cBhvr>
                                    </p:animEffect>
                                  </p:childTnLst>
                                </p:cTn>
                              </p:par>
                            </p:childTnLst>
                          </p:cTn>
                        </p:par>
                        <p:par>
                          <p:cTn id="66" fill="hold">
                            <p:stCondLst>
                              <p:cond delay="6500"/>
                            </p:stCondLst>
                            <p:childTnLst>
                              <p:par>
                                <p:cTn id="67" presetID="53" presetClass="entr" presetSubtype="16" fill="hold" grpId="0" nodeType="afterEffect">
                                  <p:stCondLst>
                                    <p:cond delay="0"/>
                                  </p:stCondLst>
                                  <p:childTnLst>
                                    <p:set>
                                      <p:cBhvr>
                                        <p:cTn id="68" dur="1" fill="hold">
                                          <p:stCondLst>
                                            <p:cond delay="0"/>
                                          </p:stCondLst>
                                        </p:cTn>
                                        <p:tgtEl>
                                          <p:spTgt spid="89"/>
                                        </p:tgtEl>
                                        <p:attrNameLst>
                                          <p:attrName>style.visibility</p:attrName>
                                        </p:attrNameLst>
                                      </p:cBhvr>
                                      <p:to>
                                        <p:strVal val="visible"/>
                                      </p:to>
                                    </p:set>
                                    <p:anim calcmode="lin" valueType="num">
                                      <p:cBhvr>
                                        <p:cTn id="69" dur="500" fill="hold"/>
                                        <p:tgtEl>
                                          <p:spTgt spid="89"/>
                                        </p:tgtEl>
                                        <p:attrNameLst>
                                          <p:attrName>ppt_w</p:attrName>
                                        </p:attrNameLst>
                                      </p:cBhvr>
                                      <p:tavLst>
                                        <p:tav tm="0">
                                          <p:val>
                                            <p:fltVal val="0"/>
                                          </p:val>
                                        </p:tav>
                                        <p:tav tm="100000">
                                          <p:val>
                                            <p:strVal val="#ppt_w"/>
                                          </p:val>
                                        </p:tav>
                                      </p:tavLst>
                                    </p:anim>
                                    <p:anim calcmode="lin" valueType="num">
                                      <p:cBhvr>
                                        <p:cTn id="70" dur="500" fill="hold"/>
                                        <p:tgtEl>
                                          <p:spTgt spid="89"/>
                                        </p:tgtEl>
                                        <p:attrNameLst>
                                          <p:attrName>ppt_h</p:attrName>
                                        </p:attrNameLst>
                                      </p:cBhvr>
                                      <p:tavLst>
                                        <p:tav tm="0">
                                          <p:val>
                                            <p:fltVal val="0"/>
                                          </p:val>
                                        </p:tav>
                                        <p:tav tm="100000">
                                          <p:val>
                                            <p:strVal val="#ppt_h"/>
                                          </p:val>
                                        </p:tav>
                                      </p:tavLst>
                                    </p:anim>
                                    <p:animEffect transition="in" filter="fade">
                                      <p:cBhvr>
                                        <p:cTn id="71" dur="500"/>
                                        <p:tgtEl>
                                          <p:spTgt spid="89"/>
                                        </p:tgtEl>
                                      </p:cBhvr>
                                    </p:animEffect>
                                  </p:childTnLst>
                                </p:cTn>
                              </p:par>
                            </p:childTnLst>
                          </p:cTn>
                        </p:par>
                        <p:par>
                          <p:cTn id="72" fill="hold">
                            <p:stCondLst>
                              <p:cond delay="7000"/>
                            </p:stCondLst>
                            <p:childTnLst>
                              <p:par>
                                <p:cTn id="73" presetID="22" presetClass="entr" presetSubtype="4" fill="hold" nodeType="afterEffect">
                                  <p:stCondLst>
                                    <p:cond delay="0"/>
                                  </p:stCondLst>
                                  <p:childTnLst>
                                    <p:set>
                                      <p:cBhvr>
                                        <p:cTn id="74" dur="1" fill="hold">
                                          <p:stCondLst>
                                            <p:cond delay="0"/>
                                          </p:stCondLst>
                                        </p:cTn>
                                        <p:tgtEl>
                                          <p:spTgt spid="66"/>
                                        </p:tgtEl>
                                        <p:attrNameLst>
                                          <p:attrName>style.visibility</p:attrName>
                                        </p:attrNameLst>
                                      </p:cBhvr>
                                      <p:to>
                                        <p:strVal val="visible"/>
                                      </p:to>
                                    </p:set>
                                    <p:animEffect transition="in" filter="wipe(down)">
                                      <p:cBhvr>
                                        <p:cTn id="75" dur="500"/>
                                        <p:tgtEl>
                                          <p:spTgt spid="66"/>
                                        </p:tgtEl>
                                      </p:cBhvr>
                                    </p:animEffect>
                                  </p:childTnLst>
                                </p:cTn>
                              </p:par>
                            </p:childTnLst>
                          </p:cTn>
                        </p:par>
                        <p:par>
                          <p:cTn id="76" fill="hold">
                            <p:stCondLst>
                              <p:cond delay="7500"/>
                            </p:stCondLst>
                            <p:childTnLst>
                              <p:par>
                                <p:cTn id="77" presetID="10" presetClass="entr" presetSubtype="0" fill="hold" grpId="0" nodeType="afterEffect">
                                  <p:stCondLst>
                                    <p:cond delay="0"/>
                                  </p:stCondLst>
                                  <p:childTnLst>
                                    <p:set>
                                      <p:cBhvr>
                                        <p:cTn id="78" dur="1" fill="hold">
                                          <p:stCondLst>
                                            <p:cond delay="0"/>
                                          </p:stCondLst>
                                        </p:cTn>
                                        <p:tgtEl>
                                          <p:spTgt spid="78"/>
                                        </p:tgtEl>
                                        <p:attrNameLst>
                                          <p:attrName>style.visibility</p:attrName>
                                        </p:attrNameLst>
                                      </p:cBhvr>
                                      <p:to>
                                        <p:strVal val="visible"/>
                                      </p:to>
                                    </p:set>
                                    <p:animEffect transition="in" filter="fade">
                                      <p:cBhvr>
                                        <p:cTn id="79" dur="500"/>
                                        <p:tgtEl>
                                          <p:spTgt spid="78"/>
                                        </p:tgtEl>
                                      </p:cBhvr>
                                    </p:animEffect>
                                  </p:childTnLst>
                                </p:cTn>
                              </p:par>
                              <p:par>
                                <p:cTn id="80" presetID="22" presetClass="entr" presetSubtype="8" fill="hold" grpId="0" nodeType="withEffect">
                                  <p:stCondLst>
                                    <p:cond delay="0"/>
                                  </p:stCondLst>
                                  <p:childTnLst>
                                    <p:set>
                                      <p:cBhvr>
                                        <p:cTn id="81" dur="1" fill="hold">
                                          <p:stCondLst>
                                            <p:cond delay="0"/>
                                          </p:stCondLst>
                                        </p:cTn>
                                        <p:tgtEl>
                                          <p:spTgt spid="1040"/>
                                        </p:tgtEl>
                                        <p:attrNameLst>
                                          <p:attrName>style.visibility</p:attrName>
                                        </p:attrNameLst>
                                      </p:cBhvr>
                                      <p:to>
                                        <p:strVal val="visible"/>
                                      </p:to>
                                    </p:set>
                                    <p:animEffect transition="in" filter="wipe(left)">
                                      <p:cBhvr>
                                        <p:cTn id="82" dur="500"/>
                                        <p:tgtEl>
                                          <p:spTgt spid="1040"/>
                                        </p:tgtEl>
                                      </p:cBhvr>
                                    </p:animEffect>
                                  </p:childTnLst>
                                </p:cTn>
                              </p:par>
                            </p:childTnLst>
                          </p:cTn>
                        </p:par>
                        <p:par>
                          <p:cTn id="83" fill="hold">
                            <p:stCondLst>
                              <p:cond delay="8000"/>
                            </p:stCondLst>
                            <p:childTnLst>
                              <p:par>
                                <p:cTn id="84" presetID="10" presetClass="entr" presetSubtype="0" fill="hold" grpId="0" nodeType="afterEffect">
                                  <p:stCondLst>
                                    <p:cond delay="0"/>
                                  </p:stCondLst>
                                  <p:childTnLst>
                                    <p:set>
                                      <p:cBhvr>
                                        <p:cTn id="85" dur="1" fill="hold">
                                          <p:stCondLst>
                                            <p:cond delay="0"/>
                                          </p:stCondLst>
                                        </p:cTn>
                                        <p:tgtEl>
                                          <p:spTgt spid="73"/>
                                        </p:tgtEl>
                                        <p:attrNameLst>
                                          <p:attrName>style.visibility</p:attrName>
                                        </p:attrNameLst>
                                      </p:cBhvr>
                                      <p:to>
                                        <p:strVal val="visible"/>
                                      </p:to>
                                    </p:set>
                                    <p:animEffect transition="in" filter="fade">
                                      <p:cBhvr>
                                        <p:cTn id="86" dur="500"/>
                                        <p:tgtEl>
                                          <p:spTgt spid="73"/>
                                        </p:tgtEl>
                                      </p:cBhvr>
                                    </p:animEffect>
                                  </p:childTnLst>
                                </p:cTn>
                              </p:par>
                            </p:childTnLst>
                          </p:cTn>
                        </p:par>
                        <p:par>
                          <p:cTn id="87" fill="hold">
                            <p:stCondLst>
                              <p:cond delay="8500"/>
                            </p:stCondLst>
                            <p:childTnLst>
                              <p:par>
                                <p:cTn id="88" presetID="22" presetClass="entr" presetSubtype="8" fill="hold" grpId="0" nodeType="afterEffect">
                                  <p:stCondLst>
                                    <p:cond delay="0"/>
                                  </p:stCondLst>
                                  <p:childTnLst>
                                    <p:set>
                                      <p:cBhvr>
                                        <p:cTn id="89" dur="1" fill="hold">
                                          <p:stCondLst>
                                            <p:cond delay="0"/>
                                          </p:stCondLst>
                                        </p:cTn>
                                        <p:tgtEl>
                                          <p:spTgt spid="86"/>
                                        </p:tgtEl>
                                        <p:attrNameLst>
                                          <p:attrName>style.visibility</p:attrName>
                                        </p:attrNameLst>
                                      </p:cBhvr>
                                      <p:to>
                                        <p:strVal val="visible"/>
                                      </p:to>
                                    </p:set>
                                    <p:animEffect transition="in" filter="wipe(left)">
                                      <p:cBhvr>
                                        <p:cTn id="90" dur="500"/>
                                        <p:tgtEl>
                                          <p:spTgt spid="86"/>
                                        </p:tgtEl>
                                      </p:cBhvr>
                                    </p:animEffect>
                                  </p:childTnLst>
                                </p:cTn>
                              </p:par>
                            </p:childTnLst>
                          </p:cTn>
                        </p:par>
                        <p:par>
                          <p:cTn id="91" fill="hold">
                            <p:stCondLst>
                              <p:cond delay="9000"/>
                            </p:stCondLst>
                            <p:childTnLst>
                              <p:par>
                                <p:cTn id="92" presetID="22" presetClass="entr" presetSubtype="4" fill="hold" nodeType="afterEffect">
                                  <p:stCondLst>
                                    <p:cond delay="0"/>
                                  </p:stCondLst>
                                  <p:childTnLst>
                                    <p:set>
                                      <p:cBhvr>
                                        <p:cTn id="93" dur="1" fill="hold">
                                          <p:stCondLst>
                                            <p:cond delay="0"/>
                                          </p:stCondLst>
                                        </p:cTn>
                                        <p:tgtEl>
                                          <p:spTgt spid="92"/>
                                        </p:tgtEl>
                                        <p:attrNameLst>
                                          <p:attrName>style.visibility</p:attrName>
                                        </p:attrNameLst>
                                      </p:cBhvr>
                                      <p:to>
                                        <p:strVal val="visible"/>
                                      </p:to>
                                    </p:set>
                                    <p:animEffect transition="in" filter="wipe(down)">
                                      <p:cBhvr>
                                        <p:cTn id="94" dur="500"/>
                                        <p:tgtEl>
                                          <p:spTgt spid="92"/>
                                        </p:tgtEl>
                                      </p:cBhvr>
                                    </p:animEffect>
                                  </p:childTnLst>
                                </p:cTn>
                              </p:par>
                            </p:childTnLst>
                          </p:cTn>
                        </p:par>
                        <p:par>
                          <p:cTn id="95" fill="hold">
                            <p:stCondLst>
                              <p:cond delay="9500"/>
                            </p:stCondLst>
                            <p:childTnLst>
                              <p:par>
                                <p:cTn id="96" presetID="53" presetClass="entr" presetSubtype="16" fill="hold" grpId="0" nodeType="afterEffect">
                                  <p:stCondLst>
                                    <p:cond delay="0"/>
                                  </p:stCondLst>
                                  <p:childTnLst>
                                    <p:set>
                                      <p:cBhvr>
                                        <p:cTn id="97" dur="1" fill="hold">
                                          <p:stCondLst>
                                            <p:cond delay="0"/>
                                          </p:stCondLst>
                                        </p:cTn>
                                        <p:tgtEl>
                                          <p:spTgt spid="83"/>
                                        </p:tgtEl>
                                        <p:attrNameLst>
                                          <p:attrName>style.visibility</p:attrName>
                                        </p:attrNameLst>
                                      </p:cBhvr>
                                      <p:to>
                                        <p:strVal val="visible"/>
                                      </p:to>
                                    </p:set>
                                    <p:anim calcmode="lin" valueType="num">
                                      <p:cBhvr>
                                        <p:cTn id="98" dur="500" fill="hold"/>
                                        <p:tgtEl>
                                          <p:spTgt spid="83"/>
                                        </p:tgtEl>
                                        <p:attrNameLst>
                                          <p:attrName>ppt_w</p:attrName>
                                        </p:attrNameLst>
                                      </p:cBhvr>
                                      <p:tavLst>
                                        <p:tav tm="0">
                                          <p:val>
                                            <p:fltVal val="0"/>
                                          </p:val>
                                        </p:tav>
                                        <p:tav tm="100000">
                                          <p:val>
                                            <p:strVal val="#ppt_w"/>
                                          </p:val>
                                        </p:tav>
                                      </p:tavLst>
                                    </p:anim>
                                    <p:anim calcmode="lin" valueType="num">
                                      <p:cBhvr>
                                        <p:cTn id="99" dur="500" fill="hold"/>
                                        <p:tgtEl>
                                          <p:spTgt spid="83"/>
                                        </p:tgtEl>
                                        <p:attrNameLst>
                                          <p:attrName>ppt_h</p:attrName>
                                        </p:attrNameLst>
                                      </p:cBhvr>
                                      <p:tavLst>
                                        <p:tav tm="0">
                                          <p:val>
                                            <p:fltVal val="0"/>
                                          </p:val>
                                        </p:tav>
                                        <p:tav tm="100000">
                                          <p:val>
                                            <p:strVal val="#ppt_h"/>
                                          </p:val>
                                        </p:tav>
                                      </p:tavLst>
                                    </p:anim>
                                    <p:animEffect transition="in" filter="fade">
                                      <p:cBhvr>
                                        <p:cTn id="100" dur="500"/>
                                        <p:tgtEl>
                                          <p:spTgt spid="83"/>
                                        </p:tgtEl>
                                      </p:cBhvr>
                                    </p:animEffect>
                                  </p:childTnLst>
                                </p:cTn>
                              </p:par>
                            </p:childTnLst>
                          </p:cTn>
                        </p:par>
                        <p:par>
                          <p:cTn id="101" fill="hold">
                            <p:stCondLst>
                              <p:cond delay="10000"/>
                            </p:stCondLst>
                            <p:childTnLst>
                              <p:par>
                                <p:cTn id="102" presetID="22" presetClass="entr" presetSubtype="4" fill="hold" nodeType="afterEffect">
                                  <p:stCondLst>
                                    <p:cond delay="0"/>
                                  </p:stCondLst>
                                  <p:childTnLst>
                                    <p:set>
                                      <p:cBhvr>
                                        <p:cTn id="103" dur="1" fill="hold">
                                          <p:stCondLst>
                                            <p:cond delay="0"/>
                                          </p:stCondLst>
                                        </p:cTn>
                                        <p:tgtEl>
                                          <p:spTgt spid="67"/>
                                        </p:tgtEl>
                                        <p:attrNameLst>
                                          <p:attrName>style.visibility</p:attrName>
                                        </p:attrNameLst>
                                      </p:cBhvr>
                                      <p:to>
                                        <p:strVal val="visible"/>
                                      </p:to>
                                    </p:set>
                                    <p:animEffect transition="in" filter="wipe(down)">
                                      <p:cBhvr>
                                        <p:cTn id="104" dur="500"/>
                                        <p:tgtEl>
                                          <p:spTgt spid="67"/>
                                        </p:tgtEl>
                                      </p:cBhvr>
                                    </p:animEffect>
                                  </p:childTnLst>
                                </p:cTn>
                              </p:par>
                            </p:childTnLst>
                          </p:cTn>
                        </p:par>
                        <p:par>
                          <p:cTn id="105" fill="hold">
                            <p:stCondLst>
                              <p:cond delay="10500"/>
                            </p:stCondLst>
                            <p:childTnLst>
                              <p:par>
                                <p:cTn id="106" presetID="10" presetClass="entr" presetSubtype="0" fill="hold" grpId="0" nodeType="afterEffect">
                                  <p:stCondLst>
                                    <p:cond delay="0"/>
                                  </p:stCondLst>
                                  <p:childTnLst>
                                    <p:set>
                                      <p:cBhvr>
                                        <p:cTn id="107" dur="1" fill="hold">
                                          <p:stCondLst>
                                            <p:cond delay="0"/>
                                          </p:stCondLst>
                                        </p:cTn>
                                        <p:tgtEl>
                                          <p:spTgt spid="79"/>
                                        </p:tgtEl>
                                        <p:attrNameLst>
                                          <p:attrName>style.visibility</p:attrName>
                                        </p:attrNameLst>
                                      </p:cBhvr>
                                      <p:to>
                                        <p:strVal val="visible"/>
                                      </p:to>
                                    </p:set>
                                    <p:animEffect transition="in" filter="fade">
                                      <p:cBhvr>
                                        <p:cTn id="108" dur="500"/>
                                        <p:tgtEl>
                                          <p:spTgt spid="79"/>
                                        </p:tgtEl>
                                      </p:cBhvr>
                                    </p:animEffect>
                                  </p:childTnLst>
                                </p:cTn>
                              </p:par>
                              <p:par>
                                <p:cTn id="109" presetID="22" presetClass="entr" presetSubtype="8" fill="hold" grpId="0" nodeType="withEffect">
                                  <p:stCondLst>
                                    <p:cond delay="0"/>
                                  </p:stCondLst>
                                  <p:childTnLst>
                                    <p:set>
                                      <p:cBhvr>
                                        <p:cTn id="110" dur="1" fill="hold">
                                          <p:stCondLst>
                                            <p:cond delay="0"/>
                                          </p:stCondLst>
                                        </p:cTn>
                                        <p:tgtEl>
                                          <p:spTgt spid="1045"/>
                                        </p:tgtEl>
                                        <p:attrNameLst>
                                          <p:attrName>style.visibility</p:attrName>
                                        </p:attrNameLst>
                                      </p:cBhvr>
                                      <p:to>
                                        <p:strVal val="visible"/>
                                      </p:to>
                                    </p:set>
                                    <p:animEffect transition="in" filter="wipe(left)">
                                      <p:cBhvr>
                                        <p:cTn id="111" dur="500"/>
                                        <p:tgtEl>
                                          <p:spTgt spid="1045"/>
                                        </p:tgtEl>
                                      </p:cBhvr>
                                    </p:animEffect>
                                  </p:childTnLst>
                                </p:cTn>
                              </p:par>
                            </p:childTnLst>
                          </p:cTn>
                        </p:par>
                        <p:par>
                          <p:cTn id="112" fill="hold">
                            <p:stCondLst>
                              <p:cond delay="11000"/>
                            </p:stCondLst>
                            <p:childTnLst>
                              <p:par>
                                <p:cTn id="113" presetID="10" presetClass="entr" presetSubtype="0" fill="hold" grpId="0" nodeType="afterEffect">
                                  <p:stCondLst>
                                    <p:cond delay="0"/>
                                  </p:stCondLst>
                                  <p:childTnLst>
                                    <p:set>
                                      <p:cBhvr>
                                        <p:cTn id="114" dur="1" fill="hold">
                                          <p:stCondLst>
                                            <p:cond delay="0"/>
                                          </p:stCondLst>
                                        </p:cTn>
                                        <p:tgtEl>
                                          <p:spTgt spid="74"/>
                                        </p:tgtEl>
                                        <p:attrNameLst>
                                          <p:attrName>style.visibility</p:attrName>
                                        </p:attrNameLst>
                                      </p:cBhvr>
                                      <p:to>
                                        <p:strVal val="visible"/>
                                      </p:to>
                                    </p:set>
                                    <p:animEffect transition="in" filter="fade">
                                      <p:cBhvr>
                                        <p:cTn id="115" dur="500"/>
                                        <p:tgtEl>
                                          <p:spTgt spid="74"/>
                                        </p:tgtEl>
                                      </p:cBhvr>
                                    </p:animEffect>
                                  </p:childTnLst>
                                </p:cTn>
                              </p:par>
                            </p:childTnLst>
                          </p:cTn>
                        </p:par>
                        <p:par>
                          <p:cTn id="116" fill="hold">
                            <p:stCondLst>
                              <p:cond delay="11500"/>
                            </p:stCondLst>
                            <p:childTnLst>
                              <p:par>
                                <p:cTn id="117" presetID="22" presetClass="entr" presetSubtype="8" fill="hold" grpId="0" nodeType="afterEffect">
                                  <p:stCondLst>
                                    <p:cond delay="0"/>
                                  </p:stCondLst>
                                  <p:childTnLst>
                                    <p:set>
                                      <p:cBhvr>
                                        <p:cTn id="118" dur="1" fill="hold">
                                          <p:stCondLst>
                                            <p:cond delay="0"/>
                                          </p:stCondLst>
                                        </p:cTn>
                                        <p:tgtEl>
                                          <p:spTgt spid="87"/>
                                        </p:tgtEl>
                                        <p:attrNameLst>
                                          <p:attrName>style.visibility</p:attrName>
                                        </p:attrNameLst>
                                      </p:cBhvr>
                                      <p:to>
                                        <p:strVal val="visible"/>
                                      </p:to>
                                    </p:set>
                                    <p:animEffect transition="in" filter="wipe(left)">
                                      <p:cBhvr>
                                        <p:cTn id="119" dur="500"/>
                                        <p:tgtEl>
                                          <p:spTgt spid="87"/>
                                        </p:tgtEl>
                                      </p:cBhvr>
                                    </p:animEffect>
                                  </p:childTnLst>
                                </p:cTn>
                              </p:par>
                            </p:childTnLst>
                          </p:cTn>
                        </p:par>
                        <p:par>
                          <p:cTn id="120" fill="hold">
                            <p:stCondLst>
                              <p:cond delay="12000"/>
                            </p:stCondLst>
                            <p:childTnLst>
                              <p:par>
                                <p:cTn id="121" presetID="22" presetClass="entr" presetSubtype="4" fill="hold" nodeType="afterEffect">
                                  <p:stCondLst>
                                    <p:cond delay="0"/>
                                  </p:stCondLst>
                                  <p:childTnLst>
                                    <p:set>
                                      <p:cBhvr>
                                        <p:cTn id="122" dur="1" fill="hold">
                                          <p:stCondLst>
                                            <p:cond delay="0"/>
                                          </p:stCondLst>
                                        </p:cTn>
                                        <p:tgtEl>
                                          <p:spTgt spid="63"/>
                                        </p:tgtEl>
                                        <p:attrNameLst>
                                          <p:attrName>style.visibility</p:attrName>
                                        </p:attrNameLst>
                                      </p:cBhvr>
                                      <p:to>
                                        <p:strVal val="visible"/>
                                      </p:to>
                                    </p:set>
                                    <p:animEffect transition="in" filter="wipe(down)">
                                      <p:cBhvr>
                                        <p:cTn id="123" dur="500"/>
                                        <p:tgtEl>
                                          <p:spTgt spid="63"/>
                                        </p:tgtEl>
                                      </p:cBhvr>
                                    </p:animEffect>
                                  </p:childTnLst>
                                </p:cTn>
                              </p:par>
                            </p:childTnLst>
                          </p:cTn>
                        </p:par>
                        <p:par>
                          <p:cTn id="124" fill="hold">
                            <p:stCondLst>
                              <p:cond delay="12500"/>
                            </p:stCondLst>
                            <p:childTnLst>
                              <p:par>
                                <p:cTn id="125" presetID="53" presetClass="entr" presetSubtype="16" fill="hold" grpId="0" nodeType="afterEffect">
                                  <p:stCondLst>
                                    <p:cond delay="0"/>
                                  </p:stCondLst>
                                  <p:childTnLst>
                                    <p:set>
                                      <p:cBhvr>
                                        <p:cTn id="126" dur="1" fill="hold">
                                          <p:stCondLst>
                                            <p:cond delay="0"/>
                                          </p:stCondLst>
                                        </p:cTn>
                                        <p:tgtEl>
                                          <p:spTgt spid="5"/>
                                        </p:tgtEl>
                                        <p:attrNameLst>
                                          <p:attrName>style.visibility</p:attrName>
                                        </p:attrNameLst>
                                      </p:cBhvr>
                                      <p:to>
                                        <p:strVal val="visible"/>
                                      </p:to>
                                    </p:set>
                                    <p:anim calcmode="lin" valueType="num">
                                      <p:cBhvr>
                                        <p:cTn id="127" dur="500" fill="hold"/>
                                        <p:tgtEl>
                                          <p:spTgt spid="5"/>
                                        </p:tgtEl>
                                        <p:attrNameLst>
                                          <p:attrName>ppt_w</p:attrName>
                                        </p:attrNameLst>
                                      </p:cBhvr>
                                      <p:tavLst>
                                        <p:tav tm="0">
                                          <p:val>
                                            <p:fltVal val="0"/>
                                          </p:val>
                                        </p:tav>
                                        <p:tav tm="100000">
                                          <p:val>
                                            <p:strVal val="#ppt_w"/>
                                          </p:val>
                                        </p:tav>
                                      </p:tavLst>
                                    </p:anim>
                                    <p:anim calcmode="lin" valueType="num">
                                      <p:cBhvr>
                                        <p:cTn id="128" dur="500" fill="hold"/>
                                        <p:tgtEl>
                                          <p:spTgt spid="5"/>
                                        </p:tgtEl>
                                        <p:attrNameLst>
                                          <p:attrName>ppt_h</p:attrName>
                                        </p:attrNameLst>
                                      </p:cBhvr>
                                      <p:tavLst>
                                        <p:tav tm="0">
                                          <p:val>
                                            <p:fltVal val="0"/>
                                          </p:val>
                                        </p:tav>
                                        <p:tav tm="100000">
                                          <p:val>
                                            <p:strVal val="#ppt_h"/>
                                          </p:val>
                                        </p:tav>
                                      </p:tavLst>
                                    </p:anim>
                                    <p:animEffect transition="in" filter="fade">
                                      <p:cBhvr>
                                        <p:cTn id="129" dur="500"/>
                                        <p:tgtEl>
                                          <p:spTgt spid="5"/>
                                        </p:tgtEl>
                                      </p:cBhvr>
                                    </p:animEffect>
                                  </p:childTnLst>
                                </p:cTn>
                              </p:par>
                            </p:childTnLst>
                          </p:cTn>
                        </p:par>
                        <p:par>
                          <p:cTn id="130" fill="hold">
                            <p:stCondLst>
                              <p:cond delay="13000"/>
                            </p:stCondLst>
                            <p:childTnLst>
                              <p:par>
                                <p:cTn id="131" presetID="22" presetClass="entr" presetSubtype="4" fill="hold" nodeType="afterEffect">
                                  <p:stCondLst>
                                    <p:cond delay="0"/>
                                  </p:stCondLst>
                                  <p:childTnLst>
                                    <p:set>
                                      <p:cBhvr>
                                        <p:cTn id="132" dur="1" fill="hold">
                                          <p:stCondLst>
                                            <p:cond delay="0"/>
                                          </p:stCondLst>
                                        </p:cTn>
                                        <p:tgtEl>
                                          <p:spTgt spid="68"/>
                                        </p:tgtEl>
                                        <p:attrNameLst>
                                          <p:attrName>style.visibility</p:attrName>
                                        </p:attrNameLst>
                                      </p:cBhvr>
                                      <p:to>
                                        <p:strVal val="visible"/>
                                      </p:to>
                                    </p:set>
                                    <p:animEffect transition="in" filter="wipe(down)">
                                      <p:cBhvr>
                                        <p:cTn id="133" dur="500"/>
                                        <p:tgtEl>
                                          <p:spTgt spid="68"/>
                                        </p:tgtEl>
                                      </p:cBhvr>
                                    </p:animEffect>
                                  </p:childTnLst>
                                </p:cTn>
                              </p:par>
                            </p:childTnLst>
                          </p:cTn>
                        </p:par>
                        <p:par>
                          <p:cTn id="134" fill="hold">
                            <p:stCondLst>
                              <p:cond delay="13500"/>
                            </p:stCondLst>
                            <p:childTnLst>
                              <p:par>
                                <p:cTn id="135" presetID="10" presetClass="entr" presetSubtype="0" fill="hold" grpId="0" nodeType="afterEffect">
                                  <p:stCondLst>
                                    <p:cond delay="0"/>
                                  </p:stCondLst>
                                  <p:childTnLst>
                                    <p:set>
                                      <p:cBhvr>
                                        <p:cTn id="136" dur="1" fill="hold">
                                          <p:stCondLst>
                                            <p:cond delay="0"/>
                                          </p:stCondLst>
                                        </p:cTn>
                                        <p:tgtEl>
                                          <p:spTgt spid="80"/>
                                        </p:tgtEl>
                                        <p:attrNameLst>
                                          <p:attrName>style.visibility</p:attrName>
                                        </p:attrNameLst>
                                      </p:cBhvr>
                                      <p:to>
                                        <p:strVal val="visible"/>
                                      </p:to>
                                    </p:set>
                                    <p:animEffect transition="in" filter="fade">
                                      <p:cBhvr>
                                        <p:cTn id="137" dur="500"/>
                                        <p:tgtEl>
                                          <p:spTgt spid="80"/>
                                        </p:tgtEl>
                                      </p:cBhvr>
                                    </p:animEffect>
                                  </p:childTnLst>
                                </p:cTn>
                              </p:par>
                              <p:par>
                                <p:cTn id="138" presetID="22" presetClass="entr" presetSubtype="8" fill="hold" grpId="0" nodeType="withEffect">
                                  <p:stCondLst>
                                    <p:cond delay="0"/>
                                  </p:stCondLst>
                                  <p:childTnLst>
                                    <p:set>
                                      <p:cBhvr>
                                        <p:cTn id="139" dur="1" fill="hold">
                                          <p:stCondLst>
                                            <p:cond delay="0"/>
                                          </p:stCondLst>
                                        </p:cTn>
                                        <p:tgtEl>
                                          <p:spTgt spid="1050"/>
                                        </p:tgtEl>
                                        <p:attrNameLst>
                                          <p:attrName>style.visibility</p:attrName>
                                        </p:attrNameLst>
                                      </p:cBhvr>
                                      <p:to>
                                        <p:strVal val="visible"/>
                                      </p:to>
                                    </p:set>
                                    <p:animEffect transition="in" filter="wipe(left)">
                                      <p:cBhvr>
                                        <p:cTn id="140" dur="500"/>
                                        <p:tgtEl>
                                          <p:spTgt spid="1050"/>
                                        </p:tgtEl>
                                      </p:cBhvr>
                                    </p:animEffect>
                                  </p:childTnLst>
                                </p:cTn>
                              </p:par>
                            </p:childTnLst>
                          </p:cTn>
                        </p:par>
                        <p:par>
                          <p:cTn id="141" fill="hold">
                            <p:stCondLst>
                              <p:cond delay="14000"/>
                            </p:stCondLst>
                            <p:childTnLst>
                              <p:par>
                                <p:cTn id="142" presetID="10" presetClass="entr" presetSubtype="0" fill="hold" grpId="0" nodeType="afterEffect">
                                  <p:stCondLst>
                                    <p:cond delay="0"/>
                                  </p:stCondLst>
                                  <p:childTnLst>
                                    <p:set>
                                      <p:cBhvr>
                                        <p:cTn id="143" dur="1" fill="hold">
                                          <p:stCondLst>
                                            <p:cond delay="0"/>
                                          </p:stCondLst>
                                        </p:cTn>
                                        <p:tgtEl>
                                          <p:spTgt spid="75"/>
                                        </p:tgtEl>
                                        <p:attrNameLst>
                                          <p:attrName>style.visibility</p:attrName>
                                        </p:attrNameLst>
                                      </p:cBhvr>
                                      <p:to>
                                        <p:strVal val="visible"/>
                                      </p:to>
                                    </p:set>
                                    <p:animEffect transition="in" filter="fade">
                                      <p:cBhvr>
                                        <p:cTn id="144" dur="500"/>
                                        <p:tgtEl>
                                          <p:spTgt spid="75"/>
                                        </p:tgtEl>
                                      </p:cBhvr>
                                    </p:animEffect>
                                  </p:childTnLst>
                                </p:cTn>
                              </p:par>
                            </p:childTnLst>
                          </p:cTn>
                        </p:par>
                        <p:par>
                          <p:cTn id="145" fill="hold">
                            <p:stCondLst>
                              <p:cond delay="14500"/>
                            </p:stCondLst>
                            <p:childTnLst>
                              <p:par>
                                <p:cTn id="146" presetID="22" presetClass="entr" presetSubtype="8" fill="hold" grpId="0" nodeType="afterEffect">
                                  <p:stCondLst>
                                    <p:cond delay="0"/>
                                  </p:stCondLst>
                                  <p:childTnLst>
                                    <p:set>
                                      <p:cBhvr>
                                        <p:cTn id="147" dur="1" fill="hold">
                                          <p:stCondLst>
                                            <p:cond delay="0"/>
                                          </p:stCondLst>
                                        </p:cTn>
                                        <p:tgtEl>
                                          <p:spTgt spid="88"/>
                                        </p:tgtEl>
                                        <p:attrNameLst>
                                          <p:attrName>style.visibility</p:attrName>
                                        </p:attrNameLst>
                                      </p:cBhvr>
                                      <p:to>
                                        <p:strVal val="visible"/>
                                      </p:to>
                                    </p:set>
                                    <p:animEffect transition="in" filter="wipe(left)">
                                      <p:cBhvr>
                                        <p:cTn id="148" dur="500"/>
                                        <p:tgtEl>
                                          <p:spTgt spid="8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9" grpId="0" animBg="1"/>
      <p:bldP spid="1034" grpId="0" animBg="1"/>
      <p:bldP spid="1040" grpId="0" animBg="1"/>
      <p:bldP spid="1045" grpId="0" animBg="1"/>
      <p:bldP spid="1050" grpId="0" animBg="1"/>
      <p:bldP spid="71" grpId="0"/>
      <p:bldP spid="72" grpId="0"/>
      <p:bldP spid="73" grpId="0"/>
      <p:bldP spid="74" grpId="0"/>
      <p:bldP spid="75" grpId="0"/>
      <p:bldP spid="76" grpId="0"/>
      <p:bldP spid="77" grpId="0"/>
      <p:bldP spid="78" grpId="0"/>
      <p:bldP spid="80" grpId="0"/>
      <p:bldP spid="5" grpId="0" animBg="1"/>
      <p:bldP spid="89" grpId="0" animBg="1"/>
      <p:bldP spid="90" grpId="0" animBg="1"/>
      <p:bldP spid="91" grpId="0" animBg="1"/>
      <p:bldP spid="83" grpId="0" animBg="1"/>
      <p:bldP spid="79" grpId="0"/>
      <p:bldP spid="88" grpId="0" animBg="1"/>
      <p:bldP spid="87" grpId="0" animBg="1"/>
      <p:bldP spid="86" grpId="0" animBg="1"/>
      <p:bldP spid="85" grpId="0" animBg="1"/>
      <p:bldP spid="84" grpId="0" animBg="1"/>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7410918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Animations:</a:t>
            </a:r>
          </a:p>
          <a:p>
            <a:r>
              <a:rPr lang="en-US" sz="1600" dirty="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a:solidFill>
                  <a:schemeClr val="tx1"/>
                </a:solidFill>
              </a:rPr>
              <a:t>Slide Pause:</a:t>
            </a:r>
          </a:p>
          <a:p>
            <a:r>
              <a:rPr lang="en-US" sz="1600" dirty="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endParaRPr>
          </a:p>
          <a:p>
            <a:r>
              <a:rPr lang="en-US" sz="2000" b="1" u="sng" dirty="0">
                <a:solidFill>
                  <a:schemeClr val="tx1"/>
                </a:solidFill>
              </a:rPr>
              <a:t>Animation Changes:</a:t>
            </a:r>
          </a:p>
          <a:p>
            <a:r>
              <a:rPr lang="en-US" sz="1600" dirty="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endParaRPr>
          </a:p>
          <a:p>
            <a:r>
              <a:rPr lang="en-US" sz="2000" b="1" u="sng" dirty="0">
                <a:solidFill>
                  <a:schemeClr val="tx1"/>
                </a:solidFill>
              </a:rPr>
              <a:t>Transitions:</a:t>
            </a:r>
          </a:p>
          <a:p>
            <a:r>
              <a:rPr lang="en-US" sz="1600" dirty="0">
                <a:solidFill>
                  <a:schemeClr val="tx1"/>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2724131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Background 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rPr>
              <a:t>Changing Image Elements :</a:t>
            </a: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rPr>
              <a:t>Color Transparency Screen:</a:t>
            </a:r>
          </a:p>
          <a:p>
            <a:r>
              <a:rPr lang="en-US" sz="1600" dirty="0">
                <a:solidFill>
                  <a:schemeClr val="tx1"/>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8687743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tx1"/>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387490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3033</TotalTime>
  <Words>1251</Words>
  <Application>Microsoft Office PowerPoint</Application>
  <PresentationFormat>Widescreen</PresentationFormat>
  <Paragraphs>61</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1_Custom Design</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600</cp:revision>
  <dcterms:created xsi:type="dcterms:W3CDTF">2015-12-31T02:20:12Z</dcterms:created>
  <dcterms:modified xsi:type="dcterms:W3CDTF">2016-09-17T01:14:49Z</dcterms:modified>
</cp:coreProperties>
</file>