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310"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07852"/>
    <a:srgbClr val="FFC000"/>
    <a:srgbClr val="A5A5A5"/>
    <a:srgbClr val="ED7D31"/>
    <a:srgbClr val="5B9BD5"/>
    <a:srgbClr val="00B0F0"/>
    <a:srgbClr val="4472C4"/>
    <a:srgbClr val="70AD47"/>
    <a:srgbClr val="878889"/>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9" d="100"/>
          <a:sy n="89" d="100"/>
        </p:scale>
        <p:origin x="108" y="558"/>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8A03FD-669F-475F-B08E-D2CB64605A77}" type="slidenum">
              <a:rPr lang="en-US" smtClean="0"/>
              <a:t>1</a:t>
            </a:fld>
            <a:endParaRPr lang="en-US"/>
          </a:p>
        </p:txBody>
      </p:sp>
    </p:spTree>
    <p:extLst>
      <p:ext uri="{BB962C8B-B14F-4D97-AF65-F5344CB8AC3E}">
        <p14:creationId xmlns:p14="http://schemas.microsoft.com/office/powerpoint/2010/main" val="31868082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pic">
    <p:spTree>
      <p:nvGrpSpPr>
        <p:cNvPr id="1" name=""/>
        <p:cNvGrpSpPr/>
        <p:nvPr/>
      </p:nvGrpSpPr>
      <p:grpSpPr>
        <a:xfrm>
          <a:off x="0" y="0"/>
          <a:ext cx="0" cy="0"/>
          <a:chOff x="0" y="0"/>
          <a:chExt cx="0" cy="0"/>
        </a:xfrm>
      </p:grpSpPr>
      <p:sp>
        <p:nvSpPr>
          <p:cNvPr id="7" name="Picture Placeholder 7"/>
          <p:cNvSpPr>
            <a:spLocks noGrp="1"/>
          </p:cNvSpPr>
          <p:nvPr>
            <p:ph type="pic" sz="quarter" idx="53" hasCustomPrompt="1"/>
          </p:nvPr>
        </p:nvSpPr>
        <p:spPr>
          <a:xfrm>
            <a:off x="1547446" y="0"/>
            <a:ext cx="10644554" cy="6858000"/>
          </a:xfrm>
          <a:prstGeom prst="rect">
            <a:avLst/>
          </a:prstGeom>
          <a:ln w="3175">
            <a:noFill/>
          </a:ln>
        </p:spPr>
        <p:txBody>
          <a:bodyPr wrap="none" tIns="0" bIns="2011680" anchor="b"/>
          <a:lstStyle>
            <a:lvl1pPr algn="ctr" rtl="0">
              <a:buNone/>
              <a:defRPr sz="2400" b="1" baseline="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3701897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4392233" y="3865706"/>
            <a:ext cx="1422400" cy="1422400"/>
            <a:chOff x="2997710" y="1399716"/>
            <a:chExt cx="1066800" cy="1066800"/>
          </a:xfrm>
          <a:effectLst>
            <a:outerShdw blurRad="50800" dist="38100" dir="2700000" algn="tl" rotWithShape="0">
              <a:prstClr val="black">
                <a:alpha val="40000"/>
              </a:prstClr>
            </a:outerShdw>
          </a:effectLst>
        </p:grpSpPr>
        <p:sp>
          <p:nvSpPr>
            <p:cNvPr id="17" name="Oval 16"/>
            <p:cNvSpPr/>
            <p:nvPr/>
          </p:nvSpPr>
          <p:spPr>
            <a:xfrm>
              <a:off x="2997710" y="1399716"/>
              <a:ext cx="1066800" cy="1066800"/>
            </a:xfrm>
            <a:prstGeom prst="ellipse">
              <a:avLst/>
            </a:prstGeom>
            <a:solidFill>
              <a:srgbClr val="A5A5A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18" name="Group 34"/>
            <p:cNvGrpSpPr/>
            <p:nvPr/>
          </p:nvGrpSpPr>
          <p:grpSpPr>
            <a:xfrm>
              <a:off x="3269160" y="1670007"/>
              <a:ext cx="523900" cy="526219"/>
              <a:chOff x="3249814" y="1657349"/>
              <a:chExt cx="523900" cy="526219"/>
            </a:xfrm>
          </p:grpSpPr>
          <p:sp>
            <p:nvSpPr>
              <p:cNvPr id="20" name="Freeform 106"/>
              <p:cNvSpPr>
                <a:spLocks noEditPoints="1"/>
              </p:cNvSpPr>
              <p:nvPr/>
            </p:nvSpPr>
            <p:spPr bwMode="auto">
              <a:xfrm>
                <a:off x="3463083" y="1738483"/>
                <a:ext cx="122862" cy="125180"/>
              </a:xfrm>
              <a:custGeom>
                <a:avLst/>
                <a:gdLst/>
                <a:ahLst/>
                <a:cxnLst>
                  <a:cxn ang="0">
                    <a:pos x="27" y="0"/>
                  </a:cxn>
                  <a:cxn ang="0">
                    <a:pos x="0" y="27"/>
                  </a:cxn>
                  <a:cxn ang="0">
                    <a:pos x="2" y="29"/>
                  </a:cxn>
                  <a:cxn ang="0">
                    <a:pos x="4" y="27"/>
                  </a:cxn>
                  <a:cxn ang="0">
                    <a:pos x="27" y="4"/>
                  </a:cxn>
                  <a:cxn ang="0">
                    <a:pos x="29" y="2"/>
                  </a:cxn>
                  <a:cxn ang="0">
                    <a:pos x="27" y="0"/>
                  </a:cxn>
                  <a:cxn ang="0">
                    <a:pos x="27" y="0"/>
                  </a:cxn>
                  <a:cxn ang="0">
                    <a:pos x="27" y="0"/>
                  </a:cxn>
                </a:cxnLst>
                <a:rect l="0" t="0" r="r" b="b"/>
                <a:pathLst>
                  <a:path w="29" h="29">
                    <a:moveTo>
                      <a:pt x="27" y="0"/>
                    </a:moveTo>
                    <a:cubicBezTo>
                      <a:pt x="12" y="0"/>
                      <a:pt x="0" y="12"/>
                      <a:pt x="0" y="27"/>
                    </a:cubicBezTo>
                    <a:cubicBezTo>
                      <a:pt x="0" y="28"/>
                      <a:pt x="1" y="29"/>
                      <a:pt x="2" y="29"/>
                    </a:cubicBezTo>
                    <a:cubicBezTo>
                      <a:pt x="3" y="29"/>
                      <a:pt x="4" y="28"/>
                      <a:pt x="4" y="27"/>
                    </a:cubicBezTo>
                    <a:cubicBezTo>
                      <a:pt x="4" y="14"/>
                      <a:pt x="14" y="4"/>
                      <a:pt x="27" y="4"/>
                    </a:cubicBezTo>
                    <a:cubicBezTo>
                      <a:pt x="28" y="4"/>
                      <a:pt x="29" y="3"/>
                      <a:pt x="29" y="2"/>
                    </a:cubicBezTo>
                    <a:cubicBezTo>
                      <a:pt x="29" y="1"/>
                      <a:pt x="28" y="0"/>
                      <a:pt x="27" y="0"/>
                    </a:cubicBezTo>
                    <a:close/>
                    <a:moveTo>
                      <a:pt x="27" y="0"/>
                    </a:moveTo>
                    <a:cubicBezTo>
                      <a:pt x="27" y="0"/>
                      <a:pt x="27" y="0"/>
                      <a:pt x="27" y="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105"/>
              <p:cNvSpPr>
                <a:spLocks noEditPoints="1"/>
              </p:cNvSpPr>
              <p:nvPr/>
            </p:nvSpPr>
            <p:spPr bwMode="auto">
              <a:xfrm>
                <a:off x="3249814" y="1657349"/>
                <a:ext cx="523900" cy="526219"/>
              </a:xfrm>
              <a:custGeom>
                <a:avLst/>
                <a:gdLst/>
                <a:ahLst/>
                <a:cxnLst>
                  <a:cxn ang="0">
                    <a:pos x="77" y="0"/>
                  </a:cxn>
                  <a:cxn ang="0">
                    <a:pos x="31" y="46"/>
                  </a:cxn>
                  <a:cxn ang="0">
                    <a:pos x="36" y="68"/>
                  </a:cxn>
                  <a:cxn ang="0">
                    <a:pos x="4" y="100"/>
                  </a:cxn>
                  <a:cxn ang="0">
                    <a:pos x="4" y="100"/>
                  </a:cxn>
                  <a:cxn ang="0">
                    <a:pos x="0" y="109"/>
                  </a:cxn>
                  <a:cxn ang="0">
                    <a:pos x="13" y="123"/>
                  </a:cxn>
                  <a:cxn ang="0">
                    <a:pos x="23" y="119"/>
                  </a:cxn>
                  <a:cxn ang="0">
                    <a:pos x="23" y="119"/>
                  </a:cxn>
                  <a:cxn ang="0">
                    <a:pos x="55" y="87"/>
                  </a:cxn>
                  <a:cxn ang="0">
                    <a:pos x="77" y="92"/>
                  </a:cxn>
                  <a:cxn ang="0">
                    <a:pos x="123" y="46"/>
                  </a:cxn>
                  <a:cxn ang="0">
                    <a:pos x="77" y="0"/>
                  </a:cxn>
                  <a:cxn ang="0">
                    <a:pos x="18" y="114"/>
                  </a:cxn>
                  <a:cxn ang="0">
                    <a:pos x="13" y="116"/>
                  </a:cxn>
                  <a:cxn ang="0">
                    <a:pos x="7" y="109"/>
                  </a:cxn>
                  <a:cxn ang="0">
                    <a:pos x="9" y="104"/>
                  </a:cxn>
                  <a:cxn ang="0">
                    <a:pos x="9" y="104"/>
                  </a:cxn>
                  <a:cxn ang="0">
                    <a:pos x="40" y="73"/>
                  </a:cxn>
                  <a:cxn ang="0">
                    <a:pos x="49" y="83"/>
                  </a:cxn>
                  <a:cxn ang="0">
                    <a:pos x="18" y="114"/>
                  </a:cxn>
                  <a:cxn ang="0">
                    <a:pos x="77" y="84"/>
                  </a:cxn>
                  <a:cxn ang="0">
                    <a:pos x="38" y="46"/>
                  </a:cxn>
                  <a:cxn ang="0">
                    <a:pos x="77" y="8"/>
                  </a:cxn>
                  <a:cxn ang="0">
                    <a:pos x="115" y="46"/>
                  </a:cxn>
                  <a:cxn ang="0">
                    <a:pos x="77" y="84"/>
                  </a:cxn>
                  <a:cxn ang="0">
                    <a:pos x="77" y="84"/>
                  </a:cxn>
                  <a:cxn ang="0">
                    <a:pos x="77" y="84"/>
                  </a:cxn>
                </a:cxnLst>
                <a:rect l="0" t="0" r="r" b="b"/>
                <a:pathLst>
                  <a:path w="123" h="123">
                    <a:moveTo>
                      <a:pt x="77" y="0"/>
                    </a:moveTo>
                    <a:cubicBezTo>
                      <a:pt x="51" y="0"/>
                      <a:pt x="31" y="21"/>
                      <a:pt x="31" y="46"/>
                    </a:cubicBezTo>
                    <a:cubicBezTo>
                      <a:pt x="31" y="54"/>
                      <a:pt x="33" y="61"/>
                      <a:pt x="36" y="68"/>
                    </a:cubicBezTo>
                    <a:cubicBezTo>
                      <a:pt x="4" y="100"/>
                      <a:pt x="4" y="100"/>
                      <a:pt x="4" y="100"/>
                    </a:cubicBezTo>
                    <a:cubicBezTo>
                      <a:pt x="4" y="100"/>
                      <a:pt x="4" y="100"/>
                      <a:pt x="4" y="100"/>
                    </a:cubicBezTo>
                    <a:cubicBezTo>
                      <a:pt x="2" y="102"/>
                      <a:pt x="0" y="105"/>
                      <a:pt x="0" y="109"/>
                    </a:cubicBezTo>
                    <a:cubicBezTo>
                      <a:pt x="0" y="117"/>
                      <a:pt x="6" y="123"/>
                      <a:pt x="13" y="123"/>
                    </a:cubicBezTo>
                    <a:cubicBezTo>
                      <a:pt x="17" y="123"/>
                      <a:pt x="21" y="121"/>
                      <a:pt x="23" y="119"/>
                    </a:cubicBezTo>
                    <a:cubicBezTo>
                      <a:pt x="23" y="119"/>
                      <a:pt x="23" y="119"/>
                      <a:pt x="23" y="119"/>
                    </a:cubicBezTo>
                    <a:cubicBezTo>
                      <a:pt x="55" y="87"/>
                      <a:pt x="55" y="87"/>
                      <a:pt x="55" y="87"/>
                    </a:cubicBezTo>
                    <a:cubicBezTo>
                      <a:pt x="62" y="90"/>
                      <a:pt x="69" y="92"/>
                      <a:pt x="77" y="92"/>
                    </a:cubicBezTo>
                    <a:cubicBezTo>
                      <a:pt x="102" y="92"/>
                      <a:pt x="123" y="71"/>
                      <a:pt x="123" y="46"/>
                    </a:cubicBezTo>
                    <a:cubicBezTo>
                      <a:pt x="123" y="21"/>
                      <a:pt x="102" y="0"/>
                      <a:pt x="77" y="0"/>
                    </a:cubicBezTo>
                    <a:close/>
                    <a:moveTo>
                      <a:pt x="18" y="114"/>
                    </a:moveTo>
                    <a:cubicBezTo>
                      <a:pt x="17" y="115"/>
                      <a:pt x="15" y="116"/>
                      <a:pt x="13" y="116"/>
                    </a:cubicBezTo>
                    <a:cubicBezTo>
                      <a:pt x="10" y="116"/>
                      <a:pt x="7" y="113"/>
                      <a:pt x="7" y="109"/>
                    </a:cubicBezTo>
                    <a:cubicBezTo>
                      <a:pt x="7" y="107"/>
                      <a:pt x="8" y="106"/>
                      <a:pt x="9" y="104"/>
                    </a:cubicBezTo>
                    <a:cubicBezTo>
                      <a:pt x="9" y="104"/>
                      <a:pt x="9" y="104"/>
                      <a:pt x="9" y="104"/>
                    </a:cubicBezTo>
                    <a:cubicBezTo>
                      <a:pt x="40" y="73"/>
                      <a:pt x="40" y="73"/>
                      <a:pt x="40" y="73"/>
                    </a:cubicBezTo>
                    <a:cubicBezTo>
                      <a:pt x="42" y="77"/>
                      <a:pt x="46" y="80"/>
                      <a:pt x="49" y="83"/>
                    </a:cubicBezTo>
                    <a:lnTo>
                      <a:pt x="18" y="114"/>
                    </a:lnTo>
                    <a:close/>
                    <a:moveTo>
                      <a:pt x="77" y="84"/>
                    </a:moveTo>
                    <a:cubicBezTo>
                      <a:pt x="55" y="84"/>
                      <a:pt x="38" y="67"/>
                      <a:pt x="38" y="46"/>
                    </a:cubicBezTo>
                    <a:cubicBezTo>
                      <a:pt x="38" y="25"/>
                      <a:pt x="55" y="8"/>
                      <a:pt x="77" y="8"/>
                    </a:cubicBezTo>
                    <a:cubicBezTo>
                      <a:pt x="98" y="8"/>
                      <a:pt x="115" y="25"/>
                      <a:pt x="115" y="46"/>
                    </a:cubicBezTo>
                    <a:cubicBezTo>
                      <a:pt x="115" y="67"/>
                      <a:pt x="98" y="84"/>
                      <a:pt x="77" y="84"/>
                    </a:cubicBezTo>
                    <a:close/>
                    <a:moveTo>
                      <a:pt x="77" y="84"/>
                    </a:moveTo>
                    <a:cubicBezTo>
                      <a:pt x="77" y="84"/>
                      <a:pt x="77" y="84"/>
                      <a:pt x="77" y="8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21" name="Group 20"/>
          <p:cNvGrpSpPr/>
          <p:nvPr/>
        </p:nvGrpSpPr>
        <p:grpSpPr>
          <a:xfrm>
            <a:off x="6610160" y="1732106"/>
            <a:ext cx="1422400" cy="1422400"/>
            <a:chOff x="5079492" y="1341660"/>
            <a:chExt cx="1066800" cy="1066800"/>
          </a:xfrm>
          <a:effectLst>
            <a:outerShdw blurRad="50800" dist="38100" dir="2700000" algn="tl" rotWithShape="0">
              <a:prstClr val="black">
                <a:alpha val="40000"/>
              </a:prstClr>
            </a:outerShdw>
          </a:effectLst>
        </p:grpSpPr>
        <p:sp>
          <p:nvSpPr>
            <p:cNvPr id="22" name="Oval 21"/>
            <p:cNvSpPr/>
            <p:nvPr/>
          </p:nvSpPr>
          <p:spPr>
            <a:xfrm>
              <a:off x="5079492" y="1341660"/>
              <a:ext cx="1066800" cy="1066800"/>
            </a:xfrm>
            <a:prstGeom prst="ellipse">
              <a:avLst/>
            </a:prstGeom>
            <a:solidFill>
              <a:srgbClr val="ED7D3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3" name="Freeform 90"/>
            <p:cNvSpPr>
              <a:spLocks noEditPoints="1"/>
            </p:cNvSpPr>
            <p:nvPr/>
          </p:nvSpPr>
          <p:spPr bwMode="auto">
            <a:xfrm>
              <a:off x="5354637" y="1616805"/>
              <a:ext cx="516510" cy="516510"/>
            </a:xfrm>
            <a:custGeom>
              <a:avLst/>
              <a:gdLst/>
              <a:ahLst/>
              <a:cxnLst>
                <a:cxn ang="0">
                  <a:pos x="77" y="14"/>
                </a:cxn>
                <a:cxn ang="0">
                  <a:pos x="51" y="34"/>
                </a:cxn>
                <a:cxn ang="0">
                  <a:pos x="0" y="54"/>
                </a:cxn>
                <a:cxn ang="0">
                  <a:pos x="23" y="80"/>
                </a:cxn>
                <a:cxn ang="0">
                  <a:pos x="31" y="123"/>
                </a:cxn>
                <a:cxn ang="0">
                  <a:pos x="54" y="115"/>
                </a:cxn>
                <a:cxn ang="0">
                  <a:pos x="50" y="103"/>
                </a:cxn>
                <a:cxn ang="0">
                  <a:pos x="50" y="76"/>
                </a:cxn>
                <a:cxn ang="0">
                  <a:pos x="51" y="74"/>
                </a:cxn>
                <a:cxn ang="0">
                  <a:pos x="52" y="73"/>
                </a:cxn>
                <a:cxn ang="0">
                  <a:pos x="53" y="73"/>
                </a:cxn>
                <a:cxn ang="0">
                  <a:pos x="77" y="94"/>
                </a:cxn>
                <a:cxn ang="0">
                  <a:pos x="123" y="54"/>
                </a:cxn>
                <a:cxn ang="0">
                  <a:pos x="77" y="54"/>
                </a:cxn>
                <a:cxn ang="0">
                  <a:pos x="88" y="42"/>
                </a:cxn>
                <a:cxn ang="0">
                  <a:pos x="88" y="65"/>
                </a:cxn>
                <a:cxn ang="0">
                  <a:pos x="77" y="54"/>
                </a:cxn>
                <a:cxn ang="0">
                  <a:pos x="15" y="42"/>
                </a:cxn>
                <a:cxn ang="0">
                  <a:pos x="38" y="54"/>
                </a:cxn>
                <a:cxn ang="0">
                  <a:pos x="15" y="65"/>
                </a:cxn>
                <a:cxn ang="0">
                  <a:pos x="46" y="115"/>
                </a:cxn>
                <a:cxn ang="0">
                  <a:pos x="31" y="80"/>
                </a:cxn>
                <a:cxn ang="0">
                  <a:pos x="31" y="73"/>
                </a:cxn>
                <a:cxn ang="0">
                  <a:pos x="43" y="73"/>
                </a:cxn>
                <a:cxn ang="0">
                  <a:pos x="42" y="103"/>
                </a:cxn>
                <a:cxn ang="0">
                  <a:pos x="46" y="112"/>
                </a:cxn>
                <a:cxn ang="0">
                  <a:pos x="51" y="65"/>
                </a:cxn>
                <a:cxn ang="0">
                  <a:pos x="50" y="65"/>
                </a:cxn>
                <a:cxn ang="0">
                  <a:pos x="50" y="42"/>
                </a:cxn>
                <a:cxn ang="0">
                  <a:pos x="71" y="34"/>
                </a:cxn>
                <a:cxn ang="0">
                  <a:pos x="71" y="73"/>
                </a:cxn>
                <a:cxn ang="0">
                  <a:pos x="96" y="100"/>
                </a:cxn>
                <a:cxn ang="0">
                  <a:pos x="88" y="73"/>
                </a:cxn>
                <a:cxn ang="0">
                  <a:pos x="88" y="34"/>
                </a:cxn>
                <a:cxn ang="0">
                  <a:pos x="96" y="8"/>
                </a:cxn>
                <a:cxn ang="0">
                  <a:pos x="96" y="100"/>
                </a:cxn>
                <a:cxn ang="0">
                  <a:pos x="96" y="100"/>
                </a:cxn>
              </a:cxnLst>
              <a:rect l="0" t="0" r="r" b="b"/>
              <a:pathLst>
                <a:path w="123" h="123">
                  <a:moveTo>
                    <a:pt x="96" y="0"/>
                  </a:moveTo>
                  <a:cubicBezTo>
                    <a:pt x="88" y="0"/>
                    <a:pt x="82" y="5"/>
                    <a:pt x="77" y="14"/>
                  </a:cubicBezTo>
                  <a:cubicBezTo>
                    <a:pt x="77" y="14"/>
                    <a:pt x="77" y="14"/>
                    <a:pt x="77" y="14"/>
                  </a:cubicBezTo>
                  <a:cubicBezTo>
                    <a:pt x="71" y="26"/>
                    <a:pt x="61" y="34"/>
                    <a:pt x="51" y="34"/>
                  </a:cubicBezTo>
                  <a:cubicBezTo>
                    <a:pt x="15" y="34"/>
                    <a:pt x="15" y="34"/>
                    <a:pt x="15" y="34"/>
                  </a:cubicBezTo>
                  <a:cubicBezTo>
                    <a:pt x="7" y="34"/>
                    <a:pt x="0" y="43"/>
                    <a:pt x="0" y="54"/>
                  </a:cubicBezTo>
                  <a:cubicBezTo>
                    <a:pt x="0" y="64"/>
                    <a:pt x="7" y="73"/>
                    <a:pt x="15" y="73"/>
                  </a:cubicBezTo>
                  <a:cubicBezTo>
                    <a:pt x="20" y="73"/>
                    <a:pt x="23" y="76"/>
                    <a:pt x="23" y="80"/>
                  </a:cubicBezTo>
                  <a:cubicBezTo>
                    <a:pt x="23" y="115"/>
                    <a:pt x="23" y="115"/>
                    <a:pt x="23" y="115"/>
                  </a:cubicBezTo>
                  <a:cubicBezTo>
                    <a:pt x="23" y="119"/>
                    <a:pt x="26" y="123"/>
                    <a:pt x="31" y="123"/>
                  </a:cubicBezTo>
                  <a:cubicBezTo>
                    <a:pt x="46" y="123"/>
                    <a:pt x="46" y="123"/>
                    <a:pt x="46" y="123"/>
                  </a:cubicBezTo>
                  <a:cubicBezTo>
                    <a:pt x="50" y="123"/>
                    <a:pt x="54" y="119"/>
                    <a:pt x="54" y="115"/>
                  </a:cubicBezTo>
                  <a:cubicBezTo>
                    <a:pt x="54" y="111"/>
                    <a:pt x="54" y="111"/>
                    <a:pt x="54" y="111"/>
                  </a:cubicBezTo>
                  <a:cubicBezTo>
                    <a:pt x="54" y="107"/>
                    <a:pt x="50" y="106"/>
                    <a:pt x="50" y="103"/>
                  </a:cubicBezTo>
                  <a:cubicBezTo>
                    <a:pt x="50" y="77"/>
                    <a:pt x="50" y="77"/>
                    <a:pt x="50" y="77"/>
                  </a:cubicBezTo>
                  <a:cubicBezTo>
                    <a:pt x="50" y="76"/>
                    <a:pt x="50" y="76"/>
                    <a:pt x="50" y="76"/>
                  </a:cubicBezTo>
                  <a:cubicBezTo>
                    <a:pt x="50" y="76"/>
                    <a:pt x="50" y="75"/>
                    <a:pt x="50" y="75"/>
                  </a:cubicBezTo>
                  <a:cubicBezTo>
                    <a:pt x="50" y="75"/>
                    <a:pt x="51" y="75"/>
                    <a:pt x="51" y="74"/>
                  </a:cubicBezTo>
                  <a:cubicBezTo>
                    <a:pt x="51" y="74"/>
                    <a:pt x="51" y="74"/>
                    <a:pt x="52" y="73"/>
                  </a:cubicBezTo>
                  <a:cubicBezTo>
                    <a:pt x="52" y="73"/>
                    <a:pt x="52" y="73"/>
                    <a:pt x="52" y="73"/>
                  </a:cubicBezTo>
                  <a:cubicBezTo>
                    <a:pt x="52" y="73"/>
                    <a:pt x="52" y="73"/>
                    <a:pt x="52" y="73"/>
                  </a:cubicBezTo>
                  <a:cubicBezTo>
                    <a:pt x="52" y="73"/>
                    <a:pt x="53" y="73"/>
                    <a:pt x="53" y="73"/>
                  </a:cubicBezTo>
                  <a:cubicBezTo>
                    <a:pt x="63" y="74"/>
                    <a:pt x="71" y="82"/>
                    <a:pt x="77" y="94"/>
                  </a:cubicBezTo>
                  <a:cubicBezTo>
                    <a:pt x="77" y="94"/>
                    <a:pt x="77" y="94"/>
                    <a:pt x="77" y="94"/>
                  </a:cubicBezTo>
                  <a:cubicBezTo>
                    <a:pt x="82" y="102"/>
                    <a:pt x="88" y="107"/>
                    <a:pt x="96" y="107"/>
                  </a:cubicBezTo>
                  <a:cubicBezTo>
                    <a:pt x="114" y="107"/>
                    <a:pt x="123" y="80"/>
                    <a:pt x="123" y="54"/>
                  </a:cubicBezTo>
                  <a:cubicBezTo>
                    <a:pt x="123" y="27"/>
                    <a:pt x="114" y="0"/>
                    <a:pt x="96" y="0"/>
                  </a:cubicBezTo>
                  <a:close/>
                  <a:moveTo>
                    <a:pt x="77" y="54"/>
                  </a:moveTo>
                  <a:cubicBezTo>
                    <a:pt x="77" y="50"/>
                    <a:pt x="77" y="46"/>
                    <a:pt x="77" y="42"/>
                  </a:cubicBezTo>
                  <a:cubicBezTo>
                    <a:pt x="88" y="42"/>
                    <a:pt x="88" y="42"/>
                    <a:pt x="88" y="42"/>
                  </a:cubicBezTo>
                  <a:cubicBezTo>
                    <a:pt x="92" y="42"/>
                    <a:pt x="96" y="47"/>
                    <a:pt x="96" y="54"/>
                  </a:cubicBezTo>
                  <a:cubicBezTo>
                    <a:pt x="96" y="60"/>
                    <a:pt x="92" y="65"/>
                    <a:pt x="88" y="65"/>
                  </a:cubicBezTo>
                  <a:cubicBezTo>
                    <a:pt x="77" y="65"/>
                    <a:pt x="77" y="65"/>
                    <a:pt x="77" y="65"/>
                  </a:cubicBezTo>
                  <a:cubicBezTo>
                    <a:pt x="77" y="61"/>
                    <a:pt x="77" y="58"/>
                    <a:pt x="77" y="54"/>
                  </a:cubicBezTo>
                  <a:close/>
                  <a:moveTo>
                    <a:pt x="8" y="54"/>
                  </a:moveTo>
                  <a:cubicBezTo>
                    <a:pt x="8" y="47"/>
                    <a:pt x="11" y="42"/>
                    <a:pt x="15" y="42"/>
                  </a:cubicBezTo>
                  <a:cubicBezTo>
                    <a:pt x="42" y="42"/>
                    <a:pt x="42" y="42"/>
                    <a:pt x="42" y="42"/>
                  </a:cubicBezTo>
                  <a:cubicBezTo>
                    <a:pt x="40" y="45"/>
                    <a:pt x="38" y="49"/>
                    <a:pt x="38" y="54"/>
                  </a:cubicBezTo>
                  <a:cubicBezTo>
                    <a:pt x="38" y="58"/>
                    <a:pt x="40" y="62"/>
                    <a:pt x="42" y="65"/>
                  </a:cubicBezTo>
                  <a:cubicBezTo>
                    <a:pt x="15" y="65"/>
                    <a:pt x="15" y="65"/>
                    <a:pt x="15" y="65"/>
                  </a:cubicBezTo>
                  <a:cubicBezTo>
                    <a:pt x="11" y="65"/>
                    <a:pt x="8" y="60"/>
                    <a:pt x="8" y="54"/>
                  </a:cubicBezTo>
                  <a:close/>
                  <a:moveTo>
                    <a:pt x="46" y="115"/>
                  </a:moveTo>
                  <a:cubicBezTo>
                    <a:pt x="31" y="115"/>
                    <a:pt x="31" y="115"/>
                    <a:pt x="31" y="115"/>
                  </a:cubicBezTo>
                  <a:cubicBezTo>
                    <a:pt x="31" y="80"/>
                    <a:pt x="31" y="80"/>
                    <a:pt x="31" y="80"/>
                  </a:cubicBezTo>
                  <a:cubicBezTo>
                    <a:pt x="31" y="78"/>
                    <a:pt x="30" y="75"/>
                    <a:pt x="29" y="73"/>
                  </a:cubicBezTo>
                  <a:cubicBezTo>
                    <a:pt x="31" y="73"/>
                    <a:pt x="31" y="73"/>
                    <a:pt x="31" y="73"/>
                  </a:cubicBezTo>
                  <a:cubicBezTo>
                    <a:pt x="31" y="73"/>
                    <a:pt x="31" y="73"/>
                    <a:pt x="31" y="73"/>
                  </a:cubicBezTo>
                  <a:cubicBezTo>
                    <a:pt x="43" y="73"/>
                    <a:pt x="43" y="73"/>
                    <a:pt x="43" y="73"/>
                  </a:cubicBezTo>
                  <a:cubicBezTo>
                    <a:pt x="42" y="74"/>
                    <a:pt x="42" y="75"/>
                    <a:pt x="42" y="77"/>
                  </a:cubicBezTo>
                  <a:cubicBezTo>
                    <a:pt x="42" y="103"/>
                    <a:pt x="42" y="103"/>
                    <a:pt x="42" y="103"/>
                  </a:cubicBezTo>
                  <a:cubicBezTo>
                    <a:pt x="42" y="107"/>
                    <a:pt x="44" y="110"/>
                    <a:pt x="46" y="111"/>
                  </a:cubicBezTo>
                  <a:cubicBezTo>
                    <a:pt x="46" y="111"/>
                    <a:pt x="46" y="111"/>
                    <a:pt x="46" y="112"/>
                  </a:cubicBezTo>
                  <a:lnTo>
                    <a:pt x="46" y="115"/>
                  </a:lnTo>
                  <a:close/>
                  <a:moveTo>
                    <a:pt x="51" y="65"/>
                  </a:moveTo>
                  <a:cubicBezTo>
                    <a:pt x="50" y="65"/>
                    <a:pt x="50" y="65"/>
                    <a:pt x="50" y="65"/>
                  </a:cubicBezTo>
                  <a:cubicBezTo>
                    <a:pt x="50" y="65"/>
                    <a:pt x="50" y="65"/>
                    <a:pt x="50" y="65"/>
                  </a:cubicBezTo>
                  <a:cubicBezTo>
                    <a:pt x="46" y="65"/>
                    <a:pt x="42" y="60"/>
                    <a:pt x="42" y="54"/>
                  </a:cubicBezTo>
                  <a:cubicBezTo>
                    <a:pt x="42" y="47"/>
                    <a:pt x="46" y="42"/>
                    <a:pt x="50" y="42"/>
                  </a:cubicBezTo>
                  <a:cubicBezTo>
                    <a:pt x="51" y="42"/>
                    <a:pt x="51" y="42"/>
                    <a:pt x="51" y="42"/>
                  </a:cubicBezTo>
                  <a:cubicBezTo>
                    <a:pt x="58" y="42"/>
                    <a:pt x="65" y="39"/>
                    <a:pt x="71" y="34"/>
                  </a:cubicBezTo>
                  <a:cubicBezTo>
                    <a:pt x="70" y="40"/>
                    <a:pt x="69" y="47"/>
                    <a:pt x="69" y="54"/>
                  </a:cubicBezTo>
                  <a:cubicBezTo>
                    <a:pt x="69" y="60"/>
                    <a:pt x="70" y="67"/>
                    <a:pt x="71" y="73"/>
                  </a:cubicBezTo>
                  <a:cubicBezTo>
                    <a:pt x="65" y="68"/>
                    <a:pt x="58" y="65"/>
                    <a:pt x="51" y="65"/>
                  </a:cubicBezTo>
                  <a:close/>
                  <a:moveTo>
                    <a:pt x="96" y="100"/>
                  </a:moveTo>
                  <a:cubicBezTo>
                    <a:pt x="88" y="100"/>
                    <a:pt x="82" y="89"/>
                    <a:pt x="79" y="73"/>
                  </a:cubicBezTo>
                  <a:cubicBezTo>
                    <a:pt x="88" y="73"/>
                    <a:pt x="88" y="73"/>
                    <a:pt x="88" y="73"/>
                  </a:cubicBezTo>
                  <a:cubicBezTo>
                    <a:pt x="97" y="73"/>
                    <a:pt x="104" y="64"/>
                    <a:pt x="104" y="54"/>
                  </a:cubicBezTo>
                  <a:cubicBezTo>
                    <a:pt x="104" y="43"/>
                    <a:pt x="97" y="34"/>
                    <a:pt x="88" y="34"/>
                  </a:cubicBezTo>
                  <a:cubicBezTo>
                    <a:pt x="79" y="34"/>
                    <a:pt x="79" y="34"/>
                    <a:pt x="79" y="34"/>
                  </a:cubicBezTo>
                  <a:cubicBezTo>
                    <a:pt x="82" y="19"/>
                    <a:pt x="88" y="8"/>
                    <a:pt x="96" y="8"/>
                  </a:cubicBezTo>
                  <a:cubicBezTo>
                    <a:pt x="107" y="8"/>
                    <a:pt x="115" y="28"/>
                    <a:pt x="115" y="54"/>
                  </a:cubicBezTo>
                  <a:cubicBezTo>
                    <a:pt x="115" y="79"/>
                    <a:pt x="107" y="100"/>
                    <a:pt x="96" y="100"/>
                  </a:cubicBezTo>
                  <a:close/>
                  <a:moveTo>
                    <a:pt x="96" y="100"/>
                  </a:moveTo>
                  <a:cubicBezTo>
                    <a:pt x="96" y="100"/>
                    <a:pt x="96" y="100"/>
                    <a:pt x="96" y="10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4" name="Group 23"/>
          <p:cNvGrpSpPr/>
          <p:nvPr/>
        </p:nvGrpSpPr>
        <p:grpSpPr>
          <a:xfrm>
            <a:off x="6610160" y="3865706"/>
            <a:ext cx="1422400" cy="1422400"/>
            <a:chOff x="7161273" y="1399716"/>
            <a:chExt cx="1066800" cy="1066800"/>
          </a:xfrm>
          <a:effectLst>
            <a:outerShdw blurRad="50800" dist="38100" dir="2700000" algn="tl" rotWithShape="0">
              <a:prstClr val="black">
                <a:alpha val="40000"/>
              </a:prstClr>
            </a:outerShdw>
          </a:effectLst>
        </p:grpSpPr>
        <p:sp>
          <p:nvSpPr>
            <p:cNvPr id="25" name="Oval 24"/>
            <p:cNvSpPr/>
            <p:nvPr/>
          </p:nvSpPr>
          <p:spPr>
            <a:xfrm>
              <a:off x="7161273" y="1399716"/>
              <a:ext cx="1066800" cy="1066800"/>
            </a:xfrm>
            <a:prstGeom prst="ellipse">
              <a:avLst/>
            </a:pr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26" name="Group 37"/>
            <p:cNvGrpSpPr/>
            <p:nvPr/>
          </p:nvGrpSpPr>
          <p:grpSpPr>
            <a:xfrm>
              <a:off x="7420061" y="1702248"/>
              <a:ext cx="549224" cy="461736"/>
              <a:chOff x="4856163" y="2736851"/>
              <a:chExt cx="358775" cy="301625"/>
            </a:xfrm>
            <a:solidFill>
              <a:schemeClr val="bg1"/>
            </a:solidFill>
          </p:grpSpPr>
          <p:sp>
            <p:nvSpPr>
              <p:cNvPr id="27" name="Freeform 128"/>
              <p:cNvSpPr>
                <a:spLocks noEditPoints="1"/>
              </p:cNvSpPr>
              <p:nvPr/>
            </p:nvSpPr>
            <p:spPr bwMode="auto">
              <a:xfrm>
                <a:off x="4946650" y="2814638"/>
                <a:ext cx="177800" cy="179388"/>
              </a:xfrm>
              <a:custGeom>
                <a:avLst/>
                <a:gdLst/>
                <a:ahLst/>
                <a:cxnLst>
                  <a:cxn ang="0">
                    <a:pos x="31" y="0"/>
                  </a:cxn>
                  <a:cxn ang="0">
                    <a:pos x="0" y="30"/>
                  </a:cxn>
                  <a:cxn ang="0">
                    <a:pos x="31" y="61"/>
                  </a:cxn>
                  <a:cxn ang="0">
                    <a:pos x="61" y="30"/>
                  </a:cxn>
                  <a:cxn ang="0">
                    <a:pos x="31" y="0"/>
                  </a:cxn>
                  <a:cxn ang="0">
                    <a:pos x="48" y="45"/>
                  </a:cxn>
                  <a:cxn ang="0">
                    <a:pos x="16" y="48"/>
                  </a:cxn>
                  <a:cxn ang="0">
                    <a:pos x="13" y="15"/>
                  </a:cxn>
                  <a:cxn ang="0">
                    <a:pos x="46" y="13"/>
                  </a:cxn>
                  <a:cxn ang="0">
                    <a:pos x="48" y="45"/>
                  </a:cxn>
                  <a:cxn ang="0">
                    <a:pos x="48" y="45"/>
                  </a:cxn>
                  <a:cxn ang="0">
                    <a:pos x="48" y="45"/>
                  </a:cxn>
                </a:cxnLst>
                <a:rect l="0" t="0" r="r" b="b"/>
                <a:pathLst>
                  <a:path w="61" h="61">
                    <a:moveTo>
                      <a:pt x="31" y="0"/>
                    </a:moveTo>
                    <a:cubicBezTo>
                      <a:pt x="14" y="0"/>
                      <a:pt x="0" y="13"/>
                      <a:pt x="0" y="30"/>
                    </a:cubicBezTo>
                    <a:cubicBezTo>
                      <a:pt x="0" y="47"/>
                      <a:pt x="14" y="61"/>
                      <a:pt x="31" y="61"/>
                    </a:cubicBezTo>
                    <a:cubicBezTo>
                      <a:pt x="48" y="61"/>
                      <a:pt x="61" y="47"/>
                      <a:pt x="61" y="30"/>
                    </a:cubicBezTo>
                    <a:cubicBezTo>
                      <a:pt x="61" y="13"/>
                      <a:pt x="48" y="0"/>
                      <a:pt x="31" y="0"/>
                    </a:cubicBezTo>
                    <a:close/>
                    <a:moveTo>
                      <a:pt x="48" y="45"/>
                    </a:moveTo>
                    <a:cubicBezTo>
                      <a:pt x="40" y="55"/>
                      <a:pt x="25" y="56"/>
                      <a:pt x="16" y="48"/>
                    </a:cubicBezTo>
                    <a:cubicBezTo>
                      <a:pt x="6" y="39"/>
                      <a:pt x="5" y="25"/>
                      <a:pt x="13" y="15"/>
                    </a:cubicBezTo>
                    <a:cubicBezTo>
                      <a:pt x="22" y="6"/>
                      <a:pt x="36" y="5"/>
                      <a:pt x="46" y="13"/>
                    </a:cubicBezTo>
                    <a:cubicBezTo>
                      <a:pt x="55" y="21"/>
                      <a:pt x="57" y="36"/>
                      <a:pt x="48" y="45"/>
                    </a:cubicBezTo>
                    <a:close/>
                    <a:moveTo>
                      <a:pt x="48" y="45"/>
                    </a:moveTo>
                    <a:cubicBezTo>
                      <a:pt x="48" y="45"/>
                      <a:pt x="48" y="45"/>
                      <a:pt x="48" y="45"/>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129"/>
              <p:cNvSpPr>
                <a:spLocks noEditPoints="1"/>
              </p:cNvSpPr>
              <p:nvPr/>
            </p:nvSpPr>
            <p:spPr bwMode="auto">
              <a:xfrm>
                <a:off x="4989513" y="2859088"/>
                <a:ext cx="53975" cy="50800"/>
              </a:xfrm>
              <a:custGeom>
                <a:avLst/>
                <a:gdLst/>
                <a:ahLst/>
                <a:cxnLst>
                  <a:cxn ang="0">
                    <a:pos x="16" y="0"/>
                  </a:cxn>
                  <a:cxn ang="0">
                    <a:pos x="0" y="15"/>
                  </a:cxn>
                  <a:cxn ang="0">
                    <a:pos x="2" y="17"/>
                  </a:cxn>
                  <a:cxn ang="0">
                    <a:pos x="4" y="15"/>
                  </a:cxn>
                  <a:cxn ang="0">
                    <a:pos x="16" y="4"/>
                  </a:cxn>
                  <a:cxn ang="0">
                    <a:pos x="18" y="2"/>
                  </a:cxn>
                  <a:cxn ang="0">
                    <a:pos x="16" y="0"/>
                  </a:cxn>
                  <a:cxn ang="0">
                    <a:pos x="16" y="0"/>
                  </a:cxn>
                  <a:cxn ang="0">
                    <a:pos x="16" y="0"/>
                  </a:cxn>
                </a:cxnLst>
                <a:rect l="0" t="0" r="r" b="b"/>
                <a:pathLst>
                  <a:path w="18" h="17">
                    <a:moveTo>
                      <a:pt x="16" y="0"/>
                    </a:moveTo>
                    <a:cubicBezTo>
                      <a:pt x="7" y="0"/>
                      <a:pt x="0" y="7"/>
                      <a:pt x="0" y="15"/>
                    </a:cubicBezTo>
                    <a:cubicBezTo>
                      <a:pt x="0" y="16"/>
                      <a:pt x="1" y="17"/>
                      <a:pt x="2" y="17"/>
                    </a:cubicBezTo>
                    <a:cubicBezTo>
                      <a:pt x="3" y="17"/>
                      <a:pt x="4" y="16"/>
                      <a:pt x="4" y="15"/>
                    </a:cubicBezTo>
                    <a:cubicBezTo>
                      <a:pt x="4" y="9"/>
                      <a:pt x="9" y="4"/>
                      <a:pt x="16" y="4"/>
                    </a:cubicBezTo>
                    <a:cubicBezTo>
                      <a:pt x="17" y="4"/>
                      <a:pt x="18" y="3"/>
                      <a:pt x="18" y="2"/>
                    </a:cubicBezTo>
                    <a:cubicBezTo>
                      <a:pt x="18" y="1"/>
                      <a:pt x="17" y="0"/>
                      <a:pt x="16" y="0"/>
                    </a:cubicBezTo>
                    <a:close/>
                    <a:moveTo>
                      <a:pt x="16" y="0"/>
                    </a:moveTo>
                    <a:cubicBezTo>
                      <a:pt x="16" y="0"/>
                      <a:pt x="16" y="0"/>
                      <a:pt x="16"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130"/>
              <p:cNvSpPr>
                <a:spLocks noEditPoints="1"/>
              </p:cNvSpPr>
              <p:nvPr/>
            </p:nvSpPr>
            <p:spPr bwMode="auto">
              <a:xfrm>
                <a:off x="4856163" y="2736851"/>
                <a:ext cx="358775" cy="301625"/>
              </a:xfrm>
              <a:custGeom>
                <a:avLst/>
                <a:gdLst/>
                <a:ahLst/>
                <a:cxnLst>
                  <a:cxn ang="0">
                    <a:pos x="114" y="23"/>
                  </a:cxn>
                  <a:cxn ang="0">
                    <a:pos x="97" y="20"/>
                  </a:cxn>
                  <a:cxn ang="0">
                    <a:pos x="92" y="7"/>
                  </a:cxn>
                  <a:cxn ang="0">
                    <a:pos x="81" y="0"/>
                  </a:cxn>
                  <a:cxn ang="0">
                    <a:pos x="43" y="0"/>
                  </a:cxn>
                  <a:cxn ang="0">
                    <a:pos x="32" y="7"/>
                  </a:cxn>
                  <a:cxn ang="0">
                    <a:pos x="27" y="20"/>
                  </a:cxn>
                  <a:cxn ang="0">
                    <a:pos x="10" y="23"/>
                  </a:cxn>
                  <a:cxn ang="0">
                    <a:pos x="0" y="34"/>
                  </a:cxn>
                  <a:cxn ang="0">
                    <a:pos x="0" y="92"/>
                  </a:cxn>
                  <a:cxn ang="0">
                    <a:pos x="12" y="103"/>
                  </a:cxn>
                  <a:cxn ang="0">
                    <a:pos x="112" y="103"/>
                  </a:cxn>
                  <a:cxn ang="0">
                    <a:pos x="123" y="92"/>
                  </a:cxn>
                  <a:cxn ang="0">
                    <a:pos x="123" y="34"/>
                  </a:cxn>
                  <a:cxn ang="0">
                    <a:pos x="114" y="23"/>
                  </a:cxn>
                  <a:cxn ang="0">
                    <a:pos x="115" y="92"/>
                  </a:cxn>
                  <a:cxn ang="0">
                    <a:pos x="112" y="96"/>
                  </a:cxn>
                  <a:cxn ang="0">
                    <a:pos x="12" y="96"/>
                  </a:cxn>
                  <a:cxn ang="0">
                    <a:pos x="8" y="92"/>
                  </a:cxn>
                  <a:cxn ang="0">
                    <a:pos x="8" y="34"/>
                  </a:cxn>
                  <a:cxn ang="0">
                    <a:pos x="11" y="30"/>
                  </a:cxn>
                  <a:cxn ang="0">
                    <a:pos x="32" y="27"/>
                  </a:cxn>
                  <a:cxn ang="0">
                    <a:pos x="39" y="10"/>
                  </a:cxn>
                  <a:cxn ang="0">
                    <a:pos x="43" y="7"/>
                  </a:cxn>
                  <a:cxn ang="0">
                    <a:pos x="81" y="7"/>
                  </a:cxn>
                  <a:cxn ang="0">
                    <a:pos x="85" y="10"/>
                  </a:cxn>
                  <a:cxn ang="0">
                    <a:pos x="91" y="27"/>
                  </a:cxn>
                  <a:cxn ang="0">
                    <a:pos x="112" y="30"/>
                  </a:cxn>
                  <a:cxn ang="0">
                    <a:pos x="115" y="34"/>
                  </a:cxn>
                  <a:cxn ang="0">
                    <a:pos x="115" y="92"/>
                  </a:cxn>
                  <a:cxn ang="0">
                    <a:pos x="115" y="92"/>
                  </a:cxn>
                  <a:cxn ang="0">
                    <a:pos x="115" y="92"/>
                  </a:cxn>
                </a:cxnLst>
                <a:rect l="0" t="0" r="r" b="b"/>
                <a:pathLst>
                  <a:path w="123" h="103">
                    <a:moveTo>
                      <a:pt x="114" y="23"/>
                    </a:moveTo>
                    <a:cubicBezTo>
                      <a:pt x="97" y="20"/>
                      <a:pt x="97" y="20"/>
                      <a:pt x="97" y="20"/>
                    </a:cubicBezTo>
                    <a:cubicBezTo>
                      <a:pt x="92" y="7"/>
                      <a:pt x="92" y="7"/>
                      <a:pt x="92" y="7"/>
                    </a:cubicBezTo>
                    <a:cubicBezTo>
                      <a:pt x="90" y="3"/>
                      <a:pt x="86" y="0"/>
                      <a:pt x="81" y="0"/>
                    </a:cubicBezTo>
                    <a:cubicBezTo>
                      <a:pt x="43" y="0"/>
                      <a:pt x="43" y="0"/>
                      <a:pt x="43" y="0"/>
                    </a:cubicBezTo>
                    <a:cubicBezTo>
                      <a:pt x="38" y="0"/>
                      <a:pt x="34" y="3"/>
                      <a:pt x="32" y="7"/>
                    </a:cubicBezTo>
                    <a:cubicBezTo>
                      <a:pt x="27" y="20"/>
                      <a:pt x="27" y="20"/>
                      <a:pt x="27" y="20"/>
                    </a:cubicBezTo>
                    <a:cubicBezTo>
                      <a:pt x="10" y="23"/>
                      <a:pt x="10" y="23"/>
                      <a:pt x="10" y="23"/>
                    </a:cubicBezTo>
                    <a:cubicBezTo>
                      <a:pt x="4" y="24"/>
                      <a:pt x="0" y="29"/>
                      <a:pt x="0" y="34"/>
                    </a:cubicBezTo>
                    <a:cubicBezTo>
                      <a:pt x="0" y="92"/>
                      <a:pt x="0" y="92"/>
                      <a:pt x="0" y="92"/>
                    </a:cubicBezTo>
                    <a:cubicBezTo>
                      <a:pt x="0" y="98"/>
                      <a:pt x="6" y="103"/>
                      <a:pt x="12" y="103"/>
                    </a:cubicBezTo>
                    <a:cubicBezTo>
                      <a:pt x="112" y="103"/>
                      <a:pt x="112" y="103"/>
                      <a:pt x="112" y="103"/>
                    </a:cubicBezTo>
                    <a:cubicBezTo>
                      <a:pt x="118" y="103"/>
                      <a:pt x="123" y="98"/>
                      <a:pt x="123" y="92"/>
                    </a:cubicBezTo>
                    <a:cubicBezTo>
                      <a:pt x="123" y="34"/>
                      <a:pt x="123" y="34"/>
                      <a:pt x="123" y="34"/>
                    </a:cubicBezTo>
                    <a:cubicBezTo>
                      <a:pt x="123" y="29"/>
                      <a:pt x="119" y="24"/>
                      <a:pt x="114" y="23"/>
                    </a:cubicBezTo>
                    <a:close/>
                    <a:moveTo>
                      <a:pt x="115" y="92"/>
                    </a:moveTo>
                    <a:cubicBezTo>
                      <a:pt x="115" y="94"/>
                      <a:pt x="114" y="96"/>
                      <a:pt x="112" y="96"/>
                    </a:cubicBezTo>
                    <a:cubicBezTo>
                      <a:pt x="12" y="96"/>
                      <a:pt x="12" y="96"/>
                      <a:pt x="12" y="96"/>
                    </a:cubicBezTo>
                    <a:cubicBezTo>
                      <a:pt x="10" y="96"/>
                      <a:pt x="8" y="94"/>
                      <a:pt x="8" y="92"/>
                    </a:cubicBezTo>
                    <a:cubicBezTo>
                      <a:pt x="8" y="34"/>
                      <a:pt x="8" y="34"/>
                      <a:pt x="8" y="34"/>
                    </a:cubicBezTo>
                    <a:cubicBezTo>
                      <a:pt x="8" y="32"/>
                      <a:pt x="9" y="31"/>
                      <a:pt x="11" y="30"/>
                    </a:cubicBezTo>
                    <a:cubicBezTo>
                      <a:pt x="32" y="27"/>
                      <a:pt x="32" y="27"/>
                      <a:pt x="32" y="27"/>
                    </a:cubicBezTo>
                    <a:cubicBezTo>
                      <a:pt x="39" y="10"/>
                      <a:pt x="39" y="10"/>
                      <a:pt x="39" y="10"/>
                    </a:cubicBezTo>
                    <a:cubicBezTo>
                      <a:pt x="40" y="8"/>
                      <a:pt x="41" y="7"/>
                      <a:pt x="43" y="7"/>
                    </a:cubicBezTo>
                    <a:cubicBezTo>
                      <a:pt x="81" y="7"/>
                      <a:pt x="81" y="7"/>
                      <a:pt x="81" y="7"/>
                    </a:cubicBezTo>
                    <a:cubicBezTo>
                      <a:pt x="83" y="7"/>
                      <a:pt x="84" y="8"/>
                      <a:pt x="85" y="10"/>
                    </a:cubicBezTo>
                    <a:cubicBezTo>
                      <a:pt x="91" y="27"/>
                      <a:pt x="91" y="27"/>
                      <a:pt x="91" y="27"/>
                    </a:cubicBezTo>
                    <a:cubicBezTo>
                      <a:pt x="112" y="30"/>
                      <a:pt x="112" y="30"/>
                      <a:pt x="112" y="30"/>
                    </a:cubicBezTo>
                    <a:cubicBezTo>
                      <a:pt x="114" y="31"/>
                      <a:pt x="115" y="32"/>
                      <a:pt x="115" y="34"/>
                    </a:cubicBezTo>
                    <a:lnTo>
                      <a:pt x="115" y="92"/>
                    </a:lnTo>
                    <a:close/>
                    <a:moveTo>
                      <a:pt x="115" y="92"/>
                    </a:moveTo>
                    <a:cubicBezTo>
                      <a:pt x="115" y="92"/>
                      <a:pt x="115" y="92"/>
                      <a:pt x="115" y="92"/>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sp>
        <p:nvSpPr>
          <p:cNvPr id="9" name="TextBox 8"/>
          <p:cNvSpPr txBox="1"/>
          <p:nvPr/>
        </p:nvSpPr>
        <p:spPr>
          <a:xfrm>
            <a:off x="1317815" y="1704643"/>
            <a:ext cx="2633453" cy="1477328"/>
          </a:xfrm>
          <a:prstGeom prst="rect">
            <a:avLst/>
          </a:prstGeom>
          <a:noFill/>
        </p:spPr>
        <p:txBody>
          <a:bodyPr wrap="square" rtlCol="0">
            <a:spAutoFit/>
          </a:bodyPr>
          <a:lstStyle/>
          <a:p>
            <a:pPr algn="r"/>
            <a:r>
              <a:rPr lang="en-US" dirty="0">
                <a:solidFill>
                  <a:schemeClr val="bg2">
                    <a:lumMod val="25000"/>
                  </a:schemeClr>
                </a:solidFill>
              </a:rPr>
              <a:t>Title Goes Here</a:t>
            </a:r>
          </a:p>
          <a:p>
            <a:pPr algn="r"/>
            <a:r>
              <a:rPr lang="en-US" sz="1400" dirty="0">
                <a:solidFill>
                  <a:schemeClr val="bg1"/>
                </a:solidFill>
              </a:rPr>
              <a:t>Lorem ipsum dolor sit amet, consectetur adipiscing elit, sed do eiusmod tempor incididunt ut labore et dolore magna aliqua. Ut enim ad minim veniam</a:t>
            </a:r>
          </a:p>
        </p:txBody>
      </p:sp>
      <p:sp>
        <p:nvSpPr>
          <p:cNvPr id="13" name="TextBox 12"/>
          <p:cNvSpPr txBox="1"/>
          <p:nvPr/>
        </p:nvSpPr>
        <p:spPr>
          <a:xfrm>
            <a:off x="1317815" y="3838243"/>
            <a:ext cx="2633453" cy="1477328"/>
          </a:xfrm>
          <a:prstGeom prst="rect">
            <a:avLst/>
          </a:prstGeom>
          <a:noFill/>
        </p:spPr>
        <p:txBody>
          <a:bodyPr wrap="square" rtlCol="0">
            <a:spAutoFit/>
          </a:bodyPr>
          <a:lstStyle/>
          <a:p>
            <a:pPr algn="r"/>
            <a:r>
              <a:rPr lang="en-US" dirty="0">
                <a:solidFill>
                  <a:schemeClr val="bg2">
                    <a:lumMod val="25000"/>
                  </a:schemeClr>
                </a:solidFill>
              </a:rPr>
              <a:t>Title Goes Here</a:t>
            </a:r>
          </a:p>
          <a:p>
            <a:pPr algn="r"/>
            <a:r>
              <a:rPr lang="en-US" sz="1400" dirty="0">
                <a:solidFill>
                  <a:schemeClr val="bg1"/>
                </a:solidFill>
              </a:rPr>
              <a:t>Lorem ipsum dolor sit amet, consectetur adipiscing elit, sed do eiusmod tempor incididunt ut labore et dolore magna aliqua. Ut enim ad minim veniam</a:t>
            </a:r>
          </a:p>
        </p:txBody>
      </p:sp>
      <p:sp>
        <p:nvSpPr>
          <p:cNvPr id="14" name="TextBox 13"/>
          <p:cNvSpPr txBox="1"/>
          <p:nvPr/>
        </p:nvSpPr>
        <p:spPr>
          <a:xfrm>
            <a:off x="8473526" y="1704643"/>
            <a:ext cx="2633453" cy="1477328"/>
          </a:xfrm>
          <a:prstGeom prst="rect">
            <a:avLst/>
          </a:prstGeom>
          <a:noFill/>
        </p:spPr>
        <p:txBody>
          <a:bodyPr wrap="square" rtlCol="0">
            <a:spAutoFit/>
          </a:bodyPr>
          <a:lstStyle/>
          <a:p>
            <a:r>
              <a:rPr lang="en-US" dirty="0">
                <a:solidFill>
                  <a:schemeClr val="bg2">
                    <a:lumMod val="25000"/>
                  </a:schemeClr>
                </a:solidFill>
              </a:rPr>
              <a:t>Title Goes Here</a:t>
            </a:r>
          </a:p>
          <a:p>
            <a:r>
              <a:rPr lang="en-US" sz="1400" dirty="0">
                <a:solidFill>
                  <a:schemeClr val="bg1"/>
                </a:solidFill>
              </a:rPr>
              <a:t>Lorem ipsum dolor sit amet, consectetur adipiscing elit, sed do eiusmod tempor incididunt ut labore et dolore magna aliqua. Ut enim ad minim veniam</a:t>
            </a:r>
          </a:p>
        </p:txBody>
      </p:sp>
      <p:sp>
        <p:nvSpPr>
          <p:cNvPr id="15" name="TextBox 14"/>
          <p:cNvSpPr txBox="1"/>
          <p:nvPr/>
        </p:nvSpPr>
        <p:spPr>
          <a:xfrm>
            <a:off x="8473526" y="3838243"/>
            <a:ext cx="2633453" cy="1477328"/>
          </a:xfrm>
          <a:prstGeom prst="rect">
            <a:avLst/>
          </a:prstGeom>
          <a:noFill/>
        </p:spPr>
        <p:txBody>
          <a:bodyPr wrap="square" rtlCol="0">
            <a:spAutoFit/>
          </a:bodyPr>
          <a:lstStyle/>
          <a:p>
            <a:r>
              <a:rPr lang="en-US" dirty="0">
                <a:solidFill>
                  <a:schemeClr val="bg2">
                    <a:lumMod val="25000"/>
                  </a:schemeClr>
                </a:solidFill>
              </a:rPr>
              <a:t>Title Goes Here</a:t>
            </a:r>
          </a:p>
          <a:p>
            <a:r>
              <a:rPr lang="en-US" sz="1400" dirty="0">
                <a:solidFill>
                  <a:schemeClr val="bg1"/>
                </a:solidFill>
              </a:rPr>
              <a:t>Lorem ipsum dolor sit amet, consectetur adipiscing elit, sed do eiusmod tempor incididunt ut labore et dolore magna aliqua. Ut enim ad minim veniam</a:t>
            </a:r>
          </a:p>
        </p:txBody>
      </p:sp>
      <p:grpSp>
        <p:nvGrpSpPr>
          <p:cNvPr id="10" name="Group 9"/>
          <p:cNvGrpSpPr/>
          <p:nvPr/>
        </p:nvGrpSpPr>
        <p:grpSpPr>
          <a:xfrm>
            <a:off x="4392233" y="1732106"/>
            <a:ext cx="1422400" cy="1422400"/>
            <a:chOff x="990600" y="1341660"/>
            <a:chExt cx="1066800" cy="1066800"/>
          </a:xfrm>
          <a:effectLst>
            <a:outerShdw blurRad="50800" dist="38100" dir="2700000" algn="tl" rotWithShape="0">
              <a:prstClr val="black">
                <a:alpha val="40000"/>
              </a:prstClr>
            </a:outerShdw>
          </a:effectLst>
        </p:grpSpPr>
        <p:sp>
          <p:nvSpPr>
            <p:cNvPr id="11" name="Oval 10"/>
            <p:cNvSpPr/>
            <p:nvPr/>
          </p:nvSpPr>
          <p:spPr>
            <a:xfrm>
              <a:off x="990600" y="1341660"/>
              <a:ext cx="1066800" cy="1066800"/>
            </a:xfrm>
            <a:prstGeom prst="ellipse">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 name="Freeform 131"/>
            <p:cNvSpPr>
              <a:spLocks noEditPoints="1"/>
            </p:cNvSpPr>
            <p:nvPr/>
          </p:nvSpPr>
          <p:spPr bwMode="auto">
            <a:xfrm>
              <a:off x="1274377" y="1640833"/>
              <a:ext cx="499246" cy="468455"/>
            </a:xfrm>
            <a:custGeom>
              <a:avLst/>
              <a:gdLst/>
              <a:ahLst/>
              <a:cxnLst>
                <a:cxn ang="0">
                  <a:pos x="111" y="0"/>
                </a:cxn>
                <a:cxn ang="0">
                  <a:pos x="12" y="0"/>
                </a:cxn>
                <a:cxn ang="0">
                  <a:pos x="0" y="12"/>
                </a:cxn>
                <a:cxn ang="0">
                  <a:pos x="0" y="88"/>
                </a:cxn>
                <a:cxn ang="0">
                  <a:pos x="12" y="100"/>
                </a:cxn>
                <a:cxn ang="0">
                  <a:pos x="50" y="100"/>
                </a:cxn>
                <a:cxn ang="0">
                  <a:pos x="50" y="104"/>
                </a:cxn>
                <a:cxn ang="0">
                  <a:pos x="26" y="108"/>
                </a:cxn>
                <a:cxn ang="0">
                  <a:pos x="23" y="111"/>
                </a:cxn>
                <a:cxn ang="0">
                  <a:pos x="27" y="115"/>
                </a:cxn>
                <a:cxn ang="0">
                  <a:pos x="96" y="115"/>
                </a:cxn>
                <a:cxn ang="0">
                  <a:pos x="100" y="111"/>
                </a:cxn>
                <a:cxn ang="0">
                  <a:pos x="97" y="108"/>
                </a:cxn>
                <a:cxn ang="0">
                  <a:pos x="73" y="104"/>
                </a:cxn>
                <a:cxn ang="0">
                  <a:pos x="73" y="100"/>
                </a:cxn>
                <a:cxn ang="0">
                  <a:pos x="111" y="100"/>
                </a:cxn>
                <a:cxn ang="0">
                  <a:pos x="123" y="88"/>
                </a:cxn>
                <a:cxn ang="0">
                  <a:pos x="123" y="12"/>
                </a:cxn>
                <a:cxn ang="0">
                  <a:pos x="111" y="0"/>
                </a:cxn>
                <a:cxn ang="0">
                  <a:pos x="115" y="88"/>
                </a:cxn>
                <a:cxn ang="0">
                  <a:pos x="111" y="92"/>
                </a:cxn>
                <a:cxn ang="0">
                  <a:pos x="12" y="92"/>
                </a:cxn>
                <a:cxn ang="0">
                  <a:pos x="8" y="88"/>
                </a:cxn>
                <a:cxn ang="0">
                  <a:pos x="8" y="12"/>
                </a:cxn>
                <a:cxn ang="0">
                  <a:pos x="12" y="8"/>
                </a:cxn>
                <a:cxn ang="0">
                  <a:pos x="111" y="8"/>
                </a:cxn>
                <a:cxn ang="0">
                  <a:pos x="115" y="12"/>
                </a:cxn>
                <a:cxn ang="0">
                  <a:pos x="115" y="88"/>
                </a:cxn>
                <a:cxn ang="0">
                  <a:pos x="104" y="15"/>
                </a:cxn>
                <a:cxn ang="0">
                  <a:pos x="19" y="15"/>
                </a:cxn>
                <a:cxn ang="0">
                  <a:pos x="16" y="19"/>
                </a:cxn>
                <a:cxn ang="0">
                  <a:pos x="16" y="73"/>
                </a:cxn>
                <a:cxn ang="0">
                  <a:pos x="19" y="77"/>
                </a:cxn>
                <a:cxn ang="0">
                  <a:pos x="104" y="77"/>
                </a:cxn>
                <a:cxn ang="0">
                  <a:pos x="108" y="73"/>
                </a:cxn>
                <a:cxn ang="0">
                  <a:pos x="108" y="19"/>
                </a:cxn>
                <a:cxn ang="0">
                  <a:pos x="104" y="15"/>
                </a:cxn>
                <a:cxn ang="0">
                  <a:pos x="104" y="73"/>
                </a:cxn>
                <a:cxn ang="0">
                  <a:pos x="19" y="73"/>
                </a:cxn>
                <a:cxn ang="0">
                  <a:pos x="19" y="19"/>
                </a:cxn>
                <a:cxn ang="0">
                  <a:pos x="104" y="19"/>
                </a:cxn>
                <a:cxn ang="0">
                  <a:pos x="104" y="73"/>
                </a:cxn>
                <a:cxn ang="0">
                  <a:pos x="104" y="73"/>
                </a:cxn>
                <a:cxn ang="0">
                  <a:pos x="104" y="73"/>
                </a:cxn>
              </a:cxnLst>
              <a:rect l="0" t="0" r="r" b="b"/>
              <a:pathLst>
                <a:path w="123" h="115">
                  <a:moveTo>
                    <a:pt x="111" y="0"/>
                  </a:moveTo>
                  <a:cubicBezTo>
                    <a:pt x="12" y="0"/>
                    <a:pt x="12" y="0"/>
                    <a:pt x="12" y="0"/>
                  </a:cubicBezTo>
                  <a:cubicBezTo>
                    <a:pt x="5" y="0"/>
                    <a:pt x="0" y="5"/>
                    <a:pt x="0" y="12"/>
                  </a:cubicBezTo>
                  <a:cubicBezTo>
                    <a:pt x="0" y="88"/>
                    <a:pt x="0" y="88"/>
                    <a:pt x="0" y="88"/>
                  </a:cubicBezTo>
                  <a:cubicBezTo>
                    <a:pt x="0" y="95"/>
                    <a:pt x="5" y="100"/>
                    <a:pt x="12" y="100"/>
                  </a:cubicBezTo>
                  <a:cubicBezTo>
                    <a:pt x="50" y="100"/>
                    <a:pt x="50" y="100"/>
                    <a:pt x="50" y="100"/>
                  </a:cubicBezTo>
                  <a:cubicBezTo>
                    <a:pt x="50" y="104"/>
                    <a:pt x="50" y="104"/>
                    <a:pt x="50" y="104"/>
                  </a:cubicBezTo>
                  <a:cubicBezTo>
                    <a:pt x="26" y="108"/>
                    <a:pt x="26" y="108"/>
                    <a:pt x="26" y="108"/>
                  </a:cubicBezTo>
                  <a:cubicBezTo>
                    <a:pt x="24" y="108"/>
                    <a:pt x="23" y="109"/>
                    <a:pt x="23" y="111"/>
                  </a:cubicBezTo>
                  <a:cubicBezTo>
                    <a:pt x="23" y="113"/>
                    <a:pt x="25" y="115"/>
                    <a:pt x="27" y="115"/>
                  </a:cubicBezTo>
                  <a:cubicBezTo>
                    <a:pt x="96" y="115"/>
                    <a:pt x="96" y="115"/>
                    <a:pt x="96" y="115"/>
                  </a:cubicBezTo>
                  <a:cubicBezTo>
                    <a:pt x="98" y="115"/>
                    <a:pt x="100" y="113"/>
                    <a:pt x="100" y="111"/>
                  </a:cubicBezTo>
                  <a:cubicBezTo>
                    <a:pt x="100" y="109"/>
                    <a:pt x="99" y="108"/>
                    <a:pt x="97" y="108"/>
                  </a:cubicBezTo>
                  <a:cubicBezTo>
                    <a:pt x="73" y="104"/>
                    <a:pt x="73" y="104"/>
                    <a:pt x="73" y="104"/>
                  </a:cubicBezTo>
                  <a:cubicBezTo>
                    <a:pt x="73" y="100"/>
                    <a:pt x="73" y="100"/>
                    <a:pt x="73" y="100"/>
                  </a:cubicBezTo>
                  <a:cubicBezTo>
                    <a:pt x="111" y="100"/>
                    <a:pt x="111" y="100"/>
                    <a:pt x="111" y="100"/>
                  </a:cubicBezTo>
                  <a:cubicBezTo>
                    <a:pt x="118" y="100"/>
                    <a:pt x="123" y="95"/>
                    <a:pt x="123" y="88"/>
                  </a:cubicBezTo>
                  <a:cubicBezTo>
                    <a:pt x="123" y="12"/>
                    <a:pt x="123" y="12"/>
                    <a:pt x="123" y="12"/>
                  </a:cubicBezTo>
                  <a:cubicBezTo>
                    <a:pt x="123" y="5"/>
                    <a:pt x="118" y="0"/>
                    <a:pt x="111" y="0"/>
                  </a:cubicBezTo>
                  <a:close/>
                  <a:moveTo>
                    <a:pt x="115" y="88"/>
                  </a:moveTo>
                  <a:cubicBezTo>
                    <a:pt x="115" y="90"/>
                    <a:pt x="114" y="92"/>
                    <a:pt x="111" y="92"/>
                  </a:cubicBezTo>
                  <a:cubicBezTo>
                    <a:pt x="12" y="92"/>
                    <a:pt x="12" y="92"/>
                    <a:pt x="12" y="92"/>
                  </a:cubicBezTo>
                  <a:cubicBezTo>
                    <a:pt x="10" y="92"/>
                    <a:pt x="8" y="90"/>
                    <a:pt x="8" y="88"/>
                  </a:cubicBezTo>
                  <a:cubicBezTo>
                    <a:pt x="8" y="12"/>
                    <a:pt x="8" y="12"/>
                    <a:pt x="8" y="12"/>
                  </a:cubicBezTo>
                  <a:cubicBezTo>
                    <a:pt x="8" y="9"/>
                    <a:pt x="10" y="8"/>
                    <a:pt x="12" y="8"/>
                  </a:cubicBezTo>
                  <a:cubicBezTo>
                    <a:pt x="111" y="8"/>
                    <a:pt x="111" y="8"/>
                    <a:pt x="111" y="8"/>
                  </a:cubicBezTo>
                  <a:cubicBezTo>
                    <a:pt x="114" y="8"/>
                    <a:pt x="115" y="9"/>
                    <a:pt x="115" y="12"/>
                  </a:cubicBezTo>
                  <a:lnTo>
                    <a:pt x="115" y="88"/>
                  </a:lnTo>
                  <a:close/>
                  <a:moveTo>
                    <a:pt x="104" y="15"/>
                  </a:moveTo>
                  <a:cubicBezTo>
                    <a:pt x="19" y="15"/>
                    <a:pt x="19" y="15"/>
                    <a:pt x="19" y="15"/>
                  </a:cubicBezTo>
                  <a:cubicBezTo>
                    <a:pt x="17" y="15"/>
                    <a:pt x="16" y="17"/>
                    <a:pt x="16" y="19"/>
                  </a:cubicBezTo>
                  <a:cubicBezTo>
                    <a:pt x="16" y="73"/>
                    <a:pt x="16" y="73"/>
                    <a:pt x="16" y="73"/>
                  </a:cubicBezTo>
                  <a:cubicBezTo>
                    <a:pt x="16" y="75"/>
                    <a:pt x="17" y="77"/>
                    <a:pt x="19" y="77"/>
                  </a:cubicBezTo>
                  <a:cubicBezTo>
                    <a:pt x="104" y="77"/>
                    <a:pt x="104" y="77"/>
                    <a:pt x="104" y="77"/>
                  </a:cubicBezTo>
                  <a:cubicBezTo>
                    <a:pt x="106" y="77"/>
                    <a:pt x="108" y="75"/>
                    <a:pt x="108" y="73"/>
                  </a:cubicBezTo>
                  <a:cubicBezTo>
                    <a:pt x="108" y="19"/>
                    <a:pt x="108" y="19"/>
                    <a:pt x="108" y="19"/>
                  </a:cubicBezTo>
                  <a:cubicBezTo>
                    <a:pt x="108" y="17"/>
                    <a:pt x="106" y="15"/>
                    <a:pt x="104" y="15"/>
                  </a:cubicBezTo>
                  <a:close/>
                  <a:moveTo>
                    <a:pt x="104" y="73"/>
                  </a:moveTo>
                  <a:cubicBezTo>
                    <a:pt x="19" y="73"/>
                    <a:pt x="19" y="73"/>
                    <a:pt x="19" y="73"/>
                  </a:cubicBezTo>
                  <a:cubicBezTo>
                    <a:pt x="19" y="19"/>
                    <a:pt x="19" y="19"/>
                    <a:pt x="19" y="19"/>
                  </a:cubicBezTo>
                  <a:cubicBezTo>
                    <a:pt x="104" y="19"/>
                    <a:pt x="104" y="19"/>
                    <a:pt x="104" y="19"/>
                  </a:cubicBezTo>
                  <a:lnTo>
                    <a:pt x="104" y="73"/>
                  </a:lnTo>
                  <a:close/>
                  <a:moveTo>
                    <a:pt x="104" y="73"/>
                  </a:moveTo>
                  <a:cubicBezTo>
                    <a:pt x="104" y="73"/>
                    <a:pt x="104" y="73"/>
                    <a:pt x="104" y="73"/>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0" name="Group 29"/>
          <p:cNvGrpSpPr/>
          <p:nvPr/>
        </p:nvGrpSpPr>
        <p:grpSpPr>
          <a:xfrm>
            <a:off x="754150" y="295106"/>
            <a:ext cx="4364195" cy="665324"/>
            <a:chOff x="754150" y="295106"/>
            <a:chExt cx="4364195" cy="665324"/>
          </a:xfrm>
        </p:grpSpPr>
        <p:sp>
          <p:nvSpPr>
            <p:cNvPr id="33" name="Title 1"/>
            <p:cNvSpPr txBox="1">
              <a:spLocks/>
            </p:cNvSpPr>
            <p:nvPr/>
          </p:nvSpPr>
          <p:spPr>
            <a:xfrm>
              <a:off x="754150" y="295106"/>
              <a:ext cx="4364195" cy="353524"/>
            </a:xfrm>
            <a:prstGeom prst="rect">
              <a:avLst/>
            </a:prstGeom>
            <a:no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2">
                      <a:lumMod val="10000"/>
                    </a:schemeClr>
                  </a:solidFill>
                </a:rPr>
                <a:t>SageFox PowerPoint Slide</a:t>
              </a:r>
            </a:p>
          </p:txBody>
        </p:sp>
        <p:sp>
          <p:nvSpPr>
            <p:cNvPr id="37"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25000"/>
                    </a:schemeClr>
                  </a:solidFill>
                </a:rPr>
                <a:t>Enter Your Subtitle Here</a:t>
              </a:r>
            </a:p>
          </p:txBody>
        </p:sp>
      </p:grpSp>
      <p:pic>
        <p:nvPicPr>
          <p:cNvPr id="38" name="Picture 37">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8413607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2" fill="hold" grpId="0" nodeType="after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right)">
                                      <p:cBhvr>
                                        <p:cTn id="12" dur="500"/>
                                        <p:tgtEl>
                                          <p:spTgt spid="9"/>
                                        </p:tgtEl>
                                      </p:cBhvr>
                                    </p:animEffect>
                                  </p:childTnLst>
                                </p:cTn>
                              </p:par>
                            </p:childTnLst>
                          </p:cTn>
                        </p:par>
                        <p:par>
                          <p:cTn id="13" fill="hold">
                            <p:stCondLst>
                              <p:cond delay="1000"/>
                            </p:stCondLst>
                            <p:childTnLst>
                              <p:par>
                                <p:cTn id="14" presetID="23" presetClass="entr" presetSubtype="16" fill="hold" nodeType="afterEffect">
                                  <p:stCondLst>
                                    <p:cond delay="0"/>
                                  </p:stCondLst>
                                  <p:childTnLst>
                                    <p:set>
                                      <p:cBhvr>
                                        <p:cTn id="15" dur="1" fill="hold">
                                          <p:stCondLst>
                                            <p:cond delay="0"/>
                                          </p:stCondLst>
                                        </p:cTn>
                                        <p:tgtEl>
                                          <p:spTgt spid="21"/>
                                        </p:tgtEl>
                                        <p:attrNameLst>
                                          <p:attrName>style.visibility</p:attrName>
                                        </p:attrNameLst>
                                      </p:cBhvr>
                                      <p:to>
                                        <p:strVal val="visible"/>
                                      </p:to>
                                    </p:set>
                                    <p:anim calcmode="lin" valueType="num">
                                      <p:cBhvr>
                                        <p:cTn id="16" dur="500" fill="hold"/>
                                        <p:tgtEl>
                                          <p:spTgt spid="21"/>
                                        </p:tgtEl>
                                        <p:attrNameLst>
                                          <p:attrName>ppt_w</p:attrName>
                                        </p:attrNameLst>
                                      </p:cBhvr>
                                      <p:tavLst>
                                        <p:tav tm="0">
                                          <p:val>
                                            <p:fltVal val="0"/>
                                          </p:val>
                                        </p:tav>
                                        <p:tav tm="100000">
                                          <p:val>
                                            <p:strVal val="#ppt_w"/>
                                          </p:val>
                                        </p:tav>
                                      </p:tavLst>
                                    </p:anim>
                                    <p:anim calcmode="lin" valueType="num">
                                      <p:cBhvr>
                                        <p:cTn id="17" dur="500" fill="hold"/>
                                        <p:tgtEl>
                                          <p:spTgt spid="21"/>
                                        </p:tgtEl>
                                        <p:attrNameLst>
                                          <p:attrName>ppt_h</p:attrName>
                                        </p:attrNameLst>
                                      </p:cBhvr>
                                      <p:tavLst>
                                        <p:tav tm="0">
                                          <p:val>
                                            <p:fltVal val="0"/>
                                          </p:val>
                                        </p:tav>
                                        <p:tav tm="100000">
                                          <p:val>
                                            <p:strVal val="#ppt_h"/>
                                          </p:val>
                                        </p:tav>
                                      </p:tavLst>
                                    </p:anim>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wipe(left)">
                                      <p:cBhvr>
                                        <p:cTn id="21" dur="500"/>
                                        <p:tgtEl>
                                          <p:spTgt spid="14"/>
                                        </p:tgtEl>
                                      </p:cBhvr>
                                    </p:animEffect>
                                  </p:childTnLst>
                                </p:cTn>
                              </p:par>
                            </p:childTnLst>
                          </p:cTn>
                        </p:par>
                        <p:par>
                          <p:cTn id="22" fill="hold">
                            <p:stCondLst>
                              <p:cond delay="2000"/>
                            </p:stCondLst>
                            <p:childTnLst>
                              <p:par>
                                <p:cTn id="23" presetID="23" presetClass="entr" presetSubtype="16" fill="hold" nodeType="after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p:cTn id="25" dur="500" fill="hold"/>
                                        <p:tgtEl>
                                          <p:spTgt spid="16"/>
                                        </p:tgtEl>
                                        <p:attrNameLst>
                                          <p:attrName>ppt_w</p:attrName>
                                        </p:attrNameLst>
                                      </p:cBhvr>
                                      <p:tavLst>
                                        <p:tav tm="0">
                                          <p:val>
                                            <p:fltVal val="0"/>
                                          </p:val>
                                        </p:tav>
                                        <p:tav tm="100000">
                                          <p:val>
                                            <p:strVal val="#ppt_w"/>
                                          </p:val>
                                        </p:tav>
                                      </p:tavLst>
                                    </p:anim>
                                    <p:anim calcmode="lin" valueType="num">
                                      <p:cBhvr>
                                        <p:cTn id="26" dur="500" fill="hold"/>
                                        <p:tgtEl>
                                          <p:spTgt spid="16"/>
                                        </p:tgtEl>
                                        <p:attrNameLst>
                                          <p:attrName>ppt_h</p:attrName>
                                        </p:attrNameLst>
                                      </p:cBhvr>
                                      <p:tavLst>
                                        <p:tav tm="0">
                                          <p:val>
                                            <p:fltVal val="0"/>
                                          </p:val>
                                        </p:tav>
                                        <p:tav tm="100000">
                                          <p:val>
                                            <p:strVal val="#ppt_h"/>
                                          </p:val>
                                        </p:tav>
                                      </p:tavLst>
                                    </p:anim>
                                  </p:childTnLst>
                                </p:cTn>
                              </p:par>
                            </p:childTnLst>
                          </p:cTn>
                        </p:par>
                        <p:par>
                          <p:cTn id="27" fill="hold">
                            <p:stCondLst>
                              <p:cond delay="2500"/>
                            </p:stCondLst>
                            <p:childTnLst>
                              <p:par>
                                <p:cTn id="28" presetID="22" presetClass="entr" presetSubtype="2" fill="hold" grpId="0" nodeType="after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wipe(right)">
                                      <p:cBhvr>
                                        <p:cTn id="30" dur="500"/>
                                        <p:tgtEl>
                                          <p:spTgt spid="13"/>
                                        </p:tgtEl>
                                      </p:cBhvr>
                                    </p:animEffect>
                                  </p:childTnLst>
                                </p:cTn>
                              </p:par>
                            </p:childTnLst>
                          </p:cTn>
                        </p:par>
                        <p:par>
                          <p:cTn id="31" fill="hold">
                            <p:stCondLst>
                              <p:cond delay="3000"/>
                            </p:stCondLst>
                            <p:childTnLst>
                              <p:par>
                                <p:cTn id="32" presetID="23" presetClass="entr" presetSubtype="16" fill="hold" nodeType="afterEffect">
                                  <p:stCondLst>
                                    <p:cond delay="0"/>
                                  </p:stCondLst>
                                  <p:childTnLst>
                                    <p:set>
                                      <p:cBhvr>
                                        <p:cTn id="33" dur="1" fill="hold">
                                          <p:stCondLst>
                                            <p:cond delay="0"/>
                                          </p:stCondLst>
                                        </p:cTn>
                                        <p:tgtEl>
                                          <p:spTgt spid="24"/>
                                        </p:tgtEl>
                                        <p:attrNameLst>
                                          <p:attrName>style.visibility</p:attrName>
                                        </p:attrNameLst>
                                      </p:cBhvr>
                                      <p:to>
                                        <p:strVal val="visible"/>
                                      </p:to>
                                    </p:set>
                                    <p:anim calcmode="lin" valueType="num">
                                      <p:cBhvr>
                                        <p:cTn id="34" dur="500" fill="hold"/>
                                        <p:tgtEl>
                                          <p:spTgt spid="24"/>
                                        </p:tgtEl>
                                        <p:attrNameLst>
                                          <p:attrName>ppt_w</p:attrName>
                                        </p:attrNameLst>
                                      </p:cBhvr>
                                      <p:tavLst>
                                        <p:tav tm="0">
                                          <p:val>
                                            <p:fltVal val="0"/>
                                          </p:val>
                                        </p:tav>
                                        <p:tav tm="100000">
                                          <p:val>
                                            <p:strVal val="#ppt_w"/>
                                          </p:val>
                                        </p:tav>
                                      </p:tavLst>
                                    </p:anim>
                                    <p:anim calcmode="lin" valueType="num">
                                      <p:cBhvr>
                                        <p:cTn id="35" dur="500" fill="hold"/>
                                        <p:tgtEl>
                                          <p:spTgt spid="24"/>
                                        </p:tgtEl>
                                        <p:attrNameLst>
                                          <p:attrName>ppt_h</p:attrName>
                                        </p:attrNameLst>
                                      </p:cBhvr>
                                      <p:tavLst>
                                        <p:tav tm="0">
                                          <p:val>
                                            <p:fltVal val="0"/>
                                          </p:val>
                                        </p:tav>
                                        <p:tav tm="100000">
                                          <p:val>
                                            <p:strVal val="#ppt_h"/>
                                          </p:val>
                                        </p:tav>
                                      </p:tavLst>
                                    </p:anim>
                                  </p:childTnLst>
                                </p:cTn>
                              </p:par>
                            </p:childTnLst>
                          </p:cTn>
                        </p:par>
                        <p:par>
                          <p:cTn id="36" fill="hold">
                            <p:stCondLst>
                              <p:cond delay="3500"/>
                            </p:stCondLst>
                            <p:childTnLst>
                              <p:par>
                                <p:cTn id="37" presetID="22" presetClass="entr" presetSubtype="8" fill="hold" grpId="0" nodeType="after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wipe(left)">
                                      <p:cBhvr>
                                        <p:cTn id="39"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p:bldP spid="14" grpId="0"/>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3022</TotalTime>
  <Words>1237</Words>
  <Application>Microsoft Office PowerPoint</Application>
  <PresentationFormat>Widescreen</PresentationFormat>
  <Paragraphs>50</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598</cp:revision>
  <dcterms:created xsi:type="dcterms:W3CDTF">2015-12-31T02:20:12Z</dcterms:created>
  <dcterms:modified xsi:type="dcterms:W3CDTF">2016-09-17T01:03:42Z</dcterms:modified>
</cp:coreProperties>
</file>