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852"/>
    <a:srgbClr val="FFC000"/>
    <a:srgbClr val="A5A5A5"/>
    <a:srgbClr val="ED7D31"/>
    <a:srgbClr val="5B9BD5"/>
    <a:srgbClr val="00B0F0"/>
    <a:srgbClr val="4472C4"/>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9" d="100"/>
          <a:sy n="89" d="100"/>
        </p:scale>
        <p:origin x="108"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77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icture Placeholder 7"/>
          <p:cNvSpPr txBox="1">
            <a:spLocks noChangeAspect="1"/>
          </p:cNvSpPr>
          <p:nvPr/>
        </p:nvSpPr>
        <p:spPr>
          <a:xfrm>
            <a:off x="9279161" y="1872674"/>
            <a:ext cx="2464675" cy="2468880"/>
          </a:xfrm>
          <a:prstGeom prst="rect">
            <a:avLst/>
          </a:prstGeom>
          <a:blipFill>
            <a:blip r:embed="rId2"/>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a:t>
            </a:r>
            <a:endParaRPr lang="en-US" sz="1333" dirty="0">
              <a:solidFill>
                <a:schemeClr val="bg1">
                  <a:lumMod val="85000"/>
                </a:schemeClr>
              </a:solidFill>
            </a:endParaRPr>
          </a:p>
        </p:txBody>
      </p:sp>
      <p:grpSp>
        <p:nvGrpSpPr>
          <p:cNvPr id="9" name="Group 8"/>
          <p:cNvGrpSpPr/>
          <p:nvPr/>
        </p:nvGrpSpPr>
        <p:grpSpPr>
          <a:xfrm>
            <a:off x="754150" y="295106"/>
            <a:ext cx="4364195" cy="665324"/>
            <a:chOff x="754150" y="295106"/>
            <a:chExt cx="4364195" cy="665324"/>
          </a:xfrm>
        </p:grpSpPr>
        <p:sp>
          <p:nvSpPr>
            <p:cNvPr id="10"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1"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12" name="Picture 1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94047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3017</TotalTime>
  <Words>1189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597</cp:revision>
  <dcterms:created xsi:type="dcterms:W3CDTF">2015-12-31T02:20:12Z</dcterms:created>
  <dcterms:modified xsi:type="dcterms:W3CDTF">2016-09-17T00:59:28Z</dcterms:modified>
</cp:coreProperties>
</file>