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9"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07852"/>
    <a:srgbClr val="FFC000"/>
    <a:srgbClr val="A5A5A5"/>
    <a:srgbClr val="ED7D31"/>
    <a:srgbClr val="5B9BD5"/>
    <a:srgbClr val="00B0F0"/>
    <a:srgbClr val="4472C4"/>
    <a:srgbClr val="70AD47"/>
    <a:srgbClr val="878889"/>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9" d="100"/>
          <a:sy n="89" d="100"/>
        </p:scale>
        <p:origin x="108" y="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8_pic">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775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icture Placeholder 7"/>
          <p:cNvSpPr txBox="1">
            <a:spLocks noChangeAspect="1"/>
          </p:cNvSpPr>
          <p:nvPr/>
        </p:nvSpPr>
        <p:spPr>
          <a:xfrm>
            <a:off x="9279161" y="1872674"/>
            <a:ext cx="2464675" cy="2468880"/>
          </a:xfrm>
          <a:prstGeom prst="rect">
            <a:avLst/>
          </a:prstGeom>
          <a:blipFill>
            <a:blip r:embed="rId2"/>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8" name="Picture Placeholder 7"/>
          <p:cNvSpPr txBox="1">
            <a:spLocks noChangeAspect="1"/>
          </p:cNvSpPr>
          <p:nvPr/>
        </p:nvSpPr>
        <p:spPr>
          <a:xfrm>
            <a:off x="6768174" y="1721274"/>
            <a:ext cx="2738525" cy="2743200"/>
          </a:xfrm>
          <a:prstGeom prst="rect">
            <a:avLst/>
          </a:prstGeom>
          <a:blipFill>
            <a:blip r:embed="rId3"/>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19" name="Picture Placeholder 7"/>
          <p:cNvSpPr txBox="1">
            <a:spLocks noChangeAspect="1"/>
          </p:cNvSpPr>
          <p:nvPr/>
        </p:nvSpPr>
        <p:spPr>
          <a:xfrm>
            <a:off x="3924909" y="1523404"/>
            <a:ext cx="3103663" cy="3108960"/>
          </a:xfrm>
          <a:prstGeom prst="rect">
            <a:avLst/>
          </a:prstGeom>
          <a:blipFill>
            <a:blip r:embed="rId4"/>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0" name="Picture Placeholder 7"/>
          <p:cNvSpPr txBox="1">
            <a:spLocks noChangeAspect="1"/>
          </p:cNvSpPr>
          <p:nvPr/>
        </p:nvSpPr>
        <p:spPr>
          <a:xfrm>
            <a:off x="622114" y="1305934"/>
            <a:ext cx="3560085" cy="3566160"/>
          </a:xfrm>
          <a:prstGeom prst="rect">
            <a:avLst/>
          </a:prstGeom>
          <a:blipFill>
            <a:blip r:embed="rId5"/>
            <a:stretch>
              <a:fillRect/>
            </a:stretch>
          </a:blipFill>
          <a:ln w="76200" cap="sq">
            <a:solidFill>
              <a:schemeClr val="bg1">
                <a:lumMod val="65000"/>
              </a:schemeClr>
            </a:solidFill>
            <a:miter lim="800000"/>
          </a:ln>
          <a:effectLst>
            <a:outerShdw blurRad="50800" dist="38100" algn="l" rotWithShape="0">
              <a:prstClr val="black">
                <a:alpha val="40000"/>
              </a:prstClr>
            </a:outerShdw>
            <a:reflection blurRad="6350" stA="52000" endA="300" endPos="35000" dir="5400000" sy="-100000" algn="bl" rotWithShape="0"/>
          </a:effectLst>
          <a:scene3d>
            <a:camera prst="orthographicFront"/>
            <a:lightRig rig="threePt" dir="t"/>
          </a:scene3d>
          <a:sp3d extrusionH="165100"/>
        </p:spPr>
        <p:txBody>
          <a:bodyPr wrap="none" bIns="274320" anchor="b"/>
          <a:lstStyle>
            <a:lvl1pPr marL="228600" indent="-228600" algn="ctr" defTabSz="914400" rtl="0" eaLnBrk="1" latinLnBrk="0" hangingPunct="1">
              <a:lnSpc>
                <a:spcPct val="90000"/>
              </a:lnSpc>
              <a:spcBef>
                <a:spcPts val="1000"/>
              </a:spcBef>
              <a:buFont typeface="Arial" panose="020B0604020202020204" pitchFamily="34" charset="0"/>
              <a:buNone/>
              <a:defRPr sz="1333" b="1" kern="1200">
                <a:solidFill>
                  <a:schemeClr val="tx1">
                    <a:lumMod val="50000"/>
                    <a:lumOff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
        <p:nvSpPr>
          <p:cNvPr id="21" name="Footer Text"/>
          <p:cNvSpPr txBox="1"/>
          <p:nvPr/>
        </p:nvSpPr>
        <p:spPr>
          <a:xfrm>
            <a:off x="922742" y="5508700"/>
            <a:ext cx="10346519" cy="646331"/>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a:t>
            </a:r>
            <a:endParaRPr lang="en-US" sz="1333" dirty="0">
              <a:solidFill>
                <a:schemeClr val="bg1">
                  <a:lumMod val="85000"/>
                </a:schemeClr>
              </a:solidFill>
            </a:endParaRPr>
          </a:p>
        </p:txBody>
      </p:sp>
      <p:grpSp>
        <p:nvGrpSpPr>
          <p:cNvPr id="9" name="Group 8"/>
          <p:cNvGrpSpPr/>
          <p:nvPr/>
        </p:nvGrpSpPr>
        <p:grpSpPr>
          <a:xfrm>
            <a:off x="754150" y="295106"/>
            <a:ext cx="4364195" cy="665324"/>
            <a:chOff x="754150" y="295106"/>
            <a:chExt cx="4364195" cy="665324"/>
          </a:xfrm>
        </p:grpSpPr>
        <p:sp>
          <p:nvSpPr>
            <p:cNvPr id="10" name="Title 1"/>
            <p:cNvSpPr txBox="1">
              <a:spLocks/>
            </p:cNvSpPr>
            <p:nvPr/>
          </p:nvSpPr>
          <p:spPr>
            <a:xfrm>
              <a:off x="754150" y="295106"/>
              <a:ext cx="4364195" cy="353524"/>
            </a:xfrm>
            <a:prstGeom prst="rect">
              <a:avLst/>
            </a:prstGeom>
            <a:no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2">
                      <a:lumMod val="10000"/>
                    </a:schemeClr>
                  </a:solidFill>
                </a:rPr>
                <a:t>SageFox PowerPoint Slide</a:t>
              </a:r>
            </a:p>
          </p:txBody>
        </p:sp>
        <p:sp>
          <p:nvSpPr>
            <p:cNvPr id="11"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25000"/>
                    </a:schemeClr>
                  </a:solidFill>
                </a:rPr>
                <a:t>Enter Your Subtitle Here</a:t>
              </a:r>
            </a:p>
          </p:txBody>
        </p:sp>
      </p:grpSp>
      <p:pic>
        <p:nvPicPr>
          <p:cNvPr id="12" name="Picture 11">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940478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1000"/>
                                        <p:tgtEl>
                                          <p:spTgt spid="17"/>
                                        </p:tgtEl>
                                      </p:cBhvr>
                                    </p:animEffect>
                                    <p:anim calcmode="lin" valueType="num">
                                      <p:cBhvr>
                                        <p:cTn id="8" dur="1000" fill="hold"/>
                                        <p:tgtEl>
                                          <p:spTgt spid="17"/>
                                        </p:tgtEl>
                                        <p:attrNameLst>
                                          <p:attrName>ppt_x</p:attrName>
                                        </p:attrNameLst>
                                      </p:cBhvr>
                                      <p:tavLst>
                                        <p:tav tm="0">
                                          <p:val>
                                            <p:strVal val="#ppt_x"/>
                                          </p:val>
                                        </p:tav>
                                        <p:tav tm="100000">
                                          <p:val>
                                            <p:strVal val="#ppt_x"/>
                                          </p:val>
                                        </p:tav>
                                      </p:tavLst>
                                    </p:anim>
                                    <p:anim calcmode="lin" valueType="num">
                                      <p:cBhvr>
                                        <p:cTn id="9" dur="1000" fill="hold"/>
                                        <p:tgtEl>
                                          <p:spTgt spid="17"/>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1000"/>
                                        <p:tgtEl>
                                          <p:spTgt spid="18"/>
                                        </p:tgtEl>
                                      </p:cBhvr>
                                    </p:animEffect>
                                    <p:anim calcmode="lin" valueType="num">
                                      <p:cBhvr>
                                        <p:cTn id="14" dur="1000" fill="hold"/>
                                        <p:tgtEl>
                                          <p:spTgt spid="18"/>
                                        </p:tgtEl>
                                        <p:attrNameLst>
                                          <p:attrName>ppt_x</p:attrName>
                                        </p:attrNameLst>
                                      </p:cBhvr>
                                      <p:tavLst>
                                        <p:tav tm="0">
                                          <p:val>
                                            <p:strVal val="#ppt_x"/>
                                          </p:val>
                                        </p:tav>
                                        <p:tav tm="100000">
                                          <p:val>
                                            <p:strVal val="#ppt_x"/>
                                          </p:val>
                                        </p:tav>
                                      </p:tavLst>
                                    </p:anim>
                                    <p:anim calcmode="lin" valueType="num">
                                      <p:cBhvr>
                                        <p:cTn id="15" dur="1000" fill="hold"/>
                                        <p:tgtEl>
                                          <p:spTgt spid="18"/>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anim calcmode="lin" valueType="num">
                                      <p:cBhvr>
                                        <p:cTn id="20" dur="1000" fill="hold"/>
                                        <p:tgtEl>
                                          <p:spTgt spid="19"/>
                                        </p:tgtEl>
                                        <p:attrNameLst>
                                          <p:attrName>ppt_x</p:attrName>
                                        </p:attrNameLst>
                                      </p:cBhvr>
                                      <p:tavLst>
                                        <p:tav tm="0">
                                          <p:val>
                                            <p:strVal val="#ppt_x"/>
                                          </p:val>
                                        </p:tav>
                                        <p:tav tm="100000">
                                          <p:val>
                                            <p:strVal val="#ppt_x"/>
                                          </p:val>
                                        </p:tav>
                                      </p:tavLst>
                                    </p:anim>
                                    <p:anim calcmode="lin" valueType="num">
                                      <p:cBhvr>
                                        <p:cTn id="21" dur="1000" fill="hold"/>
                                        <p:tgtEl>
                                          <p:spTgt spid="19"/>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1000"/>
                                        <p:tgtEl>
                                          <p:spTgt spid="20"/>
                                        </p:tgtEl>
                                      </p:cBhvr>
                                    </p:animEffect>
                                    <p:anim calcmode="lin" valueType="num">
                                      <p:cBhvr>
                                        <p:cTn id="26" dur="1000" fill="hold"/>
                                        <p:tgtEl>
                                          <p:spTgt spid="20"/>
                                        </p:tgtEl>
                                        <p:attrNameLst>
                                          <p:attrName>ppt_x</p:attrName>
                                        </p:attrNameLst>
                                      </p:cBhvr>
                                      <p:tavLst>
                                        <p:tav tm="0">
                                          <p:val>
                                            <p:strVal val="#ppt_x"/>
                                          </p:val>
                                        </p:tav>
                                        <p:tav tm="100000">
                                          <p:val>
                                            <p:strVal val="#ppt_x"/>
                                          </p:val>
                                        </p:tav>
                                      </p:tavLst>
                                    </p:anim>
                                    <p:anim calcmode="lin" valueType="num">
                                      <p:cBhvr>
                                        <p:cTn id="27" dur="1000" fill="hold"/>
                                        <p:tgtEl>
                                          <p:spTgt spid="20"/>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10" presetClass="entr" presetSubtype="0" fill="hold" grpId="0" nodeType="after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3017</TotalTime>
  <Words>1189</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597</cp:revision>
  <dcterms:created xsi:type="dcterms:W3CDTF">2015-12-31T02:20:12Z</dcterms:created>
  <dcterms:modified xsi:type="dcterms:W3CDTF">2016-09-17T00:59:28Z</dcterms:modified>
</cp:coreProperties>
</file>