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7852"/>
    <a:srgbClr val="FFC000"/>
    <a:srgbClr val="A5A5A5"/>
    <a:srgbClr val="ED7D31"/>
    <a:srgbClr val="5B9BD5"/>
    <a:srgbClr val="00B0F0"/>
    <a:srgbClr val="4472C4"/>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9" d="100"/>
          <a:sy n="89" d="100"/>
        </p:scale>
        <p:origin x="108" y="55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eam.">
    <p:bg>
      <p:bgPr>
        <a:solidFill>
          <a:schemeClr val="accent1"/>
        </a:solidFill>
        <a:effectLst/>
      </p:bgPr>
    </p:bg>
    <p:spTree>
      <p:nvGrpSpPr>
        <p:cNvPr id="1" name=""/>
        <p:cNvGrpSpPr/>
        <p:nvPr/>
      </p:nvGrpSpPr>
      <p:grpSpPr>
        <a:xfrm>
          <a:off x="0" y="0"/>
          <a:ext cx="0" cy="0"/>
          <a:chOff x="0" y="0"/>
          <a:chExt cx="0" cy="0"/>
        </a:xfrm>
      </p:grpSpPr>
      <p:sp>
        <p:nvSpPr>
          <p:cNvPr id="83" name="Arc 82"/>
          <p:cNvSpPr/>
          <p:nvPr userDrawn="1"/>
        </p:nvSpPr>
        <p:spPr>
          <a:xfrm flipH="1">
            <a:off x="1243657" y="1365231"/>
            <a:ext cx="2921000" cy="2921005"/>
          </a:xfrm>
          <a:prstGeom prst="arc">
            <a:avLst>
              <a:gd name="adj1" fmla="val 8340836"/>
              <a:gd name="adj2" fmla="val 10053331"/>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8" name="Arc 87"/>
          <p:cNvSpPr/>
          <p:nvPr userDrawn="1"/>
        </p:nvSpPr>
        <p:spPr>
          <a:xfrm flipH="1">
            <a:off x="1218023" y="1340180"/>
            <a:ext cx="2921000" cy="2921005"/>
          </a:xfrm>
          <a:prstGeom prst="arc">
            <a:avLst>
              <a:gd name="adj1" fmla="val 11668510"/>
              <a:gd name="adj2" fmla="val 13280429"/>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93" name="Oval 11"/>
          <p:cNvSpPr>
            <a:spLocks noChangeArrowheads="1"/>
          </p:cNvSpPr>
          <p:nvPr userDrawn="1"/>
        </p:nvSpPr>
        <p:spPr bwMode="auto">
          <a:xfrm>
            <a:off x="3229212" y="3670658"/>
            <a:ext cx="685995" cy="682752"/>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Oval 12"/>
          <p:cNvSpPr>
            <a:spLocks noChangeArrowheads="1"/>
          </p:cNvSpPr>
          <p:nvPr userDrawn="1"/>
        </p:nvSpPr>
        <p:spPr bwMode="auto">
          <a:xfrm>
            <a:off x="3862931" y="2439145"/>
            <a:ext cx="685995" cy="685997"/>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Text Placeholder 3"/>
          <p:cNvSpPr>
            <a:spLocks noGrp="1"/>
          </p:cNvSpPr>
          <p:nvPr>
            <p:ph type="body" sz="half" idx="35"/>
          </p:nvPr>
        </p:nvSpPr>
        <p:spPr>
          <a:xfrm>
            <a:off x="1547554" y="2499444"/>
            <a:ext cx="2287571" cy="1146048"/>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96" name="Text Placeholder 3"/>
          <p:cNvSpPr>
            <a:spLocks noGrp="1"/>
          </p:cNvSpPr>
          <p:nvPr>
            <p:ph type="body" sz="half" idx="37"/>
          </p:nvPr>
        </p:nvSpPr>
        <p:spPr>
          <a:xfrm>
            <a:off x="1648607" y="216088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00" name="Text Placeholder 3"/>
          <p:cNvSpPr>
            <a:spLocks noGrp="1"/>
          </p:cNvSpPr>
          <p:nvPr>
            <p:ph type="body" sz="half" idx="41" hasCustomPrompt="1"/>
          </p:nvPr>
        </p:nvSpPr>
        <p:spPr>
          <a:xfrm>
            <a:off x="3319942" y="1344823"/>
            <a:ext cx="524933" cy="392507"/>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Num</a:t>
            </a:r>
          </a:p>
        </p:txBody>
      </p:sp>
      <p:sp>
        <p:nvSpPr>
          <p:cNvPr id="101" name="Text Placeholder 3"/>
          <p:cNvSpPr>
            <a:spLocks noGrp="1"/>
          </p:cNvSpPr>
          <p:nvPr>
            <p:ph type="body" sz="half" idx="42" hasCustomPrompt="1"/>
          </p:nvPr>
        </p:nvSpPr>
        <p:spPr>
          <a:xfrm>
            <a:off x="3956158" y="2559284"/>
            <a:ext cx="524933" cy="392507"/>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Num</a:t>
            </a:r>
          </a:p>
        </p:txBody>
      </p:sp>
      <p:sp>
        <p:nvSpPr>
          <p:cNvPr id="102" name="Text Placeholder 3"/>
          <p:cNvSpPr>
            <a:spLocks noGrp="1"/>
          </p:cNvSpPr>
          <p:nvPr>
            <p:ph type="body" sz="half" idx="43" hasCustomPrompt="1"/>
          </p:nvPr>
        </p:nvSpPr>
        <p:spPr>
          <a:xfrm>
            <a:off x="3295927" y="3803767"/>
            <a:ext cx="524933" cy="392507"/>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Num</a:t>
            </a:r>
          </a:p>
        </p:txBody>
      </p:sp>
      <p:cxnSp>
        <p:nvCxnSpPr>
          <p:cNvPr id="103" name="Straight Connector 102"/>
          <p:cNvCxnSpPr>
            <a:stCxn id="112" idx="2"/>
            <a:endCxn id="92" idx="6"/>
          </p:cNvCxnSpPr>
          <p:nvPr userDrawn="1"/>
        </p:nvCxnSpPr>
        <p:spPr>
          <a:xfrm flipH="1" flipV="1">
            <a:off x="3915207" y="1550631"/>
            <a:ext cx="1542649" cy="48475"/>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113" idx="2"/>
            <a:endCxn id="94" idx="6"/>
          </p:cNvCxnSpPr>
          <p:nvPr userDrawn="1"/>
        </p:nvCxnSpPr>
        <p:spPr>
          <a:xfrm flipH="1" flipV="1">
            <a:off x="4548926" y="2782144"/>
            <a:ext cx="2122051" cy="561517"/>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114" idx="1"/>
            <a:endCxn id="93" idx="6"/>
          </p:cNvCxnSpPr>
          <p:nvPr userDrawn="1"/>
        </p:nvCxnSpPr>
        <p:spPr>
          <a:xfrm flipH="1" flipV="1">
            <a:off x="3915207" y="4012034"/>
            <a:ext cx="1520142" cy="483380"/>
          </a:xfrm>
          <a:prstGeom prst="line">
            <a:avLst/>
          </a:prstGeom>
          <a:ln w="28575"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12" name="Picture Placeholder 7"/>
          <p:cNvSpPr>
            <a:spLocks noGrp="1" noChangeAspect="1"/>
          </p:cNvSpPr>
          <p:nvPr>
            <p:ph type="pic" sz="quarter" idx="53" hasCustomPrompt="1"/>
          </p:nvPr>
        </p:nvSpPr>
        <p:spPr>
          <a:xfrm>
            <a:off x="5457856" y="799006"/>
            <a:ext cx="1600200" cy="1600200"/>
          </a:xfrm>
          <a:prstGeom prst="ellipse">
            <a:avLst/>
          </a:prstGeom>
          <a:ln w="28575">
            <a:solidFill>
              <a:schemeClr val="accent1"/>
            </a:solidFill>
          </a:ln>
        </p:spPr>
        <p:txBody>
          <a:bodyPr wrap="none" tIns="0" bIns="91440" anchor="b"/>
          <a:lstStyle>
            <a:lvl1pPr algn="ctr" rtl="0">
              <a:buNone/>
              <a:defRPr sz="1333" b="1">
                <a:solidFill>
                  <a:schemeClr val="tx1">
                    <a:lumMod val="50000"/>
                    <a:lumOff val="50000"/>
                  </a:schemeClr>
                </a:solidFill>
              </a:defRPr>
            </a:lvl1pPr>
          </a:lstStyle>
          <a:p>
            <a:r>
              <a:rPr lang="en-US" dirty="0"/>
              <a:t>Image</a:t>
            </a:r>
          </a:p>
        </p:txBody>
      </p:sp>
      <p:sp>
        <p:nvSpPr>
          <p:cNvPr id="113" name="Picture Placeholder 7"/>
          <p:cNvSpPr>
            <a:spLocks noGrp="1" noChangeAspect="1"/>
          </p:cNvSpPr>
          <p:nvPr>
            <p:ph type="pic" sz="quarter" idx="54" hasCustomPrompt="1"/>
          </p:nvPr>
        </p:nvSpPr>
        <p:spPr>
          <a:xfrm>
            <a:off x="6670977" y="2543561"/>
            <a:ext cx="1600200" cy="1600200"/>
          </a:xfrm>
          <a:prstGeom prst="ellipse">
            <a:avLst/>
          </a:prstGeom>
          <a:ln w="28575">
            <a:solidFill>
              <a:schemeClr val="accent2"/>
            </a:solidFill>
          </a:ln>
        </p:spPr>
        <p:txBody>
          <a:bodyPr wrap="none" tIns="0" bIns="91440" anchor="b"/>
          <a:lstStyle>
            <a:lvl1pPr algn="ctr" rtl="0">
              <a:buNone/>
              <a:defRPr sz="1333" b="1">
                <a:solidFill>
                  <a:schemeClr val="tx1">
                    <a:lumMod val="50000"/>
                    <a:lumOff val="50000"/>
                  </a:schemeClr>
                </a:solidFill>
              </a:defRPr>
            </a:lvl1pPr>
          </a:lstStyle>
          <a:p>
            <a:r>
              <a:rPr lang="en-US" dirty="0"/>
              <a:t>Image</a:t>
            </a:r>
          </a:p>
        </p:txBody>
      </p:sp>
      <p:sp>
        <p:nvSpPr>
          <p:cNvPr id="114" name="Picture Placeholder 7"/>
          <p:cNvSpPr>
            <a:spLocks noGrp="1" noChangeAspect="1"/>
          </p:cNvSpPr>
          <p:nvPr>
            <p:ph type="pic" sz="quarter" idx="55" hasCustomPrompt="1"/>
          </p:nvPr>
        </p:nvSpPr>
        <p:spPr>
          <a:xfrm>
            <a:off x="5201005" y="4261070"/>
            <a:ext cx="1600200" cy="1600200"/>
          </a:xfrm>
          <a:prstGeom prst="ellipse">
            <a:avLst/>
          </a:prstGeom>
          <a:ln w="28575">
            <a:solidFill>
              <a:schemeClr val="accent3"/>
            </a:solidFill>
          </a:ln>
        </p:spPr>
        <p:txBody>
          <a:bodyPr wrap="none" tIns="0" bIns="91440" anchor="b"/>
          <a:lstStyle>
            <a:lvl1pPr algn="ctr" rtl="0">
              <a:buNone/>
              <a:defRPr sz="1333" b="1">
                <a:solidFill>
                  <a:schemeClr val="tx1">
                    <a:lumMod val="50000"/>
                    <a:lumOff val="50000"/>
                  </a:schemeClr>
                </a:solidFill>
              </a:defRPr>
            </a:lvl1pPr>
          </a:lstStyle>
          <a:p>
            <a:r>
              <a:rPr lang="en-US" dirty="0"/>
              <a:t>Image</a:t>
            </a:r>
          </a:p>
        </p:txBody>
      </p:sp>
      <p:sp>
        <p:nvSpPr>
          <p:cNvPr id="115" name="Text Placeholder 3"/>
          <p:cNvSpPr>
            <a:spLocks noGrp="1"/>
          </p:cNvSpPr>
          <p:nvPr>
            <p:ph type="body" sz="half" idx="56"/>
          </p:nvPr>
        </p:nvSpPr>
        <p:spPr>
          <a:xfrm>
            <a:off x="7570558" y="1398498"/>
            <a:ext cx="2828544" cy="765972"/>
          </a:xfrm>
          <a:prstGeom prst="rect">
            <a:avLst/>
          </a:prstGeom>
        </p:spPr>
        <p:txBody>
          <a:bodyPr wrap="square" lIns="0" tIns="0" rIns="0" bIns="0" anchor="t">
            <a:noAutofit/>
          </a:bodyPr>
          <a:lstStyle>
            <a:lvl1pPr marL="0" indent="0" algn="l">
              <a:buNone/>
              <a:defRPr sz="1333" b="0"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116" name="Text Placeholder 3"/>
          <p:cNvSpPr>
            <a:spLocks noGrp="1"/>
          </p:cNvSpPr>
          <p:nvPr>
            <p:ph type="body" sz="half" idx="57"/>
          </p:nvPr>
        </p:nvSpPr>
        <p:spPr>
          <a:xfrm>
            <a:off x="7567591" y="1068036"/>
            <a:ext cx="1805472" cy="257040"/>
          </a:xfrm>
          <a:prstGeom prst="rect">
            <a:avLst/>
          </a:prstGeom>
        </p:spPr>
        <p:txBody>
          <a:bodyPr wrap="none" lIns="0" tIns="0" rIns="0" bIns="0" anchor="ctr">
            <a:noAutofit/>
          </a:bodyPr>
          <a:lstStyle>
            <a:lvl1pPr marL="0" indent="0" algn="l">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17" name="Text Placeholder 3"/>
          <p:cNvSpPr>
            <a:spLocks noGrp="1"/>
          </p:cNvSpPr>
          <p:nvPr>
            <p:ph type="body" sz="half" idx="58"/>
          </p:nvPr>
        </p:nvSpPr>
        <p:spPr>
          <a:xfrm>
            <a:off x="8600709" y="3180937"/>
            <a:ext cx="2828544" cy="765972"/>
          </a:xfrm>
          <a:prstGeom prst="rect">
            <a:avLst/>
          </a:prstGeom>
        </p:spPr>
        <p:txBody>
          <a:bodyPr wrap="square" lIns="0" tIns="0" rIns="0" bIns="0" anchor="t">
            <a:noAutofit/>
          </a:bodyPr>
          <a:lstStyle>
            <a:lvl1pPr marL="0" indent="0" algn="l">
              <a:buNone/>
              <a:defRPr sz="1333" b="0"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118" name="Text Placeholder 3"/>
          <p:cNvSpPr>
            <a:spLocks noGrp="1"/>
          </p:cNvSpPr>
          <p:nvPr>
            <p:ph type="body" sz="half" idx="59"/>
          </p:nvPr>
        </p:nvSpPr>
        <p:spPr>
          <a:xfrm>
            <a:off x="8597742" y="2850475"/>
            <a:ext cx="1805472" cy="257040"/>
          </a:xfrm>
          <a:prstGeom prst="rect">
            <a:avLst/>
          </a:prstGeom>
        </p:spPr>
        <p:txBody>
          <a:bodyPr wrap="none" lIns="0" tIns="0" rIns="0" bIns="0" anchor="ctr">
            <a:noAutofit/>
          </a:bodyPr>
          <a:lstStyle>
            <a:lvl1pPr marL="0" indent="0" algn="l">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121" name="Text Placeholder 3"/>
          <p:cNvSpPr>
            <a:spLocks noGrp="1"/>
          </p:cNvSpPr>
          <p:nvPr>
            <p:ph type="body" sz="half" idx="60"/>
          </p:nvPr>
        </p:nvSpPr>
        <p:spPr>
          <a:xfrm>
            <a:off x="7352991" y="4996179"/>
            <a:ext cx="2828544" cy="765972"/>
          </a:xfrm>
          <a:prstGeom prst="rect">
            <a:avLst/>
          </a:prstGeom>
        </p:spPr>
        <p:txBody>
          <a:bodyPr wrap="square" lIns="0" tIns="0" rIns="0" bIns="0" anchor="t">
            <a:noAutofit/>
          </a:bodyPr>
          <a:lstStyle>
            <a:lvl1pPr marL="0" indent="0" algn="l">
              <a:buNone/>
              <a:defRPr sz="1333" b="0"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122" name="Text Placeholder 3"/>
          <p:cNvSpPr>
            <a:spLocks noGrp="1"/>
          </p:cNvSpPr>
          <p:nvPr>
            <p:ph type="body" sz="half" idx="61"/>
          </p:nvPr>
        </p:nvSpPr>
        <p:spPr>
          <a:xfrm>
            <a:off x="7350024" y="4665717"/>
            <a:ext cx="1805472" cy="257040"/>
          </a:xfrm>
          <a:prstGeom prst="rect">
            <a:avLst/>
          </a:prstGeom>
        </p:spPr>
        <p:txBody>
          <a:bodyPr wrap="none" lIns="0" tIns="0" rIns="0" bIns="0" anchor="ctr">
            <a:noAutofit/>
          </a:bodyPr>
          <a:lstStyle>
            <a:lvl1pPr marL="0" indent="0" algn="l">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87" name="Arc 86"/>
          <p:cNvSpPr/>
          <p:nvPr userDrawn="1"/>
        </p:nvSpPr>
        <p:spPr>
          <a:xfrm flipH="1">
            <a:off x="1230840" y="1340065"/>
            <a:ext cx="2921000" cy="2921005"/>
          </a:xfrm>
          <a:prstGeom prst="arc">
            <a:avLst>
              <a:gd name="adj1" fmla="val 14838961"/>
              <a:gd name="adj2" fmla="val 6766387"/>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92" name="Oval 7"/>
          <p:cNvSpPr>
            <a:spLocks noChangeArrowheads="1"/>
          </p:cNvSpPr>
          <p:nvPr userDrawn="1"/>
        </p:nvSpPr>
        <p:spPr bwMode="auto">
          <a:xfrm>
            <a:off x="3229212" y="1207632"/>
            <a:ext cx="685995" cy="685997"/>
          </a:xfrm>
          <a:prstGeom prst="ellipse">
            <a:avLst/>
          </a:prstGeom>
          <a:noFill/>
          <a:ln w="28575">
            <a:solidFill>
              <a:schemeClr val="bg1">
                <a:lumMod val="7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44616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 calcmode="lin" valueType="num">
                                      <p:cBhvr>
                                        <p:cTn id="7" dur="500" fill="hold"/>
                                        <p:tgtEl>
                                          <p:spTgt spid="92"/>
                                        </p:tgtEl>
                                        <p:attrNameLst>
                                          <p:attrName>ppt_w</p:attrName>
                                        </p:attrNameLst>
                                      </p:cBhvr>
                                      <p:tavLst>
                                        <p:tav tm="0">
                                          <p:val>
                                            <p:fltVal val="0"/>
                                          </p:val>
                                        </p:tav>
                                        <p:tav tm="100000">
                                          <p:val>
                                            <p:strVal val="#ppt_w"/>
                                          </p:val>
                                        </p:tav>
                                      </p:tavLst>
                                    </p:anim>
                                    <p:anim calcmode="lin" valueType="num">
                                      <p:cBhvr>
                                        <p:cTn id="8" dur="500" fill="hold"/>
                                        <p:tgtEl>
                                          <p:spTgt spid="92"/>
                                        </p:tgtEl>
                                        <p:attrNameLst>
                                          <p:attrName>ppt_h</p:attrName>
                                        </p:attrNameLst>
                                      </p:cBhvr>
                                      <p:tavLst>
                                        <p:tav tm="0">
                                          <p:val>
                                            <p:fltVal val="0"/>
                                          </p:val>
                                        </p:tav>
                                        <p:tav tm="100000">
                                          <p:val>
                                            <p:strVal val="#ppt_h"/>
                                          </p:val>
                                        </p:tav>
                                      </p:tavLst>
                                    </p:anim>
                                  </p:childTnLst>
                                </p:cTn>
                              </p:par>
                              <p:par>
                                <p:cTn id="9" presetID="10" presetClass="entr" presetSubtype="0" fill="hold" grpId="0" nodeType="withEffect">
                                  <p:stCondLst>
                                    <p:cond delay="0"/>
                                  </p:stCondLst>
                                  <p:childTnLst>
                                    <p:set>
                                      <p:cBhvr>
                                        <p:cTn id="10" dur="1" fill="hold">
                                          <p:stCondLst>
                                            <p:cond delay="0"/>
                                          </p:stCondLst>
                                        </p:cTn>
                                        <p:tgtEl>
                                          <p:spTgt spid="100">
                                            <p:txEl>
                                              <p:pRg st="0" end="0"/>
                                            </p:txEl>
                                          </p:spTgt>
                                        </p:tgtEl>
                                        <p:attrNameLst>
                                          <p:attrName>style.visibility</p:attrName>
                                        </p:attrNameLst>
                                      </p:cBhvr>
                                      <p:to>
                                        <p:strVal val="visible"/>
                                      </p:to>
                                    </p:set>
                                    <p:animEffect transition="in" filter="fade">
                                      <p:cBhvr>
                                        <p:cTn id="11" dur="500"/>
                                        <p:tgtEl>
                                          <p:spTgt spid="100">
                                            <p:txEl>
                                              <p:pRg st="0" end="0"/>
                                            </p:txEl>
                                          </p:spTgt>
                                        </p:tgtEl>
                                      </p:cBhvr>
                                    </p:animEffect>
                                  </p:childTnLst>
                                </p:cTn>
                              </p:par>
                            </p:childTnLst>
                          </p:cTn>
                        </p:par>
                        <p:par>
                          <p:cTn id="12" fill="hold">
                            <p:stCondLst>
                              <p:cond delay="500"/>
                            </p:stCondLst>
                            <p:childTnLst>
                              <p:par>
                                <p:cTn id="13" presetID="22" presetClass="entr" presetSubtype="8" fill="hold" nodeType="afterEffect">
                                  <p:stCondLst>
                                    <p:cond delay="0"/>
                                  </p:stCondLst>
                                  <p:childTnLst>
                                    <p:set>
                                      <p:cBhvr>
                                        <p:cTn id="14" dur="1" fill="hold">
                                          <p:stCondLst>
                                            <p:cond delay="0"/>
                                          </p:stCondLst>
                                        </p:cTn>
                                        <p:tgtEl>
                                          <p:spTgt spid="103"/>
                                        </p:tgtEl>
                                        <p:attrNameLst>
                                          <p:attrName>style.visibility</p:attrName>
                                        </p:attrNameLst>
                                      </p:cBhvr>
                                      <p:to>
                                        <p:strVal val="visible"/>
                                      </p:to>
                                    </p:set>
                                    <p:animEffect transition="in" filter="wipe(left)">
                                      <p:cBhvr>
                                        <p:cTn id="15" dur="500"/>
                                        <p:tgtEl>
                                          <p:spTgt spid="103"/>
                                        </p:tgtEl>
                                      </p:cBhvr>
                                    </p:animEffect>
                                  </p:childTnLst>
                                </p:cTn>
                              </p:par>
                            </p:childTnLst>
                          </p:cTn>
                        </p:par>
                        <p:par>
                          <p:cTn id="16" fill="hold">
                            <p:stCondLst>
                              <p:cond delay="1000"/>
                            </p:stCondLst>
                            <p:childTnLst>
                              <p:par>
                                <p:cTn id="17" presetID="23" presetClass="entr" presetSubtype="16" fill="hold" grpId="0" nodeType="afterEffect">
                                  <p:stCondLst>
                                    <p:cond delay="0"/>
                                  </p:stCondLst>
                                  <p:childTnLst>
                                    <p:set>
                                      <p:cBhvr>
                                        <p:cTn id="18" dur="1" fill="hold">
                                          <p:stCondLst>
                                            <p:cond delay="0"/>
                                          </p:stCondLst>
                                        </p:cTn>
                                        <p:tgtEl>
                                          <p:spTgt spid="112"/>
                                        </p:tgtEl>
                                        <p:attrNameLst>
                                          <p:attrName>style.visibility</p:attrName>
                                        </p:attrNameLst>
                                      </p:cBhvr>
                                      <p:to>
                                        <p:strVal val="visible"/>
                                      </p:to>
                                    </p:set>
                                    <p:anim calcmode="lin" valueType="num">
                                      <p:cBhvr>
                                        <p:cTn id="19" dur="500" fill="hold"/>
                                        <p:tgtEl>
                                          <p:spTgt spid="112"/>
                                        </p:tgtEl>
                                        <p:attrNameLst>
                                          <p:attrName>ppt_w</p:attrName>
                                        </p:attrNameLst>
                                      </p:cBhvr>
                                      <p:tavLst>
                                        <p:tav tm="0">
                                          <p:val>
                                            <p:fltVal val="0"/>
                                          </p:val>
                                        </p:tav>
                                        <p:tav tm="100000">
                                          <p:val>
                                            <p:strVal val="#ppt_w"/>
                                          </p:val>
                                        </p:tav>
                                      </p:tavLst>
                                    </p:anim>
                                    <p:anim calcmode="lin" valueType="num">
                                      <p:cBhvr>
                                        <p:cTn id="20" dur="500" fill="hold"/>
                                        <p:tgtEl>
                                          <p:spTgt spid="112"/>
                                        </p:tgtEl>
                                        <p:attrNameLst>
                                          <p:attrName>ppt_h</p:attrName>
                                        </p:attrNameLst>
                                      </p:cBhvr>
                                      <p:tavLst>
                                        <p:tav tm="0">
                                          <p:val>
                                            <p:fltVal val="0"/>
                                          </p:val>
                                        </p:tav>
                                        <p:tav tm="100000">
                                          <p:val>
                                            <p:strVal val="#ppt_h"/>
                                          </p:val>
                                        </p:tav>
                                      </p:tavLst>
                                    </p:anim>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88"/>
                                        </p:tgtEl>
                                        <p:attrNameLst>
                                          <p:attrName>style.visibility</p:attrName>
                                        </p:attrNameLst>
                                      </p:cBhvr>
                                      <p:to>
                                        <p:strVal val="visible"/>
                                      </p:to>
                                    </p:set>
                                    <p:animEffect transition="in" filter="wipe(up)">
                                      <p:cBhvr>
                                        <p:cTn id="24" dur="500"/>
                                        <p:tgtEl>
                                          <p:spTgt spid="88"/>
                                        </p:tgtEl>
                                      </p:cBhvr>
                                    </p:animEffect>
                                  </p:childTnLst>
                                </p:cTn>
                              </p:par>
                            </p:childTnLst>
                          </p:cTn>
                        </p:par>
                        <p:par>
                          <p:cTn id="25" fill="hold">
                            <p:stCondLst>
                              <p:cond delay="2000"/>
                            </p:stCondLst>
                            <p:childTnLst>
                              <p:par>
                                <p:cTn id="26" presetID="23" presetClass="entr" presetSubtype="16" fill="hold" grpId="0" nodeType="afterEffect">
                                  <p:stCondLst>
                                    <p:cond delay="0"/>
                                  </p:stCondLst>
                                  <p:childTnLst>
                                    <p:set>
                                      <p:cBhvr>
                                        <p:cTn id="27" dur="1" fill="hold">
                                          <p:stCondLst>
                                            <p:cond delay="0"/>
                                          </p:stCondLst>
                                        </p:cTn>
                                        <p:tgtEl>
                                          <p:spTgt spid="94"/>
                                        </p:tgtEl>
                                        <p:attrNameLst>
                                          <p:attrName>style.visibility</p:attrName>
                                        </p:attrNameLst>
                                      </p:cBhvr>
                                      <p:to>
                                        <p:strVal val="visible"/>
                                      </p:to>
                                    </p:set>
                                    <p:anim calcmode="lin" valueType="num">
                                      <p:cBhvr>
                                        <p:cTn id="28" dur="500" fill="hold"/>
                                        <p:tgtEl>
                                          <p:spTgt spid="94"/>
                                        </p:tgtEl>
                                        <p:attrNameLst>
                                          <p:attrName>ppt_w</p:attrName>
                                        </p:attrNameLst>
                                      </p:cBhvr>
                                      <p:tavLst>
                                        <p:tav tm="0">
                                          <p:val>
                                            <p:fltVal val="0"/>
                                          </p:val>
                                        </p:tav>
                                        <p:tav tm="100000">
                                          <p:val>
                                            <p:strVal val="#ppt_w"/>
                                          </p:val>
                                        </p:tav>
                                      </p:tavLst>
                                    </p:anim>
                                    <p:anim calcmode="lin" valueType="num">
                                      <p:cBhvr>
                                        <p:cTn id="29" dur="500" fill="hold"/>
                                        <p:tgtEl>
                                          <p:spTgt spid="94"/>
                                        </p:tgtEl>
                                        <p:attrNameLst>
                                          <p:attrName>ppt_h</p:attrName>
                                        </p:attrNameLst>
                                      </p:cBhvr>
                                      <p:tavLst>
                                        <p:tav tm="0">
                                          <p:val>
                                            <p:fltVal val="0"/>
                                          </p:val>
                                        </p:tav>
                                        <p:tav tm="100000">
                                          <p:val>
                                            <p:strVal val="#ppt_h"/>
                                          </p:val>
                                        </p:tav>
                                      </p:tavLst>
                                    </p:anim>
                                  </p:childTnLst>
                                </p:cTn>
                              </p:par>
                              <p:par>
                                <p:cTn id="30" presetID="10" presetClass="entr" presetSubtype="0" fill="hold" grpId="0" nodeType="withEffect">
                                  <p:stCondLst>
                                    <p:cond delay="0"/>
                                  </p:stCondLst>
                                  <p:childTnLst>
                                    <p:set>
                                      <p:cBhvr>
                                        <p:cTn id="31" dur="1" fill="hold">
                                          <p:stCondLst>
                                            <p:cond delay="0"/>
                                          </p:stCondLst>
                                        </p:cTn>
                                        <p:tgtEl>
                                          <p:spTgt spid="101">
                                            <p:txEl>
                                              <p:pRg st="0" end="0"/>
                                            </p:txEl>
                                          </p:spTgt>
                                        </p:tgtEl>
                                        <p:attrNameLst>
                                          <p:attrName>style.visibility</p:attrName>
                                        </p:attrNameLst>
                                      </p:cBhvr>
                                      <p:to>
                                        <p:strVal val="visible"/>
                                      </p:to>
                                    </p:set>
                                    <p:animEffect transition="in" filter="fade">
                                      <p:cBhvr>
                                        <p:cTn id="32" dur="500"/>
                                        <p:tgtEl>
                                          <p:spTgt spid="101">
                                            <p:txEl>
                                              <p:pRg st="0" end="0"/>
                                            </p:txEl>
                                          </p:spTgt>
                                        </p:tgtEl>
                                      </p:cBhvr>
                                    </p:animEffect>
                                  </p:childTnLst>
                                </p:cTn>
                              </p:par>
                            </p:childTnLst>
                          </p:cTn>
                        </p:par>
                        <p:par>
                          <p:cTn id="33" fill="hold">
                            <p:stCondLst>
                              <p:cond delay="2500"/>
                            </p:stCondLst>
                            <p:childTnLst>
                              <p:par>
                                <p:cTn id="34" presetID="22" presetClass="entr" presetSubtype="8" fill="hold" nodeType="afterEffect">
                                  <p:stCondLst>
                                    <p:cond delay="0"/>
                                  </p:stCondLst>
                                  <p:childTnLst>
                                    <p:set>
                                      <p:cBhvr>
                                        <p:cTn id="35" dur="1" fill="hold">
                                          <p:stCondLst>
                                            <p:cond delay="0"/>
                                          </p:stCondLst>
                                        </p:cTn>
                                        <p:tgtEl>
                                          <p:spTgt spid="104"/>
                                        </p:tgtEl>
                                        <p:attrNameLst>
                                          <p:attrName>style.visibility</p:attrName>
                                        </p:attrNameLst>
                                      </p:cBhvr>
                                      <p:to>
                                        <p:strVal val="visible"/>
                                      </p:to>
                                    </p:set>
                                    <p:animEffect transition="in" filter="wipe(left)">
                                      <p:cBhvr>
                                        <p:cTn id="36" dur="500"/>
                                        <p:tgtEl>
                                          <p:spTgt spid="104"/>
                                        </p:tgtEl>
                                      </p:cBhvr>
                                    </p:animEffect>
                                  </p:childTnLst>
                                </p:cTn>
                              </p:par>
                            </p:childTnLst>
                          </p:cTn>
                        </p:par>
                        <p:par>
                          <p:cTn id="37" fill="hold">
                            <p:stCondLst>
                              <p:cond delay="3000"/>
                            </p:stCondLst>
                            <p:childTnLst>
                              <p:par>
                                <p:cTn id="38" presetID="23" presetClass="entr" presetSubtype="16" fill="hold" grpId="0" nodeType="afterEffect">
                                  <p:stCondLst>
                                    <p:cond delay="0"/>
                                  </p:stCondLst>
                                  <p:childTnLst>
                                    <p:set>
                                      <p:cBhvr>
                                        <p:cTn id="39" dur="1" fill="hold">
                                          <p:stCondLst>
                                            <p:cond delay="0"/>
                                          </p:stCondLst>
                                        </p:cTn>
                                        <p:tgtEl>
                                          <p:spTgt spid="113"/>
                                        </p:tgtEl>
                                        <p:attrNameLst>
                                          <p:attrName>style.visibility</p:attrName>
                                        </p:attrNameLst>
                                      </p:cBhvr>
                                      <p:to>
                                        <p:strVal val="visible"/>
                                      </p:to>
                                    </p:set>
                                    <p:anim calcmode="lin" valueType="num">
                                      <p:cBhvr>
                                        <p:cTn id="40" dur="500" fill="hold"/>
                                        <p:tgtEl>
                                          <p:spTgt spid="113"/>
                                        </p:tgtEl>
                                        <p:attrNameLst>
                                          <p:attrName>ppt_w</p:attrName>
                                        </p:attrNameLst>
                                      </p:cBhvr>
                                      <p:tavLst>
                                        <p:tav tm="0">
                                          <p:val>
                                            <p:fltVal val="0"/>
                                          </p:val>
                                        </p:tav>
                                        <p:tav tm="100000">
                                          <p:val>
                                            <p:strVal val="#ppt_w"/>
                                          </p:val>
                                        </p:tav>
                                      </p:tavLst>
                                    </p:anim>
                                    <p:anim calcmode="lin" valueType="num">
                                      <p:cBhvr>
                                        <p:cTn id="41" dur="500" fill="hold"/>
                                        <p:tgtEl>
                                          <p:spTgt spid="113"/>
                                        </p:tgtEl>
                                        <p:attrNameLst>
                                          <p:attrName>ppt_h</p:attrName>
                                        </p:attrNameLst>
                                      </p:cBhvr>
                                      <p:tavLst>
                                        <p:tav tm="0">
                                          <p:val>
                                            <p:fltVal val="0"/>
                                          </p:val>
                                        </p:tav>
                                        <p:tav tm="100000">
                                          <p:val>
                                            <p:strVal val="#ppt_h"/>
                                          </p:val>
                                        </p:tav>
                                      </p:tavLst>
                                    </p:anim>
                                  </p:childTnLst>
                                </p:cTn>
                              </p:par>
                            </p:childTnLst>
                          </p:cTn>
                        </p:par>
                        <p:par>
                          <p:cTn id="42" fill="hold">
                            <p:stCondLst>
                              <p:cond delay="3500"/>
                            </p:stCondLst>
                            <p:childTnLst>
                              <p:par>
                                <p:cTn id="43" presetID="22" presetClass="entr" presetSubtype="4" fill="hold" grpId="0" nodeType="afterEffect">
                                  <p:stCondLst>
                                    <p:cond delay="0"/>
                                  </p:stCondLst>
                                  <p:childTnLst>
                                    <p:set>
                                      <p:cBhvr>
                                        <p:cTn id="44" dur="1" fill="hold">
                                          <p:stCondLst>
                                            <p:cond delay="0"/>
                                          </p:stCondLst>
                                        </p:cTn>
                                        <p:tgtEl>
                                          <p:spTgt spid="83"/>
                                        </p:tgtEl>
                                        <p:attrNameLst>
                                          <p:attrName>style.visibility</p:attrName>
                                        </p:attrNameLst>
                                      </p:cBhvr>
                                      <p:to>
                                        <p:strVal val="visible"/>
                                      </p:to>
                                    </p:set>
                                    <p:animEffect transition="in" filter="wipe(down)">
                                      <p:cBhvr>
                                        <p:cTn id="45" dur="500"/>
                                        <p:tgtEl>
                                          <p:spTgt spid="83"/>
                                        </p:tgtEl>
                                      </p:cBhvr>
                                    </p:animEffect>
                                  </p:childTnLst>
                                </p:cTn>
                              </p:par>
                            </p:childTnLst>
                          </p:cTn>
                        </p:par>
                        <p:par>
                          <p:cTn id="46" fill="hold">
                            <p:stCondLst>
                              <p:cond delay="4000"/>
                            </p:stCondLst>
                            <p:childTnLst>
                              <p:par>
                                <p:cTn id="47" presetID="23" presetClass="entr" presetSubtype="16" fill="hold" grpId="0" nodeType="afterEffect">
                                  <p:stCondLst>
                                    <p:cond delay="0"/>
                                  </p:stCondLst>
                                  <p:childTnLst>
                                    <p:set>
                                      <p:cBhvr>
                                        <p:cTn id="48" dur="1" fill="hold">
                                          <p:stCondLst>
                                            <p:cond delay="0"/>
                                          </p:stCondLst>
                                        </p:cTn>
                                        <p:tgtEl>
                                          <p:spTgt spid="93"/>
                                        </p:tgtEl>
                                        <p:attrNameLst>
                                          <p:attrName>style.visibility</p:attrName>
                                        </p:attrNameLst>
                                      </p:cBhvr>
                                      <p:to>
                                        <p:strVal val="visible"/>
                                      </p:to>
                                    </p:set>
                                    <p:anim calcmode="lin" valueType="num">
                                      <p:cBhvr>
                                        <p:cTn id="49" dur="500" fill="hold"/>
                                        <p:tgtEl>
                                          <p:spTgt spid="93"/>
                                        </p:tgtEl>
                                        <p:attrNameLst>
                                          <p:attrName>ppt_w</p:attrName>
                                        </p:attrNameLst>
                                      </p:cBhvr>
                                      <p:tavLst>
                                        <p:tav tm="0">
                                          <p:val>
                                            <p:fltVal val="0"/>
                                          </p:val>
                                        </p:tav>
                                        <p:tav tm="100000">
                                          <p:val>
                                            <p:strVal val="#ppt_w"/>
                                          </p:val>
                                        </p:tav>
                                      </p:tavLst>
                                    </p:anim>
                                    <p:anim calcmode="lin" valueType="num">
                                      <p:cBhvr>
                                        <p:cTn id="50" dur="500" fill="hold"/>
                                        <p:tgtEl>
                                          <p:spTgt spid="93"/>
                                        </p:tgtEl>
                                        <p:attrNameLst>
                                          <p:attrName>ppt_h</p:attrName>
                                        </p:attrNameLst>
                                      </p:cBhvr>
                                      <p:tavLst>
                                        <p:tav tm="0">
                                          <p:val>
                                            <p:fltVal val="0"/>
                                          </p:val>
                                        </p:tav>
                                        <p:tav tm="100000">
                                          <p:val>
                                            <p:strVal val="#ppt_h"/>
                                          </p:val>
                                        </p:tav>
                                      </p:tavLst>
                                    </p:anim>
                                  </p:childTnLst>
                                </p:cTn>
                              </p:par>
                              <p:par>
                                <p:cTn id="51" presetID="10" presetClass="entr" presetSubtype="0" fill="hold" grpId="0" nodeType="withEffect">
                                  <p:stCondLst>
                                    <p:cond delay="0"/>
                                  </p:stCondLst>
                                  <p:childTnLst>
                                    <p:set>
                                      <p:cBhvr>
                                        <p:cTn id="52" dur="1" fill="hold">
                                          <p:stCondLst>
                                            <p:cond delay="0"/>
                                          </p:stCondLst>
                                        </p:cTn>
                                        <p:tgtEl>
                                          <p:spTgt spid="102">
                                            <p:txEl>
                                              <p:pRg st="0" end="0"/>
                                            </p:txEl>
                                          </p:spTgt>
                                        </p:tgtEl>
                                        <p:attrNameLst>
                                          <p:attrName>style.visibility</p:attrName>
                                        </p:attrNameLst>
                                      </p:cBhvr>
                                      <p:to>
                                        <p:strVal val="visible"/>
                                      </p:to>
                                    </p:set>
                                    <p:animEffect transition="in" filter="fade">
                                      <p:cBhvr>
                                        <p:cTn id="53" dur="500"/>
                                        <p:tgtEl>
                                          <p:spTgt spid="102">
                                            <p:txEl>
                                              <p:pRg st="0" end="0"/>
                                            </p:txEl>
                                          </p:spTgt>
                                        </p:tgtEl>
                                      </p:cBhvr>
                                    </p:animEffect>
                                  </p:childTnLst>
                                </p:cTn>
                              </p:par>
                            </p:childTnLst>
                          </p:cTn>
                        </p:par>
                        <p:par>
                          <p:cTn id="54" fill="hold">
                            <p:stCondLst>
                              <p:cond delay="4500"/>
                            </p:stCondLst>
                            <p:childTnLst>
                              <p:par>
                                <p:cTn id="55" presetID="22" presetClass="entr" presetSubtype="8" fill="hold" nodeType="afterEffect">
                                  <p:stCondLst>
                                    <p:cond delay="0"/>
                                  </p:stCondLst>
                                  <p:childTnLst>
                                    <p:set>
                                      <p:cBhvr>
                                        <p:cTn id="56" dur="1" fill="hold">
                                          <p:stCondLst>
                                            <p:cond delay="0"/>
                                          </p:stCondLst>
                                        </p:cTn>
                                        <p:tgtEl>
                                          <p:spTgt spid="105"/>
                                        </p:tgtEl>
                                        <p:attrNameLst>
                                          <p:attrName>style.visibility</p:attrName>
                                        </p:attrNameLst>
                                      </p:cBhvr>
                                      <p:to>
                                        <p:strVal val="visible"/>
                                      </p:to>
                                    </p:set>
                                    <p:animEffect transition="in" filter="wipe(left)">
                                      <p:cBhvr>
                                        <p:cTn id="57" dur="500"/>
                                        <p:tgtEl>
                                          <p:spTgt spid="105"/>
                                        </p:tgtEl>
                                      </p:cBhvr>
                                    </p:animEffect>
                                  </p:childTnLst>
                                </p:cTn>
                              </p:par>
                            </p:childTnLst>
                          </p:cTn>
                        </p:par>
                        <p:par>
                          <p:cTn id="58" fill="hold">
                            <p:stCondLst>
                              <p:cond delay="5000"/>
                            </p:stCondLst>
                            <p:childTnLst>
                              <p:par>
                                <p:cTn id="59" presetID="23" presetClass="entr" presetSubtype="16"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p:cTn id="61" dur="500" fill="hold"/>
                                        <p:tgtEl>
                                          <p:spTgt spid="114"/>
                                        </p:tgtEl>
                                        <p:attrNameLst>
                                          <p:attrName>ppt_w</p:attrName>
                                        </p:attrNameLst>
                                      </p:cBhvr>
                                      <p:tavLst>
                                        <p:tav tm="0">
                                          <p:val>
                                            <p:fltVal val="0"/>
                                          </p:val>
                                        </p:tav>
                                        <p:tav tm="100000">
                                          <p:val>
                                            <p:strVal val="#ppt_w"/>
                                          </p:val>
                                        </p:tav>
                                      </p:tavLst>
                                    </p:anim>
                                    <p:anim calcmode="lin" valueType="num">
                                      <p:cBhvr>
                                        <p:cTn id="62" dur="500" fill="hold"/>
                                        <p:tgtEl>
                                          <p:spTgt spid="114"/>
                                        </p:tgtEl>
                                        <p:attrNameLst>
                                          <p:attrName>ppt_h</p:attrName>
                                        </p:attrNameLst>
                                      </p:cBhvr>
                                      <p:tavLst>
                                        <p:tav tm="0">
                                          <p:val>
                                            <p:fltVal val="0"/>
                                          </p:val>
                                        </p:tav>
                                        <p:tav tm="100000">
                                          <p:val>
                                            <p:strVal val="#ppt_h"/>
                                          </p:val>
                                        </p:tav>
                                      </p:tavLst>
                                    </p:anim>
                                  </p:childTnLst>
                                </p:cTn>
                              </p:par>
                            </p:childTnLst>
                          </p:cTn>
                        </p:par>
                        <p:par>
                          <p:cTn id="63" fill="hold">
                            <p:stCondLst>
                              <p:cond delay="5500"/>
                            </p:stCondLst>
                            <p:childTnLst>
                              <p:par>
                                <p:cTn id="64" presetID="22" presetClass="entr" presetSubtype="4" fill="hold" grpId="0" nodeType="afterEffect">
                                  <p:stCondLst>
                                    <p:cond delay="0"/>
                                  </p:stCondLst>
                                  <p:childTnLst>
                                    <p:set>
                                      <p:cBhvr>
                                        <p:cTn id="65" dur="1" fill="hold">
                                          <p:stCondLst>
                                            <p:cond delay="0"/>
                                          </p:stCondLst>
                                        </p:cTn>
                                        <p:tgtEl>
                                          <p:spTgt spid="87"/>
                                        </p:tgtEl>
                                        <p:attrNameLst>
                                          <p:attrName>style.visibility</p:attrName>
                                        </p:attrNameLst>
                                      </p:cBhvr>
                                      <p:to>
                                        <p:strVal val="visible"/>
                                      </p:to>
                                    </p:set>
                                    <p:animEffect transition="in" filter="wipe(down)">
                                      <p:cBhvr>
                                        <p:cTn id="66"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8" grpId="0" animBg="1"/>
      <p:bldP spid="93" grpId="0" animBg="1"/>
      <p:bldP spid="94" grpId="0" animBg="1"/>
      <p:bldP spid="100" grpId="0" build="p">
        <p:tmplLst>
          <p:tmpl lvl="1">
            <p:tnLst>
              <p:par>
                <p:cTn presetID="10" presetClass="entr" presetSubtype="0" fill="hold" nodeType="withEffect">
                  <p:stCondLst>
                    <p:cond delay="0"/>
                  </p:stCondLst>
                  <p:childTnLst>
                    <p:set>
                      <p:cBhvr>
                        <p:cTn dur="1" fill="hold">
                          <p:stCondLst>
                            <p:cond delay="0"/>
                          </p:stCondLst>
                        </p:cTn>
                        <p:tgtEl>
                          <p:spTgt spid="100"/>
                        </p:tgtEl>
                        <p:attrNameLst>
                          <p:attrName>style.visibility</p:attrName>
                        </p:attrNameLst>
                      </p:cBhvr>
                      <p:to>
                        <p:strVal val="visible"/>
                      </p:to>
                    </p:set>
                    <p:animEffect transition="in" filter="fade">
                      <p:cBhvr>
                        <p:cTn dur="500"/>
                        <p:tgtEl>
                          <p:spTgt spid="100"/>
                        </p:tgtEl>
                      </p:cBhvr>
                    </p:animEffect>
                  </p:childTnLst>
                </p:cTn>
              </p:par>
            </p:tnLst>
          </p:tmpl>
        </p:tmplLst>
      </p:bldP>
      <p:bldP spid="101" grpId="0" build="p">
        <p:tmplLst>
          <p:tmpl lvl="1">
            <p:tnLst>
              <p:par>
                <p:cTn presetID="10" presetClass="entr" presetSubtype="0" fill="hold" nodeType="withEffect">
                  <p:stCondLst>
                    <p:cond delay="0"/>
                  </p:stCondLst>
                  <p:childTnLst>
                    <p:set>
                      <p:cBhvr>
                        <p:cTn dur="1" fill="hold">
                          <p:stCondLst>
                            <p:cond delay="0"/>
                          </p:stCondLst>
                        </p:cTn>
                        <p:tgtEl>
                          <p:spTgt spid="101"/>
                        </p:tgtEl>
                        <p:attrNameLst>
                          <p:attrName>style.visibility</p:attrName>
                        </p:attrNameLst>
                      </p:cBhvr>
                      <p:to>
                        <p:strVal val="visible"/>
                      </p:to>
                    </p:set>
                    <p:animEffect transition="in" filter="fade">
                      <p:cBhvr>
                        <p:cTn dur="500"/>
                        <p:tgtEl>
                          <p:spTgt spid="101"/>
                        </p:tgtEl>
                      </p:cBhvr>
                    </p:animEffect>
                  </p:childTnLst>
                </p:cTn>
              </p:par>
            </p:tnLst>
          </p:tmpl>
        </p:tmplLst>
      </p:bldP>
      <p:bldP spid="102" grpId="0" build="p">
        <p:tmplLst>
          <p:tmpl lvl="1">
            <p:tnLst>
              <p:par>
                <p:cTn presetID="10" presetClass="entr" presetSubtype="0" fill="hold" nodeType="withEffect">
                  <p:stCondLst>
                    <p:cond delay="0"/>
                  </p:stCondLst>
                  <p:childTnLst>
                    <p:set>
                      <p:cBhvr>
                        <p:cTn dur="1" fill="hold">
                          <p:stCondLst>
                            <p:cond delay="0"/>
                          </p:stCondLst>
                        </p:cTn>
                        <p:tgtEl>
                          <p:spTgt spid="102"/>
                        </p:tgtEl>
                        <p:attrNameLst>
                          <p:attrName>style.visibility</p:attrName>
                        </p:attrNameLst>
                      </p:cBhvr>
                      <p:to>
                        <p:strVal val="visible"/>
                      </p:to>
                    </p:set>
                    <p:animEffect transition="in" filter="fade">
                      <p:cBhvr>
                        <p:cTn dur="500"/>
                        <p:tgtEl>
                          <p:spTgt spid="102"/>
                        </p:tgtEl>
                      </p:cBhvr>
                    </p:animEffect>
                  </p:childTnLst>
                </p:cTn>
              </p:par>
            </p:tnLst>
          </p:tmpl>
        </p:tmplLst>
      </p:bldP>
      <p:bldP spid="112" grpId="0" animBg="1"/>
      <p:bldP spid="113" grpId="0" animBg="1"/>
      <p:bldP spid="114" grpId="0" animBg="1"/>
      <p:bldP spid="87" grpId="0" animBg="1"/>
      <p:bldP spid="92"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half" idx="35"/>
          </p:nvPr>
        </p:nvSpPr>
        <p:spPr/>
        <p:txBody>
          <a:bodyPr/>
          <a:lstStyle/>
          <a:p>
            <a:r>
              <a:rPr lang="en-US" sz="1400" dirty="0">
                <a:solidFill>
                  <a:schemeClr val="bg1"/>
                </a:solidFill>
              </a:rPr>
              <a:t>Lorem ipsum dolor sit amet, consectetur adipiscing elit, sed do eiusmod tempor incididunt ut labore et dolore magna aliqua. Ut enim ad minim veniam</a:t>
            </a:r>
          </a:p>
          <a:p>
            <a:endParaRPr lang="en-US" dirty="0"/>
          </a:p>
        </p:txBody>
      </p:sp>
      <p:sp>
        <p:nvSpPr>
          <p:cNvPr id="46" name="Text Placeholder 45"/>
          <p:cNvSpPr>
            <a:spLocks noGrp="1"/>
          </p:cNvSpPr>
          <p:nvPr>
            <p:ph type="body" sz="half" idx="37"/>
          </p:nvPr>
        </p:nvSpPr>
        <p:spPr/>
        <p:txBody>
          <a:bodyPr/>
          <a:lstStyle/>
          <a:p>
            <a:r>
              <a:rPr lang="en-US" sz="2000" b="0" dirty="0">
                <a:solidFill>
                  <a:schemeClr val="bg2">
                    <a:lumMod val="25000"/>
                  </a:schemeClr>
                </a:solidFill>
              </a:rPr>
              <a:t>Title Goes Here</a:t>
            </a:r>
          </a:p>
        </p:txBody>
      </p:sp>
      <p:sp>
        <p:nvSpPr>
          <p:cNvPr id="47" name="Text Placeholder 46"/>
          <p:cNvSpPr>
            <a:spLocks noGrp="1"/>
          </p:cNvSpPr>
          <p:nvPr>
            <p:ph type="body" sz="half" idx="41"/>
          </p:nvPr>
        </p:nvSpPr>
        <p:spPr>
          <a:xfrm>
            <a:off x="3309184" y="1366339"/>
            <a:ext cx="524933" cy="392507"/>
          </a:xfrm>
        </p:spPr>
        <p:txBody>
          <a:bodyPr/>
          <a:lstStyle/>
          <a:p>
            <a:r>
              <a:rPr lang="en-US" sz="2000" dirty="0">
                <a:solidFill>
                  <a:schemeClr val="bg2">
                    <a:lumMod val="25000"/>
                  </a:schemeClr>
                </a:solidFill>
              </a:rPr>
              <a:t>01</a:t>
            </a:r>
          </a:p>
        </p:txBody>
      </p:sp>
      <p:sp>
        <p:nvSpPr>
          <p:cNvPr id="48" name="Text Placeholder 47"/>
          <p:cNvSpPr>
            <a:spLocks noGrp="1"/>
          </p:cNvSpPr>
          <p:nvPr>
            <p:ph type="body" sz="half" idx="42"/>
          </p:nvPr>
        </p:nvSpPr>
        <p:spPr>
          <a:xfrm>
            <a:off x="3934642" y="2613074"/>
            <a:ext cx="524933" cy="392507"/>
          </a:xfrm>
        </p:spPr>
        <p:txBody>
          <a:bodyPr/>
          <a:lstStyle/>
          <a:p>
            <a:r>
              <a:rPr lang="en-US" sz="2000" dirty="0">
                <a:solidFill>
                  <a:schemeClr val="bg2">
                    <a:lumMod val="25000"/>
                  </a:schemeClr>
                </a:solidFill>
              </a:rPr>
              <a:t>02</a:t>
            </a:r>
          </a:p>
        </p:txBody>
      </p:sp>
      <p:sp>
        <p:nvSpPr>
          <p:cNvPr id="49" name="Text Placeholder 48"/>
          <p:cNvSpPr>
            <a:spLocks noGrp="1"/>
          </p:cNvSpPr>
          <p:nvPr>
            <p:ph type="body" sz="half" idx="43"/>
          </p:nvPr>
        </p:nvSpPr>
        <p:spPr>
          <a:xfrm>
            <a:off x="3317443" y="3836041"/>
            <a:ext cx="524933" cy="392507"/>
          </a:xfrm>
        </p:spPr>
        <p:txBody>
          <a:bodyPr/>
          <a:lstStyle/>
          <a:p>
            <a:r>
              <a:rPr lang="en-US" sz="2000" dirty="0">
                <a:solidFill>
                  <a:schemeClr val="bg2">
                    <a:lumMod val="25000"/>
                  </a:schemeClr>
                </a:solidFill>
              </a:rPr>
              <a:t>03</a:t>
            </a:r>
          </a:p>
        </p:txBody>
      </p:sp>
      <p:sp>
        <p:nvSpPr>
          <p:cNvPr id="18" name="Text Placeholder 17"/>
          <p:cNvSpPr>
            <a:spLocks noGrp="1"/>
          </p:cNvSpPr>
          <p:nvPr>
            <p:ph type="body" sz="half" idx="56"/>
          </p:nvPr>
        </p:nvSpPr>
        <p:spPr>
          <a:xfrm>
            <a:off x="7570557" y="1398498"/>
            <a:ext cx="3102439" cy="765972"/>
          </a:xfrm>
        </p:spPr>
        <p:txBody>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53" name="Text Placeholder 52"/>
          <p:cNvSpPr>
            <a:spLocks noGrp="1"/>
          </p:cNvSpPr>
          <p:nvPr>
            <p:ph type="body" sz="half" idx="57"/>
          </p:nvPr>
        </p:nvSpPr>
        <p:spPr>
          <a:solidFill>
            <a:srgbClr val="00B0F0"/>
          </a:solidFill>
          <a:ln w="6350">
            <a:solidFill>
              <a:schemeClr val="bg1"/>
            </a:solidFill>
          </a:ln>
        </p:spPr>
        <p:txBody>
          <a:bodyPr/>
          <a:lstStyle/>
          <a:p>
            <a:pPr algn="ctr"/>
            <a:r>
              <a:rPr lang="en-US" sz="1800" b="0" dirty="0">
                <a:solidFill>
                  <a:schemeClr val="bg1"/>
                </a:solidFill>
              </a:rPr>
              <a:t>Title Goes Here</a:t>
            </a:r>
          </a:p>
        </p:txBody>
      </p:sp>
      <p:sp>
        <p:nvSpPr>
          <p:cNvPr id="20" name="Text Placeholder 19"/>
          <p:cNvSpPr>
            <a:spLocks noGrp="1"/>
          </p:cNvSpPr>
          <p:nvPr>
            <p:ph type="body" sz="half" idx="58"/>
          </p:nvPr>
        </p:nvSpPr>
        <p:spPr>
          <a:xfrm>
            <a:off x="8728040" y="3260909"/>
            <a:ext cx="3174150" cy="765972"/>
          </a:xfrm>
        </p:spPr>
        <p:txBody>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54" name="Text Placeholder 53"/>
          <p:cNvSpPr>
            <a:spLocks noGrp="1"/>
          </p:cNvSpPr>
          <p:nvPr>
            <p:ph type="body" sz="half" idx="59"/>
          </p:nvPr>
        </p:nvSpPr>
        <p:spPr>
          <a:xfrm>
            <a:off x="8725073" y="2930447"/>
            <a:ext cx="1805472" cy="257040"/>
          </a:xfrm>
          <a:solidFill>
            <a:srgbClr val="ED7D31"/>
          </a:solidFill>
          <a:ln w="6350">
            <a:solidFill>
              <a:schemeClr val="bg1"/>
            </a:solidFill>
          </a:ln>
        </p:spPr>
        <p:txBody>
          <a:bodyPr/>
          <a:lstStyle/>
          <a:p>
            <a:pPr algn="ctr"/>
            <a:r>
              <a:rPr lang="en-US" sz="1800" b="0" dirty="0">
                <a:solidFill>
                  <a:schemeClr val="bg1"/>
                </a:solidFill>
              </a:rPr>
              <a:t>Title Goes Here</a:t>
            </a:r>
          </a:p>
        </p:txBody>
      </p:sp>
      <p:sp>
        <p:nvSpPr>
          <p:cNvPr id="22" name="Text Placeholder 21"/>
          <p:cNvSpPr>
            <a:spLocks noGrp="1"/>
          </p:cNvSpPr>
          <p:nvPr>
            <p:ph type="body" sz="half" idx="60"/>
          </p:nvPr>
        </p:nvSpPr>
        <p:spPr>
          <a:xfrm>
            <a:off x="7182324" y="5049898"/>
            <a:ext cx="3100927" cy="765972"/>
          </a:xfrm>
        </p:spPr>
        <p:txBody>
          <a:bodyPr/>
          <a:lstStyle/>
          <a:p>
            <a:r>
              <a:rPr lang="en-US" sz="1400" dirty="0">
                <a:solidFill>
                  <a:schemeClr val="bg1"/>
                </a:solidFill>
              </a:rPr>
              <a:t>Lorem ipsum dolor sit amet, consectetur adipiscing elit, sed do eiusmod tempor incididunt ut labore et dolore magna aliqua. Ut enim ad minim veniam</a:t>
            </a:r>
          </a:p>
        </p:txBody>
      </p:sp>
      <p:sp>
        <p:nvSpPr>
          <p:cNvPr id="55" name="Text Placeholder 54"/>
          <p:cNvSpPr>
            <a:spLocks noGrp="1"/>
          </p:cNvSpPr>
          <p:nvPr>
            <p:ph type="body" sz="half" idx="61"/>
          </p:nvPr>
        </p:nvSpPr>
        <p:spPr>
          <a:xfrm>
            <a:off x="7179358" y="4719436"/>
            <a:ext cx="1805472" cy="257040"/>
          </a:xfrm>
          <a:solidFill>
            <a:srgbClr val="A5A5A5"/>
          </a:solidFill>
          <a:ln w="6350">
            <a:solidFill>
              <a:schemeClr val="bg1"/>
            </a:solidFill>
          </a:ln>
        </p:spPr>
        <p:txBody>
          <a:bodyPr/>
          <a:lstStyle/>
          <a:p>
            <a:pPr algn="ctr"/>
            <a:r>
              <a:rPr lang="en-US" sz="1800" b="0" dirty="0">
                <a:solidFill>
                  <a:schemeClr val="bg1"/>
                </a:solidFill>
              </a:rPr>
              <a:t>Title Goes Here</a:t>
            </a:r>
          </a:p>
        </p:txBody>
      </p:sp>
      <p:pic>
        <p:nvPicPr>
          <p:cNvPr id="4" name="Picture Placeholder 3"/>
          <p:cNvPicPr>
            <a:picLocks noGrp="1" noChangeAspect="1"/>
          </p:cNvPicPr>
          <p:nvPr>
            <p:ph type="pic" sz="quarter" idx="53"/>
          </p:nvPr>
        </p:nvPicPr>
        <p:blipFill>
          <a:blip r:embed="rId2">
            <a:extLst>
              <a:ext uri="{28A0092B-C50C-407E-A947-70E740481C1C}">
                <a14:useLocalDpi xmlns:a14="http://schemas.microsoft.com/office/drawing/2010/main" val="0"/>
              </a:ext>
            </a:extLst>
          </a:blip>
          <a:stretch>
            <a:fillRect/>
          </a:stretch>
        </p:blipFill>
        <p:spPr>
          <a:xfrm>
            <a:off x="5479948" y="937230"/>
            <a:ext cx="1600200" cy="1600200"/>
          </a:xfrm>
          <a:ln w="6350">
            <a:solidFill>
              <a:schemeClr val="bg1"/>
            </a:solidFill>
          </a:ln>
        </p:spPr>
      </p:pic>
      <p:pic>
        <p:nvPicPr>
          <p:cNvPr id="5" name="Picture Placeholder 4"/>
          <p:cNvPicPr>
            <a:picLocks noGrp="1" noChangeAspect="1"/>
          </p:cNvPicPr>
          <p:nvPr>
            <p:ph type="pic" sz="quarter" idx="54"/>
          </p:nvPr>
        </p:nvPicPr>
        <p:blipFill>
          <a:blip r:embed="rId3">
            <a:extLst>
              <a:ext uri="{28A0092B-C50C-407E-A947-70E740481C1C}">
                <a14:useLocalDpi xmlns:a14="http://schemas.microsoft.com/office/drawing/2010/main" val="0"/>
              </a:ext>
            </a:extLst>
          </a:blip>
          <a:srcRect/>
          <a:stretch>
            <a:fillRect/>
          </a:stretch>
        </p:blipFill>
        <p:spPr>
          <a:xfrm>
            <a:off x="6705718" y="2706113"/>
            <a:ext cx="1600200" cy="1600200"/>
          </a:xfrm>
          <a:ln w="6350">
            <a:solidFill>
              <a:schemeClr val="bg1"/>
            </a:solidFill>
          </a:ln>
        </p:spPr>
      </p:pic>
      <p:pic>
        <p:nvPicPr>
          <p:cNvPr id="6" name="Picture Placeholder 5"/>
          <p:cNvPicPr>
            <a:picLocks noGrp="1" noChangeAspect="1"/>
          </p:cNvPicPr>
          <p:nvPr>
            <p:ph type="pic" sz="quarter" idx="55"/>
          </p:nvPr>
        </p:nvPicPr>
        <p:blipFill>
          <a:blip r:embed="rId4">
            <a:extLst>
              <a:ext uri="{28A0092B-C50C-407E-A947-70E740481C1C}">
                <a14:useLocalDpi xmlns:a14="http://schemas.microsoft.com/office/drawing/2010/main" val="0"/>
              </a:ext>
            </a:extLst>
          </a:blip>
          <a:srcRect/>
          <a:stretch>
            <a:fillRect/>
          </a:stretch>
        </p:blipFill>
        <p:spPr>
          <a:xfrm>
            <a:off x="5177668" y="4285730"/>
            <a:ext cx="1600200" cy="1600200"/>
          </a:xfrm>
          <a:ln w="6350">
            <a:solidFill>
              <a:schemeClr val="bg1"/>
            </a:solidFill>
          </a:ln>
        </p:spPr>
      </p:pic>
      <p:grpSp>
        <p:nvGrpSpPr>
          <p:cNvPr id="16" name="Group 15"/>
          <p:cNvGrpSpPr/>
          <p:nvPr/>
        </p:nvGrpSpPr>
        <p:grpSpPr>
          <a:xfrm>
            <a:off x="754150" y="295106"/>
            <a:ext cx="4364195" cy="665324"/>
            <a:chOff x="754150" y="295106"/>
            <a:chExt cx="4364195" cy="665324"/>
          </a:xfrm>
        </p:grpSpPr>
        <p:sp>
          <p:nvSpPr>
            <p:cNvPr id="17" name="Title 1"/>
            <p:cNvSpPr txBox="1">
              <a:spLocks/>
            </p:cNvSpPr>
            <p:nvPr/>
          </p:nvSpPr>
          <p:spPr>
            <a:xfrm>
              <a:off x="754150" y="295106"/>
              <a:ext cx="4364195" cy="353524"/>
            </a:xfrm>
            <a:prstGeom prst="rect">
              <a:avLst/>
            </a:prstGeom>
            <a:no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19"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21" name="Picture 2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969570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wipe(left)">
                                      <p:cBhvr>
                                        <p:cTn id="7" dur="500"/>
                                        <p:tgtEl>
                                          <p:spTgt spid="18">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3">
                                            <p:bg/>
                                          </p:spTgt>
                                        </p:tgtEl>
                                        <p:attrNameLst>
                                          <p:attrName>style.visibility</p:attrName>
                                        </p:attrNameLst>
                                      </p:cBhvr>
                                      <p:to>
                                        <p:strVal val="visible"/>
                                      </p:to>
                                    </p:set>
                                    <p:animEffect transition="in" filter="wipe(left)">
                                      <p:cBhvr>
                                        <p:cTn id="10" dur="500"/>
                                        <p:tgtEl>
                                          <p:spTgt spid="53">
                                            <p:bg/>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53">
                                            <p:txEl>
                                              <p:pRg st="0" end="0"/>
                                            </p:txEl>
                                          </p:spTgt>
                                        </p:tgtEl>
                                        <p:attrNameLst>
                                          <p:attrName>style.visibility</p:attrName>
                                        </p:attrNameLst>
                                      </p:cBhvr>
                                      <p:to>
                                        <p:strVal val="visible"/>
                                      </p:to>
                                    </p:set>
                                    <p:animEffect transition="in" filter="wipe(left)">
                                      <p:cBhvr>
                                        <p:cTn id="13" dur="500"/>
                                        <p:tgtEl>
                                          <p:spTgt spid="53">
                                            <p:txEl>
                                              <p:pRg st="0" end="0"/>
                                            </p:txEl>
                                          </p:spTgt>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20">
                                            <p:txEl>
                                              <p:pRg st="0" end="0"/>
                                            </p:txEl>
                                          </p:spTgt>
                                        </p:tgtEl>
                                        <p:attrNameLst>
                                          <p:attrName>style.visibility</p:attrName>
                                        </p:attrNameLst>
                                      </p:cBhvr>
                                      <p:to>
                                        <p:strVal val="visible"/>
                                      </p:to>
                                    </p:set>
                                    <p:animEffect transition="in" filter="wipe(left)">
                                      <p:cBhvr>
                                        <p:cTn id="17" dur="500"/>
                                        <p:tgtEl>
                                          <p:spTgt spid="20">
                                            <p:txEl>
                                              <p:pRg st="0" end="0"/>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54">
                                            <p:bg/>
                                          </p:spTgt>
                                        </p:tgtEl>
                                        <p:attrNameLst>
                                          <p:attrName>style.visibility</p:attrName>
                                        </p:attrNameLst>
                                      </p:cBhvr>
                                      <p:to>
                                        <p:strVal val="visible"/>
                                      </p:to>
                                    </p:set>
                                    <p:animEffect transition="in" filter="wipe(left)">
                                      <p:cBhvr>
                                        <p:cTn id="20" dur="500"/>
                                        <p:tgtEl>
                                          <p:spTgt spid="54">
                                            <p:bg/>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54">
                                            <p:txEl>
                                              <p:pRg st="0" end="0"/>
                                            </p:txEl>
                                          </p:spTgt>
                                        </p:tgtEl>
                                        <p:attrNameLst>
                                          <p:attrName>style.visibility</p:attrName>
                                        </p:attrNameLst>
                                      </p:cBhvr>
                                      <p:to>
                                        <p:strVal val="visible"/>
                                      </p:to>
                                    </p:set>
                                    <p:animEffect transition="in" filter="wipe(left)">
                                      <p:cBhvr>
                                        <p:cTn id="23" dur="500"/>
                                        <p:tgtEl>
                                          <p:spTgt spid="54">
                                            <p:txEl>
                                              <p:pRg st="0" end="0"/>
                                            </p:txEl>
                                          </p:spTgt>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22">
                                            <p:txEl>
                                              <p:pRg st="0" end="0"/>
                                            </p:txEl>
                                          </p:spTgt>
                                        </p:tgtEl>
                                        <p:attrNameLst>
                                          <p:attrName>style.visibility</p:attrName>
                                        </p:attrNameLst>
                                      </p:cBhvr>
                                      <p:to>
                                        <p:strVal val="visible"/>
                                      </p:to>
                                    </p:set>
                                    <p:animEffect transition="in" filter="wipe(left)">
                                      <p:cBhvr>
                                        <p:cTn id="27" dur="500"/>
                                        <p:tgtEl>
                                          <p:spTgt spid="22">
                                            <p:txEl>
                                              <p:pRg st="0" end="0"/>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55">
                                            <p:bg/>
                                          </p:spTgt>
                                        </p:tgtEl>
                                        <p:attrNameLst>
                                          <p:attrName>style.visibility</p:attrName>
                                        </p:attrNameLst>
                                      </p:cBhvr>
                                      <p:to>
                                        <p:strVal val="visible"/>
                                      </p:to>
                                    </p:set>
                                    <p:animEffect transition="in" filter="wipe(left)">
                                      <p:cBhvr>
                                        <p:cTn id="30" dur="500"/>
                                        <p:tgtEl>
                                          <p:spTgt spid="55">
                                            <p:bg/>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55">
                                            <p:txEl>
                                              <p:pRg st="0" end="0"/>
                                            </p:txEl>
                                          </p:spTgt>
                                        </p:tgtEl>
                                        <p:attrNameLst>
                                          <p:attrName>style.visibility</p:attrName>
                                        </p:attrNameLst>
                                      </p:cBhvr>
                                      <p:to>
                                        <p:strVal val="visible"/>
                                      </p:to>
                                    </p:set>
                                    <p:animEffect transition="in" filter="wipe(left)">
                                      <p:cBhvr>
                                        <p:cTn id="33" dur="500"/>
                                        <p:tgtEl>
                                          <p:spTgt spid="55">
                                            <p:txEl>
                                              <p:pRg st="0" end="0"/>
                                            </p:txEl>
                                          </p:spTgt>
                                        </p:tgtEl>
                                      </p:cBhvr>
                                    </p:animEffect>
                                  </p:childTnLst>
                                </p:cTn>
                              </p:par>
                            </p:childTnLst>
                          </p:cTn>
                        </p:par>
                        <p:par>
                          <p:cTn id="34" fill="hold">
                            <p:stCondLst>
                              <p:cond delay="1500"/>
                            </p:stCondLst>
                            <p:childTnLst>
                              <p:par>
                                <p:cTn id="35" presetID="22" presetClass="entr" presetSubtype="1" fill="hold" grpId="0" nodeType="afterEffect">
                                  <p:stCondLst>
                                    <p:cond delay="0"/>
                                  </p:stCondLst>
                                  <p:childTnLst>
                                    <p:set>
                                      <p:cBhvr>
                                        <p:cTn id="36" dur="1" fill="hold">
                                          <p:stCondLst>
                                            <p:cond delay="0"/>
                                          </p:stCondLst>
                                        </p:cTn>
                                        <p:tgtEl>
                                          <p:spTgt spid="46">
                                            <p:txEl>
                                              <p:pRg st="0" end="0"/>
                                            </p:txEl>
                                          </p:spTgt>
                                        </p:tgtEl>
                                        <p:attrNameLst>
                                          <p:attrName>style.visibility</p:attrName>
                                        </p:attrNameLst>
                                      </p:cBhvr>
                                      <p:to>
                                        <p:strVal val="visible"/>
                                      </p:to>
                                    </p:set>
                                    <p:animEffect transition="in" filter="wipe(up)">
                                      <p:cBhvr>
                                        <p:cTn id="37" dur="500"/>
                                        <p:tgtEl>
                                          <p:spTgt spid="46">
                                            <p:txEl>
                                              <p:pRg st="0" end="0"/>
                                            </p:txEl>
                                          </p:spTgt>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5">
                                            <p:txEl>
                                              <p:pRg st="0" end="0"/>
                                            </p:txEl>
                                          </p:spTgt>
                                        </p:tgtEl>
                                        <p:attrNameLst>
                                          <p:attrName>style.visibility</p:attrName>
                                        </p:attrNameLst>
                                      </p:cBhvr>
                                      <p:to>
                                        <p:strVal val="visible"/>
                                      </p:to>
                                    </p:set>
                                    <p:animEffect transition="in" filter="wipe(up)">
                                      <p:cBhvr>
                                        <p:cTn id="40" dur="500"/>
                                        <p:tgtEl>
                                          <p:spTgt spid="4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p"/>
      <p:bldP spid="46" grpId="0" build="p"/>
      <p:bldP spid="18" grpId="0" build="p"/>
      <p:bldP spid="53" grpId="0" uiExpand="1" build="p" animBg="1"/>
      <p:bldP spid="20" grpId="0" build="p"/>
      <p:bldP spid="54" grpId="0" uiExpand="1" build="p" animBg="1"/>
      <p:bldP spid="22" grpId="0" build="p"/>
      <p:bldP spid="55"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3016</TotalTime>
  <Words>1239</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596</cp:revision>
  <dcterms:created xsi:type="dcterms:W3CDTF">2015-12-31T02:20:12Z</dcterms:created>
  <dcterms:modified xsi:type="dcterms:W3CDTF">2016-09-17T00:57:38Z</dcterms:modified>
</cp:coreProperties>
</file>