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9" r:id="rId1"/>
  </p:sldMasterIdLst>
  <p:notesMasterIdLst>
    <p:notesMasterId r:id="rId7"/>
  </p:notesMasterIdLst>
  <p:sldIdLst>
    <p:sldId id="307" r:id="rId2"/>
    <p:sldId id="257" r:id="rId3"/>
    <p:sldId id="258" r:id="rId4"/>
    <p:sldId id="259" r:id="rId5"/>
    <p:sldId id="260"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C000"/>
    <a:srgbClr val="A5A5A5"/>
    <a:srgbClr val="ED7D31"/>
    <a:srgbClr val="5B9BD5"/>
    <a:srgbClr val="00B0F0"/>
    <a:srgbClr val="4472C4"/>
    <a:srgbClr val="70AD47"/>
    <a:srgbClr val="878889"/>
    <a:srgbClr val="969696"/>
    <a:srgbClr val="9B9B9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AF606853-7671-496A-8E4F-DF71F8EC918B}" styleName="Dark Style 1 - Accent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E929F9F4-4A8F-4326-A1B4-22849713DDAB}" styleName="Dark Style 1 - Accent 4">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4"/>
          </a:solidFill>
        </a:fill>
      </a:tcStyle>
    </a:wholeTbl>
    <a:band1H>
      <a:tcStyle>
        <a:tcBdr/>
        <a:fill>
          <a:solidFill>
            <a:schemeClr val="accent4">
              <a:shade val="60000"/>
            </a:schemeClr>
          </a:solidFill>
        </a:fill>
      </a:tcStyle>
    </a:band1H>
    <a:band1V>
      <a:tcStyle>
        <a:tcBdr/>
        <a:fill>
          <a:solidFill>
            <a:schemeClr val="accent4">
              <a:shade val="60000"/>
            </a:schemeClr>
          </a:solidFill>
        </a:fill>
      </a:tcStyle>
    </a:band1V>
    <a:lastCol>
      <a:tcTxStyle b="on"/>
      <a:tcStyle>
        <a:tcBdr>
          <a:left>
            <a:ln w="25400" cmpd="sng">
              <a:solidFill>
                <a:schemeClr val="lt1"/>
              </a:solidFill>
            </a:ln>
          </a:left>
        </a:tcBdr>
        <a:fill>
          <a:solidFill>
            <a:schemeClr val="accent4">
              <a:shade val="60000"/>
            </a:schemeClr>
          </a:solidFill>
        </a:fill>
      </a:tcStyle>
    </a:lastCol>
    <a:firstCol>
      <a:tcTxStyle b="on"/>
      <a:tcStyle>
        <a:tcBdr>
          <a:right>
            <a:ln w="25400" cmpd="sng">
              <a:solidFill>
                <a:schemeClr val="lt1"/>
              </a:solidFill>
            </a:ln>
          </a:right>
        </a:tcBdr>
        <a:fill>
          <a:solidFill>
            <a:schemeClr val="accent4">
              <a:shade val="60000"/>
            </a:schemeClr>
          </a:solidFill>
        </a:fill>
      </a:tcStyle>
    </a:firstCol>
    <a:lastRow>
      <a:tcTxStyle b="on"/>
      <a:tcStyle>
        <a:tcBdr>
          <a:top>
            <a:ln w="25400" cmpd="sng">
              <a:solidFill>
                <a:schemeClr val="lt1"/>
              </a:solidFill>
            </a:ln>
          </a:top>
        </a:tcBdr>
        <a:fill>
          <a:solidFill>
            <a:schemeClr val="accent4">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286" autoAdjust="0"/>
    <p:restoredTop sz="94660" autoAdjust="0"/>
  </p:normalViewPr>
  <p:slideViewPr>
    <p:cSldViewPr snapToGrid="0">
      <p:cViewPr varScale="1">
        <p:scale>
          <a:sx n="89" d="100"/>
          <a:sy n="89" d="100"/>
        </p:scale>
        <p:origin x="108" y="558"/>
      </p:cViewPr>
      <p:guideLst/>
    </p:cSldViewPr>
  </p:slideViewPr>
  <p:outlineViewPr>
    <p:cViewPr>
      <p:scale>
        <a:sx n="33" d="100"/>
        <a:sy n="33" d="100"/>
      </p:scale>
      <p:origin x="0" y="0"/>
    </p:cViewPr>
  </p:outlineViewPr>
  <p:notesTextViewPr>
    <p:cViewPr>
      <p:scale>
        <a:sx n="1" d="1"/>
        <a:sy n="1" d="1"/>
      </p:scale>
      <p:origin x="0" y="0"/>
    </p:cViewPr>
  </p:notesTextViewPr>
  <p:sorterViewPr>
    <p:cViewPr varScale="1">
      <p:scale>
        <a:sx n="1" d="1"/>
        <a:sy n="1" d="1"/>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8532A3A-E1C2-42EA-BDD6-305DAB1834E8}" type="datetimeFigureOut">
              <a:rPr lang="en-US" smtClean="0"/>
              <a:t>9/16/2016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98A03FD-669F-475F-B08E-D2CB64605A77}" type="slidenum">
              <a:rPr lang="en-US" smtClean="0"/>
              <a:t>‹#›</a:t>
            </a:fld>
            <a:endParaRPr lang="en-US"/>
          </a:p>
        </p:txBody>
      </p:sp>
    </p:spTree>
    <p:extLst>
      <p:ext uri="{BB962C8B-B14F-4D97-AF65-F5344CB8AC3E}">
        <p14:creationId xmlns:p14="http://schemas.microsoft.com/office/powerpoint/2010/main" val="19318717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D7383D9C-786C-46CC-AEAB-257D346218C5}" type="datetimeFigureOut">
              <a:rPr lang="en-US" smtClean="0"/>
              <a:t>9/16/2016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7442864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383D9C-786C-46CC-AEAB-257D346218C5}" type="datetimeFigureOut">
              <a:rPr lang="en-US" smtClean="0"/>
              <a:t>9/16/2016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5212778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383D9C-786C-46CC-AEAB-257D346218C5}" type="datetimeFigureOut">
              <a:rPr lang="en-US" smtClean="0"/>
              <a:t>9/16/2016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03045714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3822407292"/>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383D9C-786C-46CC-AEAB-257D346218C5}" type="datetimeFigureOut">
              <a:rPr lang="en-US" smtClean="0"/>
              <a:t>9/16/2016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18333885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D7383D9C-786C-46CC-AEAB-257D346218C5}" type="datetimeFigureOut">
              <a:rPr lang="en-US" smtClean="0"/>
              <a:t>9/16/2016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0425581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D7383D9C-786C-46CC-AEAB-257D346218C5}" type="datetimeFigureOut">
              <a:rPr lang="en-US" smtClean="0"/>
              <a:t>9/16/2016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28570507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D7383D9C-786C-46CC-AEAB-257D346218C5}" type="datetimeFigureOut">
              <a:rPr lang="en-US" smtClean="0"/>
              <a:t>9/16/2016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5755154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D7383D9C-786C-46CC-AEAB-257D346218C5}" type="datetimeFigureOut">
              <a:rPr lang="en-US" smtClean="0"/>
              <a:t>9/16/2016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4436758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7383D9C-786C-46CC-AEAB-257D346218C5}" type="datetimeFigureOut">
              <a:rPr lang="en-US" smtClean="0"/>
              <a:t>9/16/2016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12669006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7383D9C-786C-46CC-AEAB-257D346218C5}" type="datetimeFigureOut">
              <a:rPr lang="en-US" smtClean="0"/>
              <a:t>9/16/2016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9996787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7383D9C-786C-46CC-AEAB-257D346218C5}" type="datetimeFigureOut">
              <a:rPr lang="en-US" smtClean="0"/>
              <a:t>9/16/2016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26426534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hyperlink" Target="http://slides.sage-fox.com/"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accent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7383D9C-786C-46CC-AEAB-257D346218C5}" type="datetimeFigureOut">
              <a:rPr lang="en-US" smtClean="0"/>
              <a:t>9/16/2016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4BDBC1D-D835-4D4C-B2B3-3BD47BDF6513}" type="slidenum">
              <a:rPr lang="en-US" smtClean="0"/>
              <a:t>‹#›</a:t>
            </a:fld>
            <a:endParaRPr lang="en-US"/>
          </a:p>
        </p:txBody>
      </p:sp>
      <p:pic>
        <p:nvPicPr>
          <p:cNvPr id="8" name="Picture 7">
            <a:hlinkClick r:id="rId14"/>
          </p:cNvPr>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101911825"/>
      </p:ext>
    </p:extLst>
  </p:cSld>
  <p:clrMap bg1="lt1" tx1="dk1" bg2="lt2" tx2="dk2" accent1="accent1" accent2="accent2" accent3="accent3" accent4="accent4" accent5="accent5" accent6="accent6" hlink="hlink" folHlink="folHlink"/>
  <p:sldLayoutIdLst>
    <p:sldLayoutId id="2147483710" r:id="rId1"/>
    <p:sldLayoutId id="2147483711" r:id="rId2"/>
    <p:sldLayoutId id="2147483712" r:id="rId3"/>
    <p:sldLayoutId id="2147483713" r:id="rId4"/>
    <p:sldLayoutId id="2147483714" r:id="rId5"/>
    <p:sldLayoutId id="2147483715" r:id="rId6"/>
    <p:sldLayoutId id="2147483716" r:id="rId7"/>
    <p:sldLayoutId id="2147483717" r:id="rId8"/>
    <p:sldLayoutId id="2147483718" r:id="rId9"/>
    <p:sldLayoutId id="2147483719" r:id="rId10"/>
    <p:sldLayoutId id="2147483720" r:id="rId11"/>
    <p:sldLayoutId id="2147483721"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Straight Connector 2"/>
          <p:cNvCxnSpPr/>
          <p:nvPr/>
        </p:nvCxnSpPr>
        <p:spPr>
          <a:xfrm flipV="1">
            <a:off x="955040" y="4135120"/>
            <a:ext cx="0" cy="1766"/>
          </a:xfrm>
          <a:prstGeom prst="line">
            <a:avLst/>
          </a:prstGeom>
        </p:spPr>
        <p:style>
          <a:lnRef idx="1">
            <a:schemeClr val="accent1"/>
          </a:lnRef>
          <a:fillRef idx="0">
            <a:schemeClr val="accent1"/>
          </a:fillRef>
          <a:effectRef idx="0">
            <a:schemeClr val="accent1"/>
          </a:effectRef>
          <a:fontRef idx="minor">
            <a:schemeClr val="tx1"/>
          </a:fontRef>
        </p:style>
      </p:cxnSp>
      <p:sp>
        <p:nvSpPr>
          <p:cNvPr id="12" name="Freeform 11"/>
          <p:cNvSpPr>
            <a:spLocks noChangeAspect="1"/>
          </p:cNvSpPr>
          <p:nvPr/>
        </p:nvSpPr>
        <p:spPr>
          <a:xfrm>
            <a:off x="697419" y="1863485"/>
            <a:ext cx="4157938" cy="4157938"/>
          </a:xfrm>
          <a:custGeom>
            <a:avLst/>
            <a:gdLst>
              <a:gd name="connsiteX0" fmla="*/ 2057400 w 4114800"/>
              <a:gd name="connsiteY0" fmla="*/ 685800 h 4114800"/>
              <a:gd name="connsiteX1" fmla="*/ 685800 w 4114800"/>
              <a:gd name="connsiteY1" fmla="*/ 2057400 h 4114800"/>
              <a:gd name="connsiteX2" fmla="*/ 2057400 w 4114800"/>
              <a:gd name="connsiteY2" fmla="*/ 3429000 h 4114800"/>
              <a:gd name="connsiteX3" fmla="*/ 3429000 w 4114800"/>
              <a:gd name="connsiteY3" fmla="*/ 2057400 h 4114800"/>
              <a:gd name="connsiteX4" fmla="*/ 2057400 w 4114800"/>
              <a:gd name="connsiteY4" fmla="*/ 685800 h 4114800"/>
              <a:gd name="connsiteX5" fmla="*/ 2057400 w 4114800"/>
              <a:gd name="connsiteY5" fmla="*/ 0 h 4114800"/>
              <a:gd name="connsiteX6" fmla="*/ 4114800 w 4114800"/>
              <a:gd name="connsiteY6" fmla="*/ 2057400 h 4114800"/>
              <a:gd name="connsiteX7" fmla="*/ 2057400 w 4114800"/>
              <a:gd name="connsiteY7" fmla="*/ 4114800 h 4114800"/>
              <a:gd name="connsiteX8" fmla="*/ 0 w 4114800"/>
              <a:gd name="connsiteY8" fmla="*/ 2057400 h 4114800"/>
              <a:gd name="connsiteX9" fmla="*/ 2057400 w 4114800"/>
              <a:gd name="connsiteY9" fmla="*/ 0 h 4114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114800" h="4114800">
                <a:moveTo>
                  <a:pt x="2057400" y="685800"/>
                </a:moveTo>
                <a:cubicBezTo>
                  <a:pt x="1299886" y="685800"/>
                  <a:pt x="685800" y="1299886"/>
                  <a:pt x="685800" y="2057400"/>
                </a:cubicBezTo>
                <a:cubicBezTo>
                  <a:pt x="685800" y="2814914"/>
                  <a:pt x="1299886" y="3429000"/>
                  <a:pt x="2057400" y="3429000"/>
                </a:cubicBezTo>
                <a:cubicBezTo>
                  <a:pt x="2814914" y="3429000"/>
                  <a:pt x="3429000" y="2814914"/>
                  <a:pt x="3429000" y="2057400"/>
                </a:cubicBezTo>
                <a:cubicBezTo>
                  <a:pt x="3429000" y="1299886"/>
                  <a:pt x="2814914" y="685800"/>
                  <a:pt x="2057400" y="685800"/>
                </a:cubicBezTo>
                <a:close/>
                <a:moveTo>
                  <a:pt x="2057400" y="0"/>
                </a:moveTo>
                <a:cubicBezTo>
                  <a:pt x="3193671" y="0"/>
                  <a:pt x="4114800" y="921129"/>
                  <a:pt x="4114800" y="2057400"/>
                </a:cubicBezTo>
                <a:cubicBezTo>
                  <a:pt x="4114800" y="3193671"/>
                  <a:pt x="3193671" y="4114800"/>
                  <a:pt x="2057400" y="4114800"/>
                </a:cubicBezTo>
                <a:cubicBezTo>
                  <a:pt x="921129" y="4114800"/>
                  <a:pt x="0" y="3193671"/>
                  <a:pt x="0" y="2057400"/>
                </a:cubicBezTo>
                <a:cubicBezTo>
                  <a:pt x="0" y="921129"/>
                  <a:pt x="921129" y="0"/>
                  <a:pt x="2057400" y="0"/>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51" name="Elbow Connector 50"/>
          <p:cNvCxnSpPr/>
          <p:nvPr/>
        </p:nvCxnSpPr>
        <p:spPr>
          <a:xfrm>
            <a:off x="3632847" y="5587923"/>
            <a:ext cx="1802083" cy="190645"/>
          </a:xfrm>
          <a:prstGeom prst="bentConnector3">
            <a:avLst/>
          </a:prstGeom>
          <a:ln w="12700">
            <a:solidFill>
              <a:schemeClr val="bg1"/>
            </a:solidFill>
            <a:tailEnd type="triangle"/>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56" name="Elbow Connector 55"/>
          <p:cNvCxnSpPr/>
          <p:nvPr/>
        </p:nvCxnSpPr>
        <p:spPr>
          <a:xfrm flipV="1">
            <a:off x="3664917" y="1641709"/>
            <a:ext cx="2371233" cy="669155"/>
          </a:xfrm>
          <a:prstGeom prst="bentConnector3">
            <a:avLst/>
          </a:prstGeom>
          <a:ln w="12700">
            <a:solidFill>
              <a:schemeClr val="bg1"/>
            </a:solidFill>
            <a:tailEnd type="triangle"/>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58" name="Elbow Connector 57"/>
          <p:cNvCxnSpPr/>
          <p:nvPr/>
        </p:nvCxnSpPr>
        <p:spPr>
          <a:xfrm flipV="1">
            <a:off x="4558913" y="3066971"/>
            <a:ext cx="2110464" cy="164671"/>
          </a:xfrm>
          <a:prstGeom prst="bentConnector3">
            <a:avLst/>
          </a:prstGeom>
          <a:ln w="12700">
            <a:solidFill>
              <a:schemeClr val="bg1"/>
            </a:solidFill>
            <a:tailEnd type="triangle"/>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60" name="Elbow Connector 59"/>
          <p:cNvCxnSpPr/>
          <p:nvPr/>
        </p:nvCxnSpPr>
        <p:spPr>
          <a:xfrm>
            <a:off x="4680882" y="4427623"/>
            <a:ext cx="1988495" cy="136090"/>
          </a:xfrm>
          <a:prstGeom prst="bentConnector3">
            <a:avLst/>
          </a:prstGeom>
          <a:ln w="12700">
            <a:solidFill>
              <a:schemeClr val="bg1"/>
            </a:solidFill>
            <a:tailEnd type="triangle"/>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nvGrpSpPr>
          <p:cNvPr id="43" name="Group 42"/>
          <p:cNvGrpSpPr/>
          <p:nvPr/>
        </p:nvGrpSpPr>
        <p:grpSpPr>
          <a:xfrm>
            <a:off x="754150" y="295106"/>
            <a:ext cx="4364195" cy="665324"/>
            <a:chOff x="754150" y="295106"/>
            <a:chExt cx="4364195" cy="665324"/>
          </a:xfrm>
        </p:grpSpPr>
        <p:sp>
          <p:nvSpPr>
            <p:cNvPr id="48" name="Title 1"/>
            <p:cNvSpPr txBox="1">
              <a:spLocks/>
            </p:cNvSpPr>
            <p:nvPr/>
          </p:nvSpPr>
          <p:spPr>
            <a:xfrm>
              <a:off x="754150" y="295106"/>
              <a:ext cx="4364195" cy="353524"/>
            </a:xfrm>
            <a:prstGeom prst="rect">
              <a:avLst/>
            </a:prstGeom>
            <a:noFill/>
          </p:spPr>
          <p:txBody>
            <a:bodyPr vert="horz" wrap="none" lIns="0" tIns="0" rIns="0" bIns="0" rtlCol="0" anchor="ctr">
              <a:noAutofit/>
            </a:bodyPr>
            <a:lstStyle>
              <a:lvl1pPr algn="ctr" defTabSz="914400" rtl="0" eaLnBrk="1" latinLnBrk="0" hangingPunct="1">
                <a:lnSpc>
                  <a:spcPct val="90000"/>
                </a:lnSpc>
                <a:spcBef>
                  <a:spcPct val="0"/>
                </a:spcBef>
                <a:buNone/>
                <a:defRPr sz="2400" b="1" kern="1200" baseline="0">
                  <a:solidFill>
                    <a:schemeClr val="bg1">
                      <a:lumMod val="50000"/>
                    </a:schemeClr>
                  </a:solidFill>
                  <a:latin typeface="+mj-lt"/>
                  <a:ea typeface="+mj-ea"/>
                  <a:cs typeface="+mj-cs"/>
                </a:defRPr>
              </a:lvl1pPr>
            </a:lstStyle>
            <a:p>
              <a:pPr algn="l"/>
              <a:r>
                <a:rPr lang="en-US" sz="3200" b="0" dirty="0">
                  <a:solidFill>
                    <a:schemeClr val="bg2">
                      <a:lumMod val="10000"/>
                    </a:schemeClr>
                  </a:solidFill>
                </a:rPr>
                <a:t>SageFox PowerPoint Slide</a:t>
              </a:r>
            </a:p>
          </p:txBody>
        </p:sp>
        <p:sp>
          <p:nvSpPr>
            <p:cNvPr id="49" name="Text Placeholder 3"/>
            <p:cNvSpPr txBox="1">
              <a:spLocks/>
            </p:cNvSpPr>
            <p:nvPr/>
          </p:nvSpPr>
          <p:spPr>
            <a:xfrm>
              <a:off x="765429" y="702398"/>
              <a:ext cx="4352916" cy="258032"/>
            </a:xfrm>
            <a:prstGeom prst="rect">
              <a:avLst/>
            </a:prstGeom>
          </p:spPr>
          <p:txBody>
            <a:bodyPr wrap="square" lIns="0" tIns="0" rIns="0" bIns="0" anchor="ctr">
              <a:noAutofit/>
            </a:bodyPr>
            <a:lstStyle>
              <a:lvl1pPr marL="0" indent="0" algn="ctr" defTabSz="914400" rtl="0" eaLnBrk="1" latinLnBrk="0" hangingPunct="1">
                <a:lnSpc>
                  <a:spcPct val="90000"/>
                </a:lnSpc>
                <a:spcBef>
                  <a:spcPts val="1000"/>
                </a:spcBef>
                <a:buFont typeface="Arial" panose="020B0604020202020204" pitchFamily="34" charset="0"/>
                <a:buNone/>
                <a:defRPr sz="1800" b="1" i="0" kern="1200" baseline="0">
                  <a:solidFill>
                    <a:schemeClr val="bg2">
                      <a:lumMod val="10000"/>
                    </a:schemeClr>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9pPr>
            </a:lstStyle>
            <a:p>
              <a:pPr algn="l"/>
              <a:r>
                <a:rPr lang="en-US" b="0" dirty="0">
                  <a:solidFill>
                    <a:schemeClr val="bg2">
                      <a:lumMod val="25000"/>
                    </a:schemeClr>
                  </a:solidFill>
                </a:rPr>
                <a:t>Enter Your Subtitle Here</a:t>
              </a:r>
            </a:p>
          </p:txBody>
        </p:sp>
      </p:grpSp>
      <p:pic>
        <p:nvPicPr>
          <p:cNvPr id="50" name="Picture 49">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grpSp>
        <p:nvGrpSpPr>
          <p:cNvPr id="2" name="Group 1"/>
          <p:cNvGrpSpPr/>
          <p:nvPr/>
        </p:nvGrpSpPr>
        <p:grpSpPr>
          <a:xfrm>
            <a:off x="6036149" y="1466736"/>
            <a:ext cx="3749040" cy="1186722"/>
            <a:chOff x="5972192" y="302658"/>
            <a:chExt cx="3749040" cy="1186722"/>
          </a:xfrm>
        </p:grpSpPr>
        <p:sp>
          <p:nvSpPr>
            <p:cNvPr id="52" name="Text Placeholder 17"/>
            <p:cNvSpPr txBox="1">
              <a:spLocks/>
            </p:cNvSpPr>
            <p:nvPr/>
          </p:nvSpPr>
          <p:spPr>
            <a:xfrm>
              <a:off x="5972192" y="723408"/>
              <a:ext cx="3749040" cy="765972"/>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1400" dirty="0">
                  <a:solidFill>
                    <a:schemeClr val="bg1"/>
                  </a:solidFill>
                </a:rPr>
                <a:t>Lorem ipsum dolor sit amet, consectetur adipiscing elit, sed do eiusmod tempor incididunt ut labore et dolore magna aliqua. Ut enim ad minim veniam</a:t>
              </a:r>
            </a:p>
          </p:txBody>
        </p:sp>
        <p:sp>
          <p:nvSpPr>
            <p:cNvPr id="53" name="Text Placeholder 52"/>
            <p:cNvSpPr txBox="1">
              <a:spLocks/>
            </p:cNvSpPr>
            <p:nvPr/>
          </p:nvSpPr>
          <p:spPr>
            <a:xfrm>
              <a:off x="6071077" y="302658"/>
              <a:ext cx="1828800" cy="365760"/>
            </a:xfrm>
            <a:prstGeom prst="rect">
              <a:avLst/>
            </a:prstGeom>
            <a:solidFill>
              <a:srgbClr val="5B9BD5"/>
            </a:solidFill>
            <a:ln w="6350">
              <a:solidFill>
                <a:schemeClr val="bg1"/>
              </a:solidFill>
            </a:ln>
            <a:effectLst>
              <a:outerShdw blurRad="50800" dist="38100" dir="2700000" algn="tl" rotWithShape="0">
                <a:prstClr val="black">
                  <a:alpha val="40000"/>
                </a:prstClr>
              </a:outerShdw>
            </a:effectLst>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1800" dirty="0">
                  <a:solidFill>
                    <a:schemeClr val="bg1"/>
                  </a:solidFill>
                </a:rPr>
                <a:t>Title Goes Here</a:t>
              </a:r>
            </a:p>
          </p:txBody>
        </p:sp>
      </p:grpSp>
      <p:grpSp>
        <p:nvGrpSpPr>
          <p:cNvPr id="54" name="Group 53"/>
          <p:cNvGrpSpPr/>
          <p:nvPr/>
        </p:nvGrpSpPr>
        <p:grpSpPr>
          <a:xfrm>
            <a:off x="6669377" y="2895587"/>
            <a:ext cx="3749040" cy="1160295"/>
            <a:chOff x="5972192" y="329085"/>
            <a:chExt cx="3749040" cy="1160295"/>
          </a:xfrm>
        </p:grpSpPr>
        <p:sp>
          <p:nvSpPr>
            <p:cNvPr id="55" name="Text Placeholder 17"/>
            <p:cNvSpPr txBox="1">
              <a:spLocks/>
            </p:cNvSpPr>
            <p:nvPr/>
          </p:nvSpPr>
          <p:spPr>
            <a:xfrm>
              <a:off x="5972192" y="723408"/>
              <a:ext cx="3749040" cy="765972"/>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1400" dirty="0">
                  <a:solidFill>
                    <a:schemeClr val="bg1"/>
                  </a:solidFill>
                </a:rPr>
                <a:t>Lorem ipsum dolor sit amet, consectetur adipiscing elit, sed do eiusmod tempor incididunt ut labore et dolore magna aliqua. Ut enim ad minim veniam</a:t>
              </a:r>
            </a:p>
          </p:txBody>
        </p:sp>
        <p:sp>
          <p:nvSpPr>
            <p:cNvPr id="57" name="Text Placeholder 52"/>
            <p:cNvSpPr txBox="1">
              <a:spLocks/>
            </p:cNvSpPr>
            <p:nvPr/>
          </p:nvSpPr>
          <p:spPr>
            <a:xfrm>
              <a:off x="6080578" y="329085"/>
              <a:ext cx="1828800" cy="365760"/>
            </a:xfrm>
            <a:prstGeom prst="rect">
              <a:avLst/>
            </a:prstGeom>
            <a:solidFill>
              <a:srgbClr val="ED7D31"/>
            </a:solidFill>
            <a:ln w="6350">
              <a:solidFill>
                <a:schemeClr val="bg1"/>
              </a:solidFill>
            </a:ln>
            <a:effectLst>
              <a:outerShdw blurRad="50800" dist="38100" dir="2700000" algn="tl" rotWithShape="0">
                <a:prstClr val="black">
                  <a:alpha val="40000"/>
                </a:prstClr>
              </a:outerShdw>
            </a:effectLst>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1800" dirty="0">
                  <a:solidFill>
                    <a:schemeClr val="bg1"/>
                  </a:solidFill>
                </a:rPr>
                <a:t>Title Goes Here</a:t>
              </a:r>
            </a:p>
          </p:txBody>
        </p:sp>
      </p:grpSp>
      <p:grpSp>
        <p:nvGrpSpPr>
          <p:cNvPr id="59" name="Group 58"/>
          <p:cNvGrpSpPr/>
          <p:nvPr/>
        </p:nvGrpSpPr>
        <p:grpSpPr>
          <a:xfrm>
            <a:off x="6690336" y="4377799"/>
            <a:ext cx="3749040" cy="1160295"/>
            <a:chOff x="5972192" y="329085"/>
            <a:chExt cx="3749040" cy="1160295"/>
          </a:xfrm>
        </p:grpSpPr>
        <p:sp>
          <p:nvSpPr>
            <p:cNvPr id="61" name="Text Placeholder 17"/>
            <p:cNvSpPr txBox="1">
              <a:spLocks/>
            </p:cNvSpPr>
            <p:nvPr/>
          </p:nvSpPr>
          <p:spPr>
            <a:xfrm>
              <a:off x="5972192" y="723408"/>
              <a:ext cx="3749040" cy="765972"/>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1400" dirty="0">
                  <a:solidFill>
                    <a:schemeClr val="bg1"/>
                  </a:solidFill>
                </a:rPr>
                <a:t>Lorem ipsum dolor sit amet, consectetur adipiscing elit, sed do eiusmod tempor incididunt ut labore et dolore magna aliqua. Ut enim ad minim veniam</a:t>
              </a:r>
            </a:p>
          </p:txBody>
        </p:sp>
        <p:sp>
          <p:nvSpPr>
            <p:cNvPr id="62" name="Text Placeholder 52"/>
            <p:cNvSpPr txBox="1">
              <a:spLocks/>
            </p:cNvSpPr>
            <p:nvPr/>
          </p:nvSpPr>
          <p:spPr>
            <a:xfrm>
              <a:off x="6080578" y="329085"/>
              <a:ext cx="1828800" cy="365760"/>
            </a:xfrm>
            <a:prstGeom prst="rect">
              <a:avLst/>
            </a:prstGeom>
            <a:solidFill>
              <a:srgbClr val="A5A5A5"/>
            </a:solidFill>
            <a:ln w="6350">
              <a:solidFill>
                <a:schemeClr val="bg1"/>
              </a:solidFill>
            </a:ln>
            <a:effectLst>
              <a:outerShdw blurRad="50800" dist="38100" dir="2700000" algn="tl" rotWithShape="0">
                <a:prstClr val="black">
                  <a:alpha val="40000"/>
                </a:prstClr>
              </a:outerShdw>
            </a:effectLst>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1800" dirty="0">
                  <a:solidFill>
                    <a:schemeClr val="bg1"/>
                  </a:solidFill>
                </a:rPr>
                <a:t>Title Goes Here</a:t>
              </a:r>
            </a:p>
          </p:txBody>
        </p:sp>
      </p:grpSp>
      <p:grpSp>
        <p:nvGrpSpPr>
          <p:cNvPr id="63" name="Group 62"/>
          <p:cNvGrpSpPr/>
          <p:nvPr/>
        </p:nvGrpSpPr>
        <p:grpSpPr>
          <a:xfrm>
            <a:off x="5434930" y="5587923"/>
            <a:ext cx="3749040" cy="1160295"/>
            <a:chOff x="5972192" y="329085"/>
            <a:chExt cx="3749040" cy="1160295"/>
          </a:xfrm>
        </p:grpSpPr>
        <p:sp>
          <p:nvSpPr>
            <p:cNvPr id="64" name="Text Placeholder 17"/>
            <p:cNvSpPr txBox="1">
              <a:spLocks/>
            </p:cNvSpPr>
            <p:nvPr/>
          </p:nvSpPr>
          <p:spPr>
            <a:xfrm>
              <a:off x="5972192" y="723408"/>
              <a:ext cx="3749040" cy="765972"/>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1400" dirty="0">
                  <a:solidFill>
                    <a:schemeClr val="bg1"/>
                  </a:solidFill>
                </a:rPr>
                <a:t>Lorem ipsum dolor sit amet, consectetur adipiscing elit, sed do eiusmod tempor incididunt ut labore et dolore magna aliqua. Ut enim ad minim veniam</a:t>
              </a:r>
            </a:p>
          </p:txBody>
        </p:sp>
        <p:sp>
          <p:nvSpPr>
            <p:cNvPr id="67" name="Text Placeholder 52"/>
            <p:cNvSpPr txBox="1">
              <a:spLocks/>
            </p:cNvSpPr>
            <p:nvPr/>
          </p:nvSpPr>
          <p:spPr>
            <a:xfrm>
              <a:off x="6080578" y="329085"/>
              <a:ext cx="1828800" cy="365760"/>
            </a:xfrm>
            <a:prstGeom prst="rect">
              <a:avLst/>
            </a:prstGeom>
            <a:solidFill>
              <a:srgbClr val="FFC000"/>
            </a:solidFill>
            <a:ln w="6350">
              <a:solidFill>
                <a:schemeClr val="bg1"/>
              </a:solidFill>
            </a:ln>
            <a:effectLst>
              <a:outerShdw blurRad="50800" dist="38100" dir="2700000" algn="tl" rotWithShape="0">
                <a:prstClr val="black">
                  <a:alpha val="40000"/>
                </a:prstClr>
              </a:outerShdw>
            </a:effectLst>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1800" dirty="0">
                  <a:solidFill>
                    <a:schemeClr val="bg1"/>
                  </a:solidFill>
                </a:rPr>
                <a:t>Title Goes Here</a:t>
              </a:r>
            </a:p>
          </p:txBody>
        </p:sp>
      </p:grpSp>
      <p:grpSp>
        <p:nvGrpSpPr>
          <p:cNvPr id="6" name="Group 5"/>
          <p:cNvGrpSpPr/>
          <p:nvPr/>
        </p:nvGrpSpPr>
        <p:grpSpPr>
          <a:xfrm>
            <a:off x="2734529" y="4810538"/>
            <a:ext cx="1552415" cy="1342672"/>
            <a:chOff x="2734529" y="4810538"/>
            <a:chExt cx="1552415" cy="1342672"/>
          </a:xfrm>
        </p:grpSpPr>
        <p:sp>
          <p:nvSpPr>
            <p:cNvPr id="22" name="Freeform 21"/>
            <p:cNvSpPr>
              <a:spLocks noChangeAspect="1"/>
            </p:cNvSpPr>
            <p:nvPr/>
          </p:nvSpPr>
          <p:spPr>
            <a:xfrm rot="61544">
              <a:off x="2734529" y="4810538"/>
              <a:ext cx="1552415" cy="1342672"/>
            </a:xfrm>
            <a:custGeom>
              <a:avLst/>
              <a:gdLst>
                <a:gd name="connsiteX0" fmla="*/ 846756 w 1493335"/>
                <a:gd name="connsiteY0" fmla="*/ 0 h 1291574"/>
                <a:gd name="connsiteX1" fmla="*/ 1493335 w 1493335"/>
                <a:gd name="connsiteY1" fmla="*/ 646579 h 1291574"/>
                <a:gd name="connsiteX2" fmla="*/ 1454802 w 1493335"/>
                <a:gd name="connsiteY2" fmla="*/ 688976 h 1291574"/>
                <a:gd name="connsiteX3" fmla="*/ 0 w 1493335"/>
                <a:gd name="connsiteY3" fmla="*/ 1291574 h 1291574"/>
                <a:gd name="connsiteX4" fmla="*/ 0 w 1493335"/>
                <a:gd name="connsiteY4" fmla="*/ 377174 h 1291574"/>
                <a:gd name="connsiteX5" fmla="*/ 808223 w 1493335"/>
                <a:gd name="connsiteY5" fmla="*/ 42397 h 12915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493335" h="1291574">
                  <a:moveTo>
                    <a:pt x="846756" y="0"/>
                  </a:moveTo>
                  <a:lnTo>
                    <a:pt x="1493335" y="646579"/>
                  </a:lnTo>
                  <a:lnTo>
                    <a:pt x="1454802" y="688976"/>
                  </a:lnTo>
                  <a:cubicBezTo>
                    <a:pt x="1082486" y="1061292"/>
                    <a:pt x="568136" y="1291574"/>
                    <a:pt x="0" y="1291574"/>
                  </a:cubicBezTo>
                  <a:lnTo>
                    <a:pt x="0" y="377174"/>
                  </a:lnTo>
                  <a:cubicBezTo>
                    <a:pt x="315631" y="377174"/>
                    <a:pt x="601381" y="249240"/>
                    <a:pt x="808223" y="42397"/>
                  </a:cubicBezTo>
                  <a:close/>
                </a:path>
              </a:pathLst>
            </a:custGeom>
            <a:solidFill>
              <a:srgbClr val="FFC000"/>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TextBox 46"/>
            <p:cNvSpPr txBox="1"/>
            <p:nvPr/>
          </p:nvSpPr>
          <p:spPr>
            <a:xfrm>
              <a:off x="3053274" y="4979213"/>
              <a:ext cx="729205" cy="1015663"/>
            </a:xfrm>
            <a:prstGeom prst="rect">
              <a:avLst/>
            </a:prstGeom>
            <a:noFill/>
            <a:effectLst>
              <a:outerShdw blurRad="50800" dist="38100" dir="2700000" algn="tl" rotWithShape="0">
                <a:prstClr val="black">
                  <a:alpha val="40000"/>
                </a:prstClr>
              </a:outerShdw>
            </a:effectLst>
          </p:spPr>
          <p:txBody>
            <a:bodyPr wrap="square" rtlCol="0">
              <a:spAutoFit/>
            </a:bodyPr>
            <a:lstStyle/>
            <a:p>
              <a:r>
                <a:rPr lang="en-US" sz="6000" dirty="0">
                  <a:solidFill>
                    <a:schemeClr val="bg1"/>
                  </a:solidFill>
                </a:rPr>
                <a:t>D</a:t>
              </a:r>
            </a:p>
          </p:txBody>
        </p:sp>
      </p:grpSp>
      <p:grpSp>
        <p:nvGrpSpPr>
          <p:cNvPr id="7" name="Group 6"/>
          <p:cNvGrpSpPr/>
          <p:nvPr/>
        </p:nvGrpSpPr>
        <p:grpSpPr>
          <a:xfrm>
            <a:off x="3594963" y="3793987"/>
            <a:ext cx="1552415" cy="1342672"/>
            <a:chOff x="3594963" y="3793987"/>
            <a:chExt cx="1552415" cy="1342672"/>
          </a:xfrm>
        </p:grpSpPr>
        <p:sp>
          <p:nvSpPr>
            <p:cNvPr id="23" name="Freeform 22"/>
            <p:cNvSpPr>
              <a:spLocks noChangeAspect="1"/>
            </p:cNvSpPr>
            <p:nvPr/>
          </p:nvSpPr>
          <p:spPr>
            <a:xfrm rot="18955481">
              <a:off x="3594963" y="3793987"/>
              <a:ext cx="1552415" cy="1342672"/>
            </a:xfrm>
            <a:custGeom>
              <a:avLst/>
              <a:gdLst>
                <a:gd name="connsiteX0" fmla="*/ 846756 w 1493335"/>
                <a:gd name="connsiteY0" fmla="*/ 0 h 1291574"/>
                <a:gd name="connsiteX1" fmla="*/ 1493335 w 1493335"/>
                <a:gd name="connsiteY1" fmla="*/ 646579 h 1291574"/>
                <a:gd name="connsiteX2" fmla="*/ 1454802 w 1493335"/>
                <a:gd name="connsiteY2" fmla="*/ 688976 h 1291574"/>
                <a:gd name="connsiteX3" fmla="*/ 0 w 1493335"/>
                <a:gd name="connsiteY3" fmla="*/ 1291574 h 1291574"/>
                <a:gd name="connsiteX4" fmla="*/ 0 w 1493335"/>
                <a:gd name="connsiteY4" fmla="*/ 377174 h 1291574"/>
                <a:gd name="connsiteX5" fmla="*/ 808223 w 1493335"/>
                <a:gd name="connsiteY5" fmla="*/ 42397 h 12915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493335" h="1291574">
                  <a:moveTo>
                    <a:pt x="846756" y="0"/>
                  </a:moveTo>
                  <a:lnTo>
                    <a:pt x="1493335" y="646579"/>
                  </a:lnTo>
                  <a:lnTo>
                    <a:pt x="1454802" y="688976"/>
                  </a:lnTo>
                  <a:cubicBezTo>
                    <a:pt x="1082486" y="1061292"/>
                    <a:pt x="568136" y="1291574"/>
                    <a:pt x="0" y="1291574"/>
                  </a:cubicBezTo>
                  <a:lnTo>
                    <a:pt x="0" y="377174"/>
                  </a:lnTo>
                  <a:cubicBezTo>
                    <a:pt x="315631" y="377174"/>
                    <a:pt x="601381" y="249240"/>
                    <a:pt x="808223" y="42397"/>
                  </a:cubicBezTo>
                  <a:close/>
                </a:path>
              </a:pathLst>
            </a:custGeom>
            <a:solidFill>
              <a:srgbClr val="A5A5A5"/>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TextBox 45"/>
            <p:cNvSpPr txBox="1"/>
            <p:nvPr/>
          </p:nvSpPr>
          <p:spPr>
            <a:xfrm>
              <a:off x="4015439" y="4055882"/>
              <a:ext cx="729205" cy="1015663"/>
            </a:xfrm>
            <a:prstGeom prst="rect">
              <a:avLst/>
            </a:prstGeom>
            <a:noFill/>
            <a:effectLst>
              <a:outerShdw blurRad="50800" dist="38100" dir="2700000" algn="tl" rotWithShape="0">
                <a:prstClr val="black">
                  <a:alpha val="40000"/>
                </a:prstClr>
              </a:outerShdw>
            </a:effectLst>
          </p:spPr>
          <p:txBody>
            <a:bodyPr wrap="square" rtlCol="0">
              <a:spAutoFit/>
            </a:bodyPr>
            <a:lstStyle/>
            <a:p>
              <a:r>
                <a:rPr lang="en-US" sz="6000" dirty="0">
                  <a:solidFill>
                    <a:schemeClr val="bg1"/>
                  </a:solidFill>
                </a:rPr>
                <a:t>C</a:t>
              </a:r>
            </a:p>
          </p:txBody>
        </p:sp>
      </p:grpSp>
      <p:grpSp>
        <p:nvGrpSpPr>
          <p:cNvPr id="8" name="Group 7"/>
          <p:cNvGrpSpPr/>
          <p:nvPr/>
        </p:nvGrpSpPr>
        <p:grpSpPr>
          <a:xfrm>
            <a:off x="3600388" y="2372850"/>
            <a:ext cx="1342672" cy="1552415"/>
            <a:chOff x="3600388" y="2372850"/>
            <a:chExt cx="1342672" cy="1552415"/>
          </a:xfrm>
        </p:grpSpPr>
        <p:sp>
          <p:nvSpPr>
            <p:cNvPr id="21" name="Freeform 20"/>
            <p:cNvSpPr>
              <a:spLocks noChangeAspect="1"/>
            </p:cNvSpPr>
            <p:nvPr/>
          </p:nvSpPr>
          <p:spPr>
            <a:xfrm rot="16228878">
              <a:off x="3495516" y="2477722"/>
              <a:ext cx="1552415" cy="1342672"/>
            </a:xfrm>
            <a:custGeom>
              <a:avLst/>
              <a:gdLst>
                <a:gd name="connsiteX0" fmla="*/ 846756 w 1493335"/>
                <a:gd name="connsiteY0" fmla="*/ 0 h 1291574"/>
                <a:gd name="connsiteX1" fmla="*/ 1493335 w 1493335"/>
                <a:gd name="connsiteY1" fmla="*/ 646579 h 1291574"/>
                <a:gd name="connsiteX2" fmla="*/ 1454802 w 1493335"/>
                <a:gd name="connsiteY2" fmla="*/ 688976 h 1291574"/>
                <a:gd name="connsiteX3" fmla="*/ 0 w 1493335"/>
                <a:gd name="connsiteY3" fmla="*/ 1291574 h 1291574"/>
                <a:gd name="connsiteX4" fmla="*/ 0 w 1493335"/>
                <a:gd name="connsiteY4" fmla="*/ 377174 h 1291574"/>
                <a:gd name="connsiteX5" fmla="*/ 808223 w 1493335"/>
                <a:gd name="connsiteY5" fmla="*/ 42397 h 12915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493335" h="1291574">
                  <a:moveTo>
                    <a:pt x="846756" y="0"/>
                  </a:moveTo>
                  <a:lnTo>
                    <a:pt x="1493335" y="646579"/>
                  </a:lnTo>
                  <a:lnTo>
                    <a:pt x="1454802" y="688976"/>
                  </a:lnTo>
                  <a:cubicBezTo>
                    <a:pt x="1082486" y="1061292"/>
                    <a:pt x="568136" y="1291574"/>
                    <a:pt x="0" y="1291574"/>
                  </a:cubicBezTo>
                  <a:lnTo>
                    <a:pt x="0" y="377174"/>
                  </a:lnTo>
                  <a:cubicBezTo>
                    <a:pt x="315631" y="377174"/>
                    <a:pt x="601381" y="249240"/>
                    <a:pt x="808223" y="42397"/>
                  </a:cubicBezTo>
                  <a:close/>
                </a:path>
              </a:pathLst>
            </a:custGeom>
            <a:solidFill>
              <a:srgbClr val="ED7D3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TextBox 44"/>
            <p:cNvSpPr txBox="1"/>
            <p:nvPr/>
          </p:nvSpPr>
          <p:spPr>
            <a:xfrm>
              <a:off x="4015439" y="2721666"/>
              <a:ext cx="729205" cy="1015663"/>
            </a:xfrm>
            <a:prstGeom prst="rect">
              <a:avLst/>
            </a:prstGeom>
            <a:noFill/>
            <a:effectLst>
              <a:outerShdw blurRad="50800" dist="38100" dir="2700000" algn="tl" rotWithShape="0">
                <a:prstClr val="black">
                  <a:alpha val="40000"/>
                </a:prstClr>
              </a:outerShdw>
            </a:effectLst>
          </p:spPr>
          <p:txBody>
            <a:bodyPr wrap="square" rtlCol="0">
              <a:spAutoFit/>
            </a:bodyPr>
            <a:lstStyle/>
            <a:p>
              <a:r>
                <a:rPr lang="en-US" sz="6000" dirty="0">
                  <a:solidFill>
                    <a:schemeClr val="bg1"/>
                  </a:solidFill>
                </a:rPr>
                <a:t>B</a:t>
              </a:r>
            </a:p>
          </p:txBody>
        </p:sp>
      </p:grpSp>
      <p:grpSp>
        <p:nvGrpSpPr>
          <p:cNvPr id="9" name="Group 8"/>
          <p:cNvGrpSpPr/>
          <p:nvPr/>
        </p:nvGrpSpPr>
        <p:grpSpPr>
          <a:xfrm>
            <a:off x="2583357" y="1518908"/>
            <a:ext cx="1342672" cy="1552415"/>
            <a:chOff x="2583357" y="1518908"/>
            <a:chExt cx="1342672" cy="1552415"/>
          </a:xfrm>
        </p:grpSpPr>
        <p:sp>
          <p:nvSpPr>
            <p:cNvPr id="20" name="Freeform 19"/>
            <p:cNvSpPr>
              <a:spLocks noChangeAspect="1"/>
            </p:cNvSpPr>
            <p:nvPr/>
          </p:nvSpPr>
          <p:spPr>
            <a:xfrm rot="13517104">
              <a:off x="2478485" y="1623780"/>
              <a:ext cx="1552415" cy="1342672"/>
            </a:xfrm>
            <a:custGeom>
              <a:avLst/>
              <a:gdLst>
                <a:gd name="connsiteX0" fmla="*/ 846756 w 1493335"/>
                <a:gd name="connsiteY0" fmla="*/ 0 h 1291574"/>
                <a:gd name="connsiteX1" fmla="*/ 1493335 w 1493335"/>
                <a:gd name="connsiteY1" fmla="*/ 646579 h 1291574"/>
                <a:gd name="connsiteX2" fmla="*/ 1454802 w 1493335"/>
                <a:gd name="connsiteY2" fmla="*/ 688976 h 1291574"/>
                <a:gd name="connsiteX3" fmla="*/ 0 w 1493335"/>
                <a:gd name="connsiteY3" fmla="*/ 1291574 h 1291574"/>
                <a:gd name="connsiteX4" fmla="*/ 0 w 1493335"/>
                <a:gd name="connsiteY4" fmla="*/ 377174 h 1291574"/>
                <a:gd name="connsiteX5" fmla="*/ 808223 w 1493335"/>
                <a:gd name="connsiteY5" fmla="*/ 42397 h 12915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493335" h="1291574">
                  <a:moveTo>
                    <a:pt x="846756" y="0"/>
                  </a:moveTo>
                  <a:lnTo>
                    <a:pt x="1493335" y="646579"/>
                  </a:lnTo>
                  <a:lnTo>
                    <a:pt x="1454802" y="688976"/>
                  </a:lnTo>
                  <a:cubicBezTo>
                    <a:pt x="1082486" y="1061292"/>
                    <a:pt x="568136" y="1291574"/>
                    <a:pt x="0" y="1291574"/>
                  </a:cubicBezTo>
                  <a:lnTo>
                    <a:pt x="0" y="377174"/>
                  </a:lnTo>
                  <a:cubicBezTo>
                    <a:pt x="315631" y="377174"/>
                    <a:pt x="601381" y="249240"/>
                    <a:pt x="808223" y="42397"/>
                  </a:cubicBezTo>
                  <a:close/>
                </a:path>
              </a:pathLst>
            </a:custGeom>
            <a:solidFill>
              <a:schemeClr val="accent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TextBox 43"/>
            <p:cNvSpPr txBox="1"/>
            <p:nvPr/>
          </p:nvSpPr>
          <p:spPr>
            <a:xfrm>
              <a:off x="3005200" y="1787284"/>
              <a:ext cx="729205" cy="1015663"/>
            </a:xfrm>
            <a:prstGeom prst="rect">
              <a:avLst/>
            </a:prstGeom>
            <a:noFill/>
            <a:effectLst>
              <a:outerShdw blurRad="50800" dist="38100" dir="2700000" algn="tl" rotWithShape="0">
                <a:prstClr val="black">
                  <a:alpha val="40000"/>
                </a:prstClr>
              </a:outerShdw>
            </a:effectLst>
          </p:spPr>
          <p:txBody>
            <a:bodyPr wrap="square" rtlCol="0">
              <a:spAutoFit/>
            </a:bodyPr>
            <a:lstStyle/>
            <a:p>
              <a:r>
                <a:rPr lang="en-US" sz="6000" dirty="0">
                  <a:solidFill>
                    <a:schemeClr val="bg1"/>
                  </a:solidFill>
                </a:rPr>
                <a:t>A</a:t>
              </a:r>
            </a:p>
          </p:txBody>
        </p:sp>
      </p:grpSp>
    </p:spTree>
    <p:extLst>
      <p:ext uri="{BB962C8B-B14F-4D97-AF65-F5344CB8AC3E}">
        <p14:creationId xmlns:p14="http://schemas.microsoft.com/office/powerpoint/2010/main" val="1837715402"/>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afterEffect">
                                  <p:stCondLst>
                                    <p:cond delay="0"/>
                                  </p:stCondLst>
                                  <p:childTnLst>
                                    <p:set>
                                      <p:cBhvr>
                                        <p:cTn id="6" dur="1" fill="hold">
                                          <p:stCondLst>
                                            <p:cond delay="0"/>
                                          </p:stCondLst>
                                        </p:cTn>
                                        <p:tgtEl>
                                          <p:spTgt spid="12"/>
                                        </p:tgtEl>
                                        <p:attrNameLst>
                                          <p:attrName>style.visibility</p:attrName>
                                        </p:attrNameLst>
                                      </p:cBhvr>
                                      <p:to>
                                        <p:strVal val="visible"/>
                                      </p:to>
                                    </p:set>
                                    <p:anim calcmode="lin" valueType="num">
                                      <p:cBhvr>
                                        <p:cTn id="7" dur="500" fill="hold"/>
                                        <p:tgtEl>
                                          <p:spTgt spid="12"/>
                                        </p:tgtEl>
                                        <p:attrNameLst>
                                          <p:attrName>ppt_w</p:attrName>
                                        </p:attrNameLst>
                                      </p:cBhvr>
                                      <p:tavLst>
                                        <p:tav tm="0">
                                          <p:val>
                                            <p:fltVal val="0"/>
                                          </p:val>
                                        </p:tav>
                                        <p:tav tm="100000">
                                          <p:val>
                                            <p:strVal val="#ppt_w"/>
                                          </p:val>
                                        </p:tav>
                                      </p:tavLst>
                                    </p:anim>
                                    <p:anim calcmode="lin" valueType="num">
                                      <p:cBhvr>
                                        <p:cTn id="8" dur="500" fill="hold"/>
                                        <p:tgtEl>
                                          <p:spTgt spid="12"/>
                                        </p:tgtEl>
                                        <p:attrNameLst>
                                          <p:attrName>ppt_h</p:attrName>
                                        </p:attrNameLst>
                                      </p:cBhvr>
                                      <p:tavLst>
                                        <p:tav tm="0">
                                          <p:val>
                                            <p:fltVal val="0"/>
                                          </p:val>
                                        </p:tav>
                                        <p:tav tm="100000">
                                          <p:val>
                                            <p:strVal val="#ppt_h"/>
                                          </p:val>
                                        </p:tav>
                                      </p:tavLst>
                                    </p:anim>
                                    <p:animEffect transition="in" filter="fade">
                                      <p:cBhvr>
                                        <p:cTn id="9" dur="500"/>
                                        <p:tgtEl>
                                          <p:spTgt spid="12"/>
                                        </p:tgtEl>
                                      </p:cBhvr>
                                    </p:animEffect>
                                  </p:childTnLst>
                                </p:cTn>
                              </p:par>
                            </p:childTnLst>
                          </p:cTn>
                        </p:par>
                        <p:par>
                          <p:cTn id="10" fill="hold">
                            <p:stCondLst>
                              <p:cond delay="500"/>
                            </p:stCondLst>
                            <p:childTnLst>
                              <p:par>
                                <p:cTn id="11" presetID="53" presetClass="entr" presetSubtype="16" fill="hold" nodeType="afterEffect">
                                  <p:stCondLst>
                                    <p:cond delay="0"/>
                                  </p:stCondLst>
                                  <p:childTnLst>
                                    <p:set>
                                      <p:cBhvr>
                                        <p:cTn id="12" dur="1" fill="hold">
                                          <p:stCondLst>
                                            <p:cond delay="0"/>
                                          </p:stCondLst>
                                        </p:cTn>
                                        <p:tgtEl>
                                          <p:spTgt spid="9"/>
                                        </p:tgtEl>
                                        <p:attrNameLst>
                                          <p:attrName>style.visibility</p:attrName>
                                        </p:attrNameLst>
                                      </p:cBhvr>
                                      <p:to>
                                        <p:strVal val="visible"/>
                                      </p:to>
                                    </p:set>
                                    <p:anim calcmode="lin" valueType="num">
                                      <p:cBhvr>
                                        <p:cTn id="13" dur="500" fill="hold"/>
                                        <p:tgtEl>
                                          <p:spTgt spid="9"/>
                                        </p:tgtEl>
                                        <p:attrNameLst>
                                          <p:attrName>ppt_w</p:attrName>
                                        </p:attrNameLst>
                                      </p:cBhvr>
                                      <p:tavLst>
                                        <p:tav tm="0">
                                          <p:val>
                                            <p:fltVal val="0"/>
                                          </p:val>
                                        </p:tav>
                                        <p:tav tm="100000">
                                          <p:val>
                                            <p:strVal val="#ppt_w"/>
                                          </p:val>
                                        </p:tav>
                                      </p:tavLst>
                                    </p:anim>
                                    <p:anim calcmode="lin" valueType="num">
                                      <p:cBhvr>
                                        <p:cTn id="14" dur="500" fill="hold"/>
                                        <p:tgtEl>
                                          <p:spTgt spid="9"/>
                                        </p:tgtEl>
                                        <p:attrNameLst>
                                          <p:attrName>ppt_h</p:attrName>
                                        </p:attrNameLst>
                                      </p:cBhvr>
                                      <p:tavLst>
                                        <p:tav tm="0">
                                          <p:val>
                                            <p:fltVal val="0"/>
                                          </p:val>
                                        </p:tav>
                                        <p:tav tm="100000">
                                          <p:val>
                                            <p:strVal val="#ppt_h"/>
                                          </p:val>
                                        </p:tav>
                                      </p:tavLst>
                                    </p:anim>
                                    <p:animEffect transition="in" filter="fade">
                                      <p:cBhvr>
                                        <p:cTn id="15" dur="500"/>
                                        <p:tgtEl>
                                          <p:spTgt spid="9"/>
                                        </p:tgtEl>
                                      </p:cBhvr>
                                    </p:animEffect>
                                  </p:childTnLst>
                                </p:cTn>
                              </p:par>
                            </p:childTnLst>
                          </p:cTn>
                        </p:par>
                        <p:par>
                          <p:cTn id="16" fill="hold">
                            <p:stCondLst>
                              <p:cond delay="1000"/>
                            </p:stCondLst>
                            <p:childTnLst>
                              <p:par>
                                <p:cTn id="17" presetID="22" presetClass="entr" presetSubtype="8" fill="hold" nodeType="afterEffect">
                                  <p:stCondLst>
                                    <p:cond delay="0"/>
                                  </p:stCondLst>
                                  <p:childTnLst>
                                    <p:set>
                                      <p:cBhvr>
                                        <p:cTn id="18" dur="1" fill="hold">
                                          <p:stCondLst>
                                            <p:cond delay="0"/>
                                          </p:stCondLst>
                                        </p:cTn>
                                        <p:tgtEl>
                                          <p:spTgt spid="56"/>
                                        </p:tgtEl>
                                        <p:attrNameLst>
                                          <p:attrName>style.visibility</p:attrName>
                                        </p:attrNameLst>
                                      </p:cBhvr>
                                      <p:to>
                                        <p:strVal val="visible"/>
                                      </p:to>
                                    </p:set>
                                    <p:animEffect transition="in" filter="wipe(left)">
                                      <p:cBhvr>
                                        <p:cTn id="19" dur="500"/>
                                        <p:tgtEl>
                                          <p:spTgt spid="56"/>
                                        </p:tgtEl>
                                      </p:cBhvr>
                                    </p:animEffect>
                                  </p:childTnLst>
                                </p:cTn>
                              </p:par>
                            </p:childTnLst>
                          </p:cTn>
                        </p:par>
                        <p:par>
                          <p:cTn id="20" fill="hold">
                            <p:stCondLst>
                              <p:cond delay="1500"/>
                            </p:stCondLst>
                            <p:childTnLst>
                              <p:par>
                                <p:cTn id="21" presetID="22" presetClass="entr" presetSubtype="8" fill="hold" nodeType="afterEffect">
                                  <p:stCondLst>
                                    <p:cond delay="0"/>
                                  </p:stCondLst>
                                  <p:childTnLst>
                                    <p:set>
                                      <p:cBhvr>
                                        <p:cTn id="22" dur="1" fill="hold">
                                          <p:stCondLst>
                                            <p:cond delay="0"/>
                                          </p:stCondLst>
                                        </p:cTn>
                                        <p:tgtEl>
                                          <p:spTgt spid="2"/>
                                        </p:tgtEl>
                                        <p:attrNameLst>
                                          <p:attrName>style.visibility</p:attrName>
                                        </p:attrNameLst>
                                      </p:cBhvr>
                                      <p:to>
                                        <p:strVal val="visible"/>
                                      </p:to>
                                    </p:set>
                                    <p:animEffect transition="in" filter="wipe(left)">
                                      <p:cBhvr>
                                        <p:cTn id="23" dur="500"/>
                                        <p:tgtEl>
                                          <p:spTgt spid="2"/>
                                        </p:tgtEl>
                                      </p:cBhvr>
                                    </p:animEffect>
                                  </p:childTnLst>
                                </p:cTn>
                              </p:par>
                            </p:childTnLst>
                          </p:cTn>
                        </p:par>
                        <p:par>
                          <p:cTn id="24" fill="hold">
                            <p:stCondLst>
                              <p:cond delay="2000"/>
                            </p:stCondLst>
                            <p:childTnLst>
                              <p:par>
                                <p:cTn id="25" presetID="53" presetClass="entr" presetSubtype="16" fill="hold" nodeType="afterEffect">
                                  <p:stCondLst>
                                    <p:cond delay="0"/>
                                  </p:stCondLst>
                                  <p:childTnLst>
                                    <p:set>
                                      <p:cBhvr>
                                        <p:cTn id="26" dur="1" fill="hold">
                                          <p:stCondLst>
                                            <p:cond delay="0"/>
                                          </p:stCondLst>
                                        </p:cTn>
                                        <p:tgtEl>
                                          <p:spTgt spid="8"/>
                                        </p:tgtEl>
                                        <p:attrNameLst>
                                          <p:attrName>style.visibility</p:attrName>
                                        </p:attrNameLst>
                                      </p:cBhvr>
                                      <p:to>
                                        <p:strVal val="visible"/>
                                      </p:to>
                                    </p:set>
                                    <p:anim calcmode="lin" valueType="num">
                                      <p:cBhvr>
                                        <p:cTn id="27" dur="500" fill="hold"/>
                                        <p:tgtEl>
                                          <p:spTgt spid="8"/>
                                        </p:tgtEl>
                                        <p:attrNameLst>
                                          <p:attrName>ppt_w</p:attrName>
                                        </p:attrNameLst>
                                      </p:cBhvr>
                                      <p:tavLst>
                                        <p:tav tm="0">
                                          <p:val>
                                            <p:fltVal val="0"/>
                                          </p:val>
                                        </p:tav>
                                        <p:tav tm="100000">
                                          <p:val>
                                            <p:strVal val="#ppt_w"/>
                                          </p:val>
                                        </p:tav>
                                      </p:tavLst>
                                    </p:anim>
                                    <p:anim calcmode="lin" valueType="num">
                                      <p:cBhvr>
                                        <p:cTn id="28" dur="500" fill="hold"/>
                                        <p:tgtEl>
                                          <p:spTgt spid="8"/>
                                        </p:tgtEl>
                                        <p:attrNameLst>
                                          <p:attrName>ppt_h</p:attrName>
                                        </p:attrNameLst>
                                      </p:cBhvr>
                                      <p:tavLst>
                                        <p:tav tm="0">
                                          <p:val>
                                            <p:fltVal val="0"/>
                                          </p:val>
                                        </p:tav>
                                        <p:tav tm="100000">
                                          <p:val>
                                            <p:strVal val="#ppt_h"/>
                                          </p:val>
                                        </p:tav>
                                      </p:tavLst>
                                    </p:anim>
                                    <p:animEffect transition="in" filter="fade">
                                      <p:cBhvr>
                                        <p:cTn id="29" dur="500"/>
                                        <p:tgtEl>
                                          <p:spTgt spid="8"/>
                                        </p:tgtEl>
                                      </p:cBhvr>
                                    </p:animEffect>
                                  </p:childTnLst>
                                </p:cTn>
                              </p:par>
                            </p:childTnLst>
                          </p:cTn>
                        </p:par>
                        <p:par>
                          <p:cTn id="30" fill="hold">
                            <p:stCondLst>
                              <p:cond delay="2500"/>
                            </p:stCondLst>
                            <p:childTnLst>
                              <p:par>
                                <p:cTn id="31" presetID="22" presetClass="entr" presetSubtype="8" fill="hold" nodeType="afterEffect">
                                  <p:stCondLst>
                                    <p:cond delay="0"/>
                                  </p:stCondLst>
                                  <p:childTnLst>
                                    <p:set>
                                      <p:cBhvr>
                                        <p:cTn id="32" dur="1" fill="hold">
                                          <p:stCondLst>
                                            <p:cond delay="0"/>
                                          </p:stCondLst>
                                        </p:cTn>
                                        <p:tgtEl>
                                          <p:spTgt spid="58"/>
                                        </p:tgtEl>
                                        <p:attrNameLst>
                                          <p:attrName>style.visibility</p:attrName>
                                        </p:attrNameLst>
                                      </p:cBhvr>
                                      <p:to>
                                        <p:strVal val="visible"/>
                                      </p:to>
                                    </p:set>
                                    <p:animEffect transition="in" filter="wipe(left)">
                                      <p:cBhvr>
                                        <p:cTn id="33" dur="500"/>
                                        <p:tgtEl>
                                          <p:spTgt spid="58"/>
                                        </p:tgtEl>
                                      </p:cBhvr>
                                    </p:animEffect>
                                  </p:childTnLst>
                                </p:cTn>
                              </p:par>
                            </p:childTnLst>
                          </p:cTn>
                        </p:par>
                        <p:par>
                          <p:cTn id="34" fill="hold">
                            <p:stCondLst>
                              <p:cond delay="3000"/>
                            </p:stCondLst>
                            <p:childTnLst>
                              <p:par>
                                <p:cTn id="35" presetID="22" presetClass="entr" presetSubtype="8" fill="hold" nodeType="afterEffect">
                                  <p:stCondLst>
                                    <p:cond delay="0"/>
                                  </p:stCondLst>
                                  <p:childTnLst>
                                    <p:set>
                                      <p:cBhvr>
                                        <p:cTn id="36" dur="1" fill="hold">
                                          <p:stCondLst>
                                            <p:cond delay="0"/>
                                          </p:stCondLst>
                                        </p:cTn>
                                        <p:tgtEl>
                                          <p:spTgt spid="54"/>
                                        </p:tgtEl>
                                        <p:attrNameLst>
                                          <p:attrName>style.visibility</p:attrName>
                                        </p:attrNameLst>
                                      </p:cBhvr>
                                      <p:to>
                                        <p:strVal val="visible"/>
                                      </p:to>
                                    </p:set>
                                    <p:animEffect transition="in" filter="wipe(left)">
                                      <p:cBhvr>
                                        <p:cTn id="37" dur="500"/>
                                        <p:tgtEl>
                                          <p:spTgt spid="54"/>
                                        </p:tgtEl>
                                      </p:cBhvr>
                                    </p:animEffect>
                                  </p:childTnLst>
                                </p:cTn>
                              </p:par>
                            </p:childTnLst>
                          </p:cTn>
                        </p:par>
                        <p:par>
                          <p:cTn id="38" fill="hold">
                            <p:stCondLst>
                              <p:cond delay="3500"/>
                            </p:stCondLst>
                            <p:childTnLst>
                              <p:par>
                                <p:cTn id="39" presetID="53" presetClass="entr" presetSubtype="16" fill="hold" nodeType="afterEffect">
                                  <p:stCondLst>
                                    <p:cond delay="0"/>
                                  </p:stCondLst>
                                  <p:childTnLst>
                                    <p:set>
                                      <p:cBhvr>
                                        <p:cTn id="40" dur="1" fill="hold">
                                          <p:stCondLst>
                                            <p:cond delay="0"/>
                                          </p:stCondLst>
                                        </p:cTn>
                                        <p:tgtEl>
                                          <p:spTgt spid="7"/>
                                        </p:tgtEl>
                                        <p:attrNameLst>
                                          <p:attrName>style.visibility</p:attrName>
                                        </p:attrNameLst>
                                      </p:cBhvr>
                                      <p:to>
                                        <p:strVal val="visible"/>
                                      </p:to>
                                    </p:set>
                                    <p:anim calcmode="lin" valueType="num">
                                      <p:cBhvr>
                                        <p:cTn id="41" dur="500" fill="hold"/>
                                        <p:tgtEl>
                                          <p:spTgt spid="7"/>
                                        </p:tgtEl>
                                        <p:attrNameLst>
                                          <p:attrName>ppt_w</p:attrName>
                                        </p:attrNameLst>
                                      </p:cBhvr>
                                      <p:tavLst>
                                        <p:tav tm="0">
                                          <p:val>
                                            <p:fltVal val="0"/>
                                          </p:val>
                                        </p:tav>
                                        <p:tav tm="100000">
                                          <p:val>
                                            <p:strVal val="#ppt_w"/>
                                          </p:val>
                                        </p:tav>
                                      </p:tavLst>
                                    </p:anim>
                                    <p:anim calcmode="lin" valueType="num">
                                      <p:cBhvr>
                                        <p:cTn id="42" dur="500" fill="hold"/>
                                        <p:tgtEl>
                                          <p:spTgt spid="7"/>
                                        </p:tgtEl>
                                        <p:attrNameLst>
                                          <p:attrName>ppt_h</p:attrName>
                                        </p:attrNameLst>
                                      </p:cBhvr>
                                      <p:tavLst>
                                        <p:tav tm="0">
                                          <p:val>
                                            <p:fltVal val="0"/>
                                          </p:val>
                                        </p:tav>
                                        <p:tav tm="100000">
                                          <p:val>
                                            <p:strVal val="#ppt_h"/>
                                          </p:val>
                                        </p:tav>
                                      </p:tavLst>
                                    </p:anim>
                                    <p:animEffect transition="in" filter="fade">
                                      <p:cBhvr>
                                        <p:cTn id="43" dur="500"/>
                                        <p:tgtEl>
                                          <p:spTgt spid="7"/>
                                        </p:tgtEl>
                                      </p:cBhvr>
                                    </p:animEffect>
                                  </p:childTnLst>
                                </p:cTn>
                              </p:par>
                            </p:childTnLst>
                          </p:cTn>
                        </p:par>
                        <p:par>
                          <p:cTn id="44" fill="hold">
                            <p:stCondLst>
                              <p:cond delay="4000"/>
                            </p:stCondLst>
                            <p:childTnLst>
                              <p:par>
                                <p:cTn id="45" presetID="22" presetClass="entr" presetSubtype="8" fill="hold" nodeType="afterEffect">
                                  <p:stCondLst>
                                    <p:cond delay="0"/>
                                  </p:stCondLst>
                                  <p:childTnLst>
                                    <p:set>
                                      <p:cBhvr>
                                        <p:cTn id="46" dur="1" fill="hold">
                                          <p:stCondLst>
                                            <p:cond delay="0"/>
                                          </p:stCondLst>
                                        </p:cTn>
                                        <p:tgtEl>
                                          <p:spTgt spid="60"/>
                                        </p:tgtEl>
                                        <p:attrNameLst>
                                          <p:attrName>style.visibility</p:attrName>
                                        </p:attrNameLst>
                                      </p:cBhvr>
                                      <p:to>
                                        <p:strVal val="visible"/>
                                      </p:to>
                                    </p:set>
                                    <p:animEffect transition="in" filter="wipe(left)">
                                      <p:cBhvr>
                                        <p:cTn id="47" dur="500"/>
                                        <p:tgtEl>
                                          <p:spTgt spid="60"/>
                                        </p:tgtEl>
                                      </p:cBhvr>
                                    </p:animEffect>
                                  </p:childTnLst>
                                </p:cTn>
                              </p:par>
                            </p:childTnLst>
                          </p:cTn>
                        </p:par>
                        <p:par>
                          <p:cTn id="48" fill="hold">
                            <p:stCondLst>
                              <p:cond delay="4500"/>
                            </p:stCondLst>
                            <p:childTnLst>
                              <p:par>
                                <p:cTn id="49" presetID="22" presetClass="entr" presetSubtype="8" fill="hold" nodeType="afterEffect">
                                  <p:stCondLst>
                                    <p:cond delay="0"/>
                                  </p:stCondLst>
                                  <p:childTnLst>
                                    <p:set>
                                      <p:cBhvr>
                                        <p:cTn id="50" dur="1" fill="hold">
                                          <p:stCondLst>
                                            <p:cond delay="0"/>
                                          </p:stCondLst>
                                        </p:cTn>
                                        <p:tgtEl>
                                          <p:spTgt spid="59"/>
                                        </p:tgtEl>
                                        <p:attrNameLst>
                                          <p:attrName>style.visibility</p:attrName>
                                        </p:attrNameLst>
                                      </p:cBhvr>
                                      <p:to>
                                        <p:strVal val="visible"/>
                                      </p:to>
                                    </p:set>
                                    <p:animEffect transition="in" filter="wipe(left)">
                                      <p:cBhvr>
                                        <p:cTn id="51" dur="500"/>
                                        <p:tgtEl>
                                          <p:spTgt spid="59"/>
                                        </p:tgtEl>
                                      </p:cBhvr>
                                    </p:animEffect>
                                  </p:childTnLst>
                                </p:cTn>
                              </p:par>
                            </p:childTnLst>
                          </p:cTn>
                        </p:par>
                        <p:par>
                          <p:cTn id="52" fill="hold">
                            <p:stCondLst>
                              <p:cond delay="5000"/>
                            </p:stCondLst>
                            <p:childTnLst>
                              <p:par>
                                <p:cTn id="53" presetID="53" presetClass="entr" presetSubtype="16" fill="hold" nodeType="afterEffect">
                                  <p:stCondLst>
                                    <p:cond delay="0"/>
                                  </p:stCondLst>
                                  <p:childTnLst>
                                    <p:set>
                                      <p:cBhvr>
                                        <p:cTn id="54" dur="1" fill="hold">
                                          <p:stCondLst>
                                            <p:cond delay="0"/>
                                          </p:stCondLst>
                                        </p:cTn>
                                        <p:tgtEl>
                                          <p:spTgt spid="6"/>
                                        </p:tgtEl>
                                        <p:attrNameLst>
                                          <p:attrName>style.visibility</p:attrName>
                                        </p:attrNameLst>
                                      </p:cBhvr>
                                      <p:to>
                                        <p:strVal val="visible"/>
                                      </p:to>
                                    </p:set>
                                    <p:anim calcmode="lin" valueType="num">
                                      <p:cBhvr>
                                        <p:cTn id="55" dur="500" fill="hold"/>
                                        <p:tgtEl>
                                          <p:spTgt spid="6"/>
                                        </p:tgtEl>
                                        <p:attrNameLst>
                                          <p:attrName>ppt_w</p:attrName>
                                        </p:attrNameLst>
                                      </p:cBhvr>
                                      <p:tavLst>
                                        <p:tav tm="0">
                                          <p:val>
                                            <p:fltVal val="0"/>
                                          </p:val>
                                        </p:tav>
                                        <p:tav tm="100000">
                                          <p:val>
                                            <p:strVal val="#ppt_w"/>
                                          </p:val>
                                        </p:tav>
                                      </p:tavLst>
                                    </p:anim>
                                    <p:anim calcmode="lin" valueType="num">
                                      <p:cBhvr>
                                        <p:cTn id="56" dur="500" fill="hold"/>
                                        <p:tgtEl>
                                          <p:spTgt spid="6"/>
                                        </p:tgtEl>
                                        <p:attrNameLst>
                                          <p:attrName>ppt_h</p:attrName>
                                        </p:attrNameLst>
                                      </p:cBhvr>
                                      <p:tavLst>
                                        <p:tav tm="0">
                                          <p:val>
                                            <p:fltVal val="0"/>
                                          </p:val>
                                        </p:tav>
                                        <p:tav tm="100000">
                                          <p:val>
                                            <p:strVal val="#ppt_h"/>
                                          </p:val>
                                        </p:tav>
                                      </p:tavLst>
                                    </p:anim>
                                    <p:animEffect transition="in" filter="fade">
                                      <p:cBhvr>
                                        <p:cTn id="57" dur="500"/>
                                        <p:tgtEl>
                                          <p:spTgt spid="6"/>
                                        </p:tgtEl>
                                      </p:cBhvr>
                                    </p:animEffect>
                                  </p:childTnLst>
                                </p:cTn>
                              </p:par>
                            </p:childTnLst>
                          </p:cTn>
                        </p:par>
                        <p:par>
                          <p:cTn id="58" fill="hold">
                            <p:stCondLst>
                              <p:cond delay="5500"/>
                            </p:stCondLst>
                            <p:childTnLst>
                              <p:par>
                                <p:cTn id="59" presetID="22" presetClass="entr" presetSubtype="8" fill="hold" nodeType="afterEffect">
                                  <p:stCondLst>
                                    <p:cond delay="0"/>
                                  </p:stCondLst>
                                  <p:childTnLst>
                                    <p:set>
                                      <p:cBhvr>
                                        <p:cTn id="60" dur="1" fill="hold">
                                          <p:stCondLst>
                                            <p:cond delay="0"/>
                                          </p:stCondLst>
                                        </p:cTn>
                                        <p:tgtEl>
                                          <p:spTgt spid="51"/>
                                        </p:tgtEl>
                                        <p:attrNameLst>
                                          <p:attrName>style.visibility</p:attrName>
                                        </p:attrNameLst>
                                      </p:cBhvr>
                                      <p:to>
                                        <p:strVal val="visible"/>
                                      </p:to>
                                    </p:set>
                                    <p:animEffect transition="in" filter="wipe(left)">
                                      <p:cBhvr>
                                        <p:cTn id="61" dur="500"/>
                                        <p:tgtEl>
                                          <p:spTgt spid="51"/>
                                        </p:tgtEl>
                                      </p:cBhvr>
                                    </p:animEffect>
                                  </p:childTnLst>
                                </p:cTn>
                              </p:par>
                            </p:childTnLst>
                          </p:cTn>
                        </p:par>
                        <p:par>
                          <p:cTn id="62" fill="hold">
                            <p:stCondLst>
                              <p:cond delay="6000"/>
                            </p:stCondLst>
                            <p:childTnLst>
                              <p:par>
                                <p:cTn id="63" presetID="22" presetClass="entr" presetSubtype="8" fill="hold" nodeType="afterEffect">
                                  <p:stCondLst>
                                    <p:cond delay="0"/>
                                  </p:stCondLst>
                                  <p:childTnLst>
                                    <p:set>
                                      <p:cBhvr>
                                        <p:cTn id="64" dur="1" fill="hold">
                                          <p:stCondLst>
                                            <p:cond delay="0"/>
                                          </p:stCondLst>
                                        </p:cTn>
                                        <p:tgtEl>
                                          <p:spTgt spid="63"/>
                                        </p:tgtEl>
                                        <p:attrNameLst>
                                          <p:attrName>style.visibility</p:attrName>
                                        </p:attrNameLst>
                                      </p:cBhvr>
                                      <p:to>
                                        <p:strVal val="visible"/>
                                      </p:to>
                                    </p:set>
                                    <p:animEffect transition="in" filter="wipe(left)">
                                      <p:cBhvr>
                                        <p:cTn id="65" dur="500"/>
                                        <p:tgtEl>
                                          <p:spTgt spid="6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Lst>
  </p:timing>
</p:sld>
</file>

<file path=ppt/slides/slide2.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Allowed Actions:</a:t>
            </a:r>
          </a:p>
          <a:p>
            <a:r>
              <a:rPr lang="en-US" sz="1600" dirty="0">
                <a:solidFill>
                  <a:schemeClr val="tx1"/>
                </a:solidFill>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rPr>
              <a:t>Not Allowed:</a:t>
            </a:r>
          </a:p>
          <a:p>
            <a:r>
              <a:rPr lang="en-US" sz="1600" dirty="0">
                <a:solidFill>
                  <a:schemeClr val="tx1"/>
                </a:solidFill>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rPr>
              <a:t>Image Usage Rights:</a:t>
            </a:r>
          </a:p>
          <a:p>
            <a:r>
              <a:rPr lang="en-US" sz="1600" dirty="0">
                <a:solidFill>
                  <a:schemeClr val="tx1"/>
                </a:solidFill>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0" y="366713"/>
            <a:ext cx="12192000" cy="712787"/>
          </a:xfrm>
        </p:spPr>
        <p:txBody>
          <a:bodyPr>
            <a:normAutofit/>
          </a:bodyPr>
          <a:lstStyle/>
          <a:p>
            <a:pPr algn="ctr"/>
            <a:r>
              <a:rPr lang="en-US" sz="3200" dirty="0">
                <a:solidFill>
                  <a:schemeClr val="bg1"/>
                </a:solidFill>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2015-2016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7410918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Animations:</a:t>
            </a:r>
          </a:p>
          <a:p>
            <a:r>
              <a:rPr lang="en-US" sz="1600" dirty="0">
                <a:solidFill>
                  <a:schemeClr val="tx1"/>
                </a:solidFill>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endParaRPr>
          </a:p>
          <a:p>
            <a:r>
              <a:rPr lang="en-US" sz="2000" b="1" u="sng" dirty="0">
                <a:solidFill>
                  <a:schemeClr val="tx1"/>
                </a:solidFill>
              </a:rPr>
              <a:t>Slide Pause:</a:t>
            </a:r>
          </a:p>
          <a:p>
            <a:r>
              <a:rPr lang="en-US" sz="1600" dirty="0">
                <a:solidFill>
                  <a:schemeClr val="tx1"/>
                </a:solidFill>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endParaRPr>
          </a:p>
          <a:p>
            <a:r>
              <a:rPr lang="en-US" sz="2000" b="1" u="sng" dirty="0">
                <a:solidFill>
                  <a:schemeClr val="tx1"/>
                </a:solidFill>
              </a:rPr>
              <a:t>Animation Changes:</a:t>
            </a:r>
          </a:p>
          <a:p>
            <a:r>
              <a:rPr lang="en-US" sz="1600" dirty="0">
                <a:solidFill>
                  <a:schemeClr val="tx1"/>
                </a:solidFill>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endParaRPr>
          </a:p>
          <a:p>
            <a:r>
              <a:rPr lang="en-US" sz="2000" b="1" u="sng" dirty="0">
                <a:solidFill>
                  <a:schemeClr val="tx1"/>
                </a:solidFill>
              </a:rPr>
              <a:t>Transitions:</a:t>
            </a:r>
          </a:p>
          <a:p>
            <a:r>
              <a:rPr lang="en-US" sz="1600" dirty="0">
                <a:solidFill>
                  <a:schemeClr val="tx1"/>
                </a:solidFill>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Transition &amp; Animation</a:t>
            </a:r>
            <a:r>
              <a:rPr lang="en-US" sz="3200" baseline="0" dirty="0">
                <a:solidFill>
                  <a:schemeClr val="bg1"/>
                </a:solidFill>
              </a:rPr>
              <a:t> Tips</a:t>
            </a:r>
            <a:endParaRPr lang="en-US" sz="3200" dirty="0">
              <a:solidFill>
                <a:schemeClr val="bg1"/>
              </a:solidFill>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2724131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Background Images:</a:t>
            </a:r>
          </a:p>
          <a:p>
            <a:r>
              <a:rPr lang="en-US" sz="1600" dirty="0">
                <a:solidFill>
                  <a:schemeClr val="tx1"/>
                </a:solidFill>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rPr>
              <a:t>Changing Image Elements :</a:t>
            </a:r>
          </a:p>
          <a:p>
            <a:r>
              <a:rPr lang="en-US" sz="1600" dirty="0">
                <a:solidFill>
                  <a:schemeClr val="tx1"/>
                </a:solidFill>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rPr>
              <a:t>Color Transparency Screen:</a:t>
            </a:r>
          </a:p>
          <a:p>
            <a:r>
              <a:rPr lang="en-US" sz="1600" dirty="0">
                <a:solidFill>
                  <a:schemeClr val="tx1"/>
                </a:solidFill>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6350" y="365125"/>
            <a:ext cx="12198350" cy="712788"/>
          </a:xfrm>
        </p:spPr>
        <p:txBody>
          <a:bodyPr>
            <a:normAutofit/>
          </a:bodyPr>
          <a:lstStyle/>
          <a:p>
            <a:pPr algn="ctr"/>
            <a:r>
              <a:rPr lang="en-US" sz="3200" dirty="0">
                <a:solidFill>
                  <a:schemeClr val="bg1"/>
                </a:solidFill>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8687743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2400" dirty="0">
                <a:solidFill>
                  <a:schemeClr val="tx1"/>
                </a:solidFill>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2400" dirty="0">
              <a:solidFill>
                <a:schemeClr val="tx1"/>
              </a:solidFill>
            </a:endParaRPr>
          </a:p>
          <a:p>
            <a:r>
              <a:rPr lang="en-US" sz="2400" dirty="0">
                <a:solidFill>
                  <a:schemeClr val="tx1"/>
                </a:solidFill>
              </a:rPr>
              <a:t>There are many ways to help get the word out:</a:t>
            </a:r>
          </a:p>
          <a:p>
            <a:pPr marL="457200" indent="-457200">
              <a:buAutoNum type="arabicParenR"/>
            </a:pPr>
            <a:r>
              <a:rPr lang="en-US" sz="2400" dirty="0">
                <a:solidFill>
                  <a:schemeClr val="tx1"/>
                </a:solidFill>
              </a:rPr>
              <a:t>Social media likes and shares.</a:t>
            </a:r>
          </a:p>
          <a:p>
            <a:pPr marL="457200" indent="-457200">
              <a:buAutoNum type="arabicParenR"/>
            </a:pPr>
            <a:r>
              <a:rPr lang="en-US" sz="2400" dirty="0">
                <a:solidFill>
                  <a:schemeClr val="tx1"/>
                </a:solidFill>
              </a:rPr>
              <a:t>Forum posts in communities you are already members (please do not spam).</a:t>
            </a:r>
          </a:p>
          <a:p>
            <a:pPr marL="457200" indent="-457200">
              <a:buAutoNum type="arabicParenR"/>
            </a:pPr>
            <a:r>
              <a:rPr lang="en-US" sz="2400" dirty="0">
                <a:solidFill>
                  <a:schemeClr val="tx1"/>
                </a:solidFill>
              </a:rPr>
              <a:t>Telling classmates, teachers, coworkers about our PowerPoint Templates.</a:t>
            </a:r>
          </a:p>
          <a:p>
            <a:pPr marL="457200" indent="-457200">
              <a:buAutoNum type="arabicParenR"/>
            </a:pPr>
            <a:r>
              <a:rPr lang="en-US" sz="2400" dirty="0">
                <a:solidFill>
                  <a:schemeClr val="tx1"/>
                </a:solidFill>
              </a:rPr>
              <a:t>Placing one of our banners on your website, blog, etc.</a:t>
            </a:r>
          </a:p>
          <a:p>
            <a:r>
              <a:rPr lang="en-US" sz="2400" dirty="0">
                <a:solidFill>
                  <a:schemeClr val="tx1"/>
                </a:solidFill>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Please Support SageFox Free</a:t>
            </a:r>
            <a:r>
              <a:rPr lang="en-US" sz="3200" baseline="0" dirty="0">
                <a:solidFill>
                  <a:schemeClr val="bg1"/>
                </a:solidFill>
              </a:rPr>
              <a:t> PowerPoint</a:t>
            </a:r>
            <a:endParaRPr lang="en-US" sz="3200" dirty="0">
              <a:solidFill>
                <a:schemeClr val="bg1"/>
              </a:solidFill>
            </a:endParaRP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5387490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1_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2999</TotalTime>
  <Words>1240</Words>
  <Application>Microsoft Office PowerPoint</Application>
  <PresentationFormat>Widescreen</PresentationFormat>
  <Paragraphs>53</Paragraphs>
  <Slides>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vt:i4>
      </vt:variant>
    </vt:vector>
  </HeadingPairs>
  <TitlesOfParts>
    <vt:vector size="9" baseType="lpstr">
      <vt:lpstr>Arial</vt:lpstr>
      <vt:lpstr>Calibri</vt:lpstr>
      <vt:lpstr>Calibri Light</vt:lpstr>
      <vt:lpstr>1_Custom Design</vt:lpstr>
      <vt:lpstr>PowerPoint Presentation</vt:lpstr>
      <vt:lpstr>Copyright Notice</vt:lpstr>
      <vt:lpstr>Transition &amp; Animation Tips</vt:lpstr>
      <vt:lpstr>Image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james sager;sage-fox.com</dc:creator>
  <cp:lastModifiedBy>james</cp:lastModifiedBy>
  <cp:revision>594</cp:revision>
  <dcterms:created xsi:type="dcterms:W3CDTF">2015-12-31T02:20:12Z</dcterms:created>
  <dcterms:modified xsi:type="dcterms:W3CDTF">2016-09-17T00:40:30Z</dcterms:modified>
</cp:coreProperties>
</file>