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ED7D31"/>
    <a:srgbClr val="5B9BD5"/>
    <a:srgbClr val="00B0F0"/>
    <a:srgbClr val="4472C4"/>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9" d="100"/>
          <a:sy n="89" d="100"/>
        </p:scale>
        <p:origin x="108" y="55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955040" y="4135120"/>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12" name="Freeform 11"/>
          <p:cNvSpPr>
            <a:spLocks noChangeAspect="1"/>
          </p:cNvSpPr>
          <p:nvPr/>
        </p:nvSpPr>
        <p:spPr>
          <a:xfrm>
            <a:off x="697419" y="1863485"/>
            <a:ext cx="4157938" cy="4157938"/>
          </a:xfrm>
          <a:custGeom>
            <a:avLst/>
            <a:gdLst>
              <a:gd name="connsiteX0" fmla="*/ 2057400 w 4114800"/>
              <a:gd name="connsiteY0" fmla="*/ 685800 h 4114800"/>
              <a:gd name="connsiteX1" fmla="*/ 685800 w 4114800"/>
              <a:gd name="connsiteY1" fmla="*/ 2057400 h 4114800"/>
              <a:gd name="connsiteX2" fmla="*/ 2057400 w 4114800"/>
              <a:gd name="connsiteY2" fmla="*/ 3429000 h 4114800"/>
              <a:gd name="connsiteX3" fmla="*/ 3429000 w 4114800"/>
              <a:gd name="connsiteY3" fmla="*/ 2057400 h 4114800"/>
              <a:gd name="connsiteX4" fmla="*/ 2057400 w 4114800"/>
              <a:gd name="connsiteY4" fmla="*/ 685800 h 4114800"/>
              <a:gd name="connsiteX5" fmla="*/ 2057400 w 4114800"/>
              <a:gd name="connsiteY5" fmla="*/ 0 h 4114800"/>
              <a:gd name="connsiteX6" fmla="*/ 4114800 w 4114800"/>
              <a:gd name="connsiteY6" fmla="*/ 2057400 h 4114800"/>
              <a:gd name="connsiteX7" fmla="*/ 2057400 w 4114800"/>
              <a:gd name="connsiteY7" fmla="*/ 4114800 h 4114800"/>
              <a:gd name="connsiteX8" fmla="*/ 0 w 4114800"/>
              <a:gd name="connsiteY8" fmla="*/ 2057400 h 4114800"/>
              <a:gd name="connsiteX9" fmla="*/ 2057400 w 4114800"/>
              <a:gd name="connsiteY9" fmla="*/ 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14800" h="4114800">
                <a:moveTo>
                  <a:pt x="2057400" y="685800"/>
                </a:moveTo>
                <a:cubicBezTo>
                  <a:pt x="1299886" y="685800"/>
                  <a:pt x="685800" y="1299886"/>
                  <a:pt x="685800" y="2057400"/>
                </a:cubicBezTo>
                <a:cubicBezTo>
                  <a:pt x="685800" y="2814914"/>
                  <a:pt x="1299886" y="3429000"/>
                  <a:pt x="2057400" y="3429000"/>
                </a:cubicBezTo>
                <a:cubicBezTo>
                  <a:pt x="2814914" y="3429000"/>
                  <a:pt x="3429000" y="2814914"/>
                  <a:pt x="3429000" y="2057400"/>
                </a:cubicBezTo>
                <a:cubicBezTo>
                  <a:pt x="3429000" y="1299886"/>
                  <a:pt x="2814914" y="685800"/>
                  <a:pt x="2057400" y="685800"/>
                </a:cubicBezTo>
                <a:close/>
                <a:moveTo>
                  <a:pt x="2057400" y="0"/>
                </a:moveTo>
                <a:cubicBezTo>
                  <a:pt x="3193671" y="0"/>
                  <a:pt x="4114800" y="921129"/>
                  <a:pt x="4114800" y="2057400"/>
                </a:cubicBezTo>
                <a:cubicBezTo>
                  <a:pt x="4114800" y="3193671"/>
                  <a:pt x="3193671" y="4114800"/>
                  <a:pt x="2057400" y="4114800"/>
                </a:cubicBezTo>
                <a:cubicBezTo>
                  <a:pt x="921129" y="4114800"/>
                  <a:pt x="0" y="3193671"/>
                  <a:pt x="0" y="2057400"/>
                </a:cubicBezTo>
                <a:cubicBezTo>
                  <a:pt x="0" y="921129"/>
                  <a:pt x="921129" y="0"/>
                  <a:pt x="20574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Elbow Connector 50"/>
          <p:cNvCxnSpPr/>
          <p:nvPr/>
        </p:nvCxnSpPr>
        <p:spPr>
          <a:xfrm>
            <a:off x="3632847" y="5587923"/>
            <a:ext cx="1802083" cy="190645"/>
          </a:xfrm>
          <a:prstGeom prst="bentConnector3">
            <a:avLst/>
          </a:prstGeom>
          <a:ln w="12700">
            <a:solidFill>
              <a:schemeClr val="bg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6" name="Elbow Connector 55"/>
          <p:cNvCxnSpPr/>
          <p:nvPr/>
        </p:nvCxnSpPr>
        <p:spPr>
          <a:xfrm flipV="1">
            <a:off x="3664917" y="1641709"/>
            <a:ext cx="2371233" cy="669155"/>
          </a:xfrm>
          <a:prstGeom prst="bentConnector3">
            <a:avLst/>
          </a:prstGeom>
          <a:ln w="12700">
            <a:solidFill>
              <a:schemeClr val="bg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8" name="Elbow Connector 57"/>
          <p:cNvCxnSpPr/>
          <p:nvPr/>
        </p:nvCxnSpPr>
        <p:spPr>
          <a:xfrm flipV="1">
            <a:off x="4558913" y="3066971"/>
            <a:ext cx="2110464" cy="164671"/>
          </a:xfrm>
          <a:prstGeom prst="bentConnector3">
            <a:avLst/>
          </a:prstGeom>
          <a:ln w="12700">
            <a:solidFill>
              <a:schemeClr val="bg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0" name="Elbow Connector 59"/>
          <p:cNvCxnSpPr/>
          <p:nvPr/>
        </p:nvCxnSpPr>
        <p:spPr>
          <a:xfrm>
            <a:off x="4680882" y="4427623"/>
            <a:ext cx="1988495" cy="136090"/>
          </a:xfrm>
          <a:prstGeom prst="bentConnector3">
            <a:avLst/>
          </a:prstGeom>
          <a:ln w="12700">
            <a:solidFill>
              <a:schemeClr val="bg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754150" y="295106"/>
            <a:ext cx="4364195" cy="665324"/>
            <a:chOff x="754150" y="295106"/>
            <a:chExt cx="4364195" cy="665324"/>
          </a:xfrm>
        </p:grpSpPr>
        <p:sp>
          <p:nvSpPr>
            <p:cNvPr id="48" name="Title 1"/>
            <p:cNvSpPr txBox="1">
              <a:spLocks/>
            </p:cNvSpPr>
            <p:nvPr/>
          </p:nvSpPr>
          <p:spPr>
            <a:xfrm>
              <a:off x="754150" y="295106"/>
              <a:ext cx="4364195" cy="353524"/>
            </a:xfrm>
            <a:prstGeom prst="rect">
              <a:avLst/>
            </a:prstGeom>
            <a:no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49"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pic>
        <p:nvPicPr>
          <p:cNvPr id="50" name="Picture 4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2" name="Group 1"/>
          <p:cNvGrpSpPr/>
          <p:nvPr/>
        </p:nvGrpSpPr>
        <p:grpSpPr>
          <a:xfrm>
            <a:off x="6036149" y="1466736"/>
            <a:ext cx="3749040" cy="1186722"/>
            <a:chOff x="5972192" y="302658"/>
            <a:chExt cx="3749040" cy="1186722"/>
          </a:xfrm>
        </p:grpSpPr>
        <p:sp>
          <p:nvSpPr>
            <p:cNvPr id="52" name="Text Placeholder 17"/>
            <p:cNvSpPr txBox="1">
              <a:spLocks/>
            </p:cNvSpPr>
            <p:nvPr/>
          </p:nvSpPr>
          <p:spPr>
            <a:xfrm>
              <a:off x="5972192" y="723408"/>
              <a:ext cx="374904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 magna aliqua. Ut enim ad minim veniam</a:t>
              </a:r>
            </a:p>
          </p:txBody>
        </p:sp>
        <p:sp>
          <p:nvSpPr>
            <p:cNvPr id="53" name="Text Placeholder 52"/>
            <p:cNvSpPr txBox="1">
              <a:spLocks/>
            </p:cNvSpPr>
            <p:nvPr/>
          </p:nvSpPr>
          <p:spPr>
            <a:xfrm>
              <a:off x="6071077" y="302658"/>
              <a:ext cx="1828800" cy="365760"/>
            </a:xfrm>
            <a:prstGeom prst="rect">
              <a:avLst/>
            </a:prstGeom>
            <a:solidFill>
              <a:srgbClr val="5B9BD5"/>
            </a:solidFill>
            <a:ln w="6350">
              <a:solidFill>
                <a:schemeClr val="bg1"/>
              </a:solidFill>
            </a:ln>
            <a:effectLst>
              <a:outerShdw blurRad="50800" dist="38100" dir="2700000" algn="tl" rotWithShape="0">
                <a:prstClr val="black">
                  <a:alpha val="40000"/>
                </a:prstClr>
              </a:outerShdw>
            </a:effectLst>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chemeClr val="bg1"/>
                  </a:solidFill>
                </a:rPr>
                <a:t>Title Goes Here</a:t>
              </a:r>
            </a:p>
          </p:txBody>
        </p:sp>
      </p:grpSp>
      <p:grpSp>
        <p:nvGrpSpPr>
          <p:cNvPr id="54" name="Group 53"/>
          <p:cNvGrpSpPr/>
          <p:nvPr/>
        </p:nvGrpSpPr>
        <p:grpSpPr>
          <a:xfrm>
            <a:off x="6669377" y="2895587"/>
            <a:ext cx="3749040" cy="1160295"/>
            <a:chOff x="5972192" y="329085"/>
            <a:chExt cx="3749040" cy="1160295"/>
          </a:xfrm>
        </p:grpSpPr>
        <p:sp>
          <p:nvSpPr>
            <p:cNvPr id="55" name="Text Placeholder 17"/>
            <p:cNvSpPr txBox="1">
              <a:spLocks/>
            </p:cNvSpPr>
            <p:nvPr/>
          </p:nvSpPr>
          <p:spPr>
            <a:xfrm>
              <a:off x="5972192" y="723408"/>
              <a:ext cx="374904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 magna aliqua. Ut enim ad minim veniam</a:t>
              </a:r>
            </a:p>
          </p:txBody>
        </p:sp>
        <p:sp>
          <p:nvSpPr>
            <p:cNvPr id="57" name="Text Placeholder 52"/>
            <p:cNvSpPr txBox="1">
              <a:spLocks/>
            </p:cNvSpPr>
            <p:nvPr/>
          </p:nvSpPr>
          <p:spPr>
            <a:xfrm>
              <a:off x="6080578" y="329085"/>
              <a:ext cx="1828800" cy="365760"/>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chemeClr val="bg1"/>
                  </a:solidFill>
                </a:rPr>
                <a:t>Title Goes Here</a:t>
              </a:r>
            </a:p>
          </p:txBody>
        </p:sp>
      </p:grpSp>
      <p:grpSp>
        <p:nvGrpSpPr>
          <p:cNvPr id="59" name="Group 58"/>
          <p:cNvGrpSpPr/>
          <p:nvPr/>
        </p:nvGrpSpPr>
        <p:grpSpPr>
          <a:xfrm>
            <a:off x="6690336" y="4377799"/>
            <a:ext cx="3749040" cy="1160295"/>
            <a:chOff x="5972192" y="329085"/>
            <a:chExt cx="3749040" cy="1160295"/>
          </a:xfrm>
        </p:grpSpPr>
        <p:sp>
          <p:nvSpPr>
            <p:cNvPr id="61" name="Text Placeholder 17"/>
            <p:cNvSpPr txBox="1">
              <a:spLocks/>
            </p:cNvSpPr>
            <p:nvPr/>
          </p:nvSpPr>
          <p:spPr>
            <a:xfrm>
              <a:off x="5972192" y="723408"/>
              <a:ext cx="374904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 magna aliqua. Ut enim ad minim veniam</a:t>
              </a:r>
            </a:p>
          </p:txBody>
        </p:sp>
        <p:sp>
          <p:nvSpPr>
            <p:cNvPr id="62" name="Text Placeholder 52"/>
            <p:cNvSpPr txBox="1">
              <a:spLocks/>
            </p:cNvSpPr>
            <p:nvPr/>
          </p:nvSpPr>
          <p:spPr>
            <a:xfrm>
              <a:off x="6080578" y="329085"/>
              <a:ext cx="1828800" cy="365760"/>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chemeClr val="bg1"/>
                  </a:solidFill>
                </a:rPr>
                <a:t>Title Goes Here</a:t>
              </a:r>
            </a:p>
          </p:txBody>
        </p:sp>
      </p:grpSp>
      <p:grpSp>
        <p:nvGrpSpPr>
          <p:cNvPr id="63" name="Group 62"/>
          <p:cNvGrpSpPr/>
          <p:nvPr/>
        </p:nvGrpSpPr>
        <p:grpSpPr>
          <a:xfrm>
            <a:off x="5434930" y="5587923"/>
            <a:ext cx="3749040" cy="1160295"/>
            <a:chOff x="5972192" y="329085"/>
            <a:chExt cx="3749040" cy="1160295"/>
          </a:xfrm>
        </p:grpSpPr>
        <p:sp>
          <p:nvSpPr>
            <p:cNvPr id="64" name="Text Placeholder 17"/>
            <p:cNvSpPr txBox="1">
              <a:spLocks/>
            </p:cNvSpPr>
            <p:nvPr/>
          </p:nvSpPr>
          <p:spPr>
            <a:xfrm>
              <a:off x="5972192" y="723408"/>
              <a:ext cx="374904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 magna aliqua. Ut enim ad minim veniam</a:t>
              </a:r>
            </a:p>
          </p:txBody>
        </p:sp>
        <p:sp>
          <p:nvSpPr>
            <p:cNvPr id="67" name="Text Placeholder 52"/>
            <p:cNvSpPr txBox="1">
              <a:spLocks/>
            </p:cNvSpPr>
            <p:nvPr/>
          </p:nvSpPr>
          <p:spPr>
            <a:xfrm>
              <a:off x="6080578" y="329085"/>
              <a:ext cx="1828800" cy="365760"/>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chemeClr val="bg1"/>
                  </a:solidFill>
                </a:rPr>
                <a:t>Title Goes Here</a:t>
              </a:r>
            </a:p>
          </p:txBody>
        </p:sp>
      </p:grpSp>
      <p:grpSp>
        <p:nvGrpSpPr>
          <p:cNvPr id="6" name="Group 5"/>
          <p:cNvGrpSpPr/>
          <p:nvPr/>
        </p:nvGrpSpPr>
        <p:grpSpPr>
          <a:xfrm>
            <a:off x="2734529" y="4810538"/>
            <a:ext cx="1552415" cy="1342672"/>
            <a:chOff x="2734529" y="4810538"/>
            <a:chExt cx="1552415" cy="1342672"/>
          </a:xfrm>
        </p:grpSpPr>
        <p:sp>
          <p:nvSpPr>
            <p:cNvPr id="22" name="Freeform 21"/>
            <p:cNvSpPr>
              <a:spLocks noChangeAspect="1"/>
            </p:cNvSpPr>
            <p:nvPr/>
          </p:nvSpPr>
          <p:spPr>
            <a:xfrm rot="61544">
              <a:off x="2734529" y="4810538"/>
              <a:ext cx="1552415" cy="1342672"/>
            </a:xfrm>
            <a:custGeom>
              <a:avLst/>
              <a:gdLst>
                <a:gd name="connsiteX0" fmla="*/ 846756 w 1493335"/>
                <a:gd name="connsiteY0" fmla="*/ 0 h 1291574"/>
                <a:gd name="connsiteX1" fmla="*/ 1493335 w 1493335"/>
                <a:gd name="connsiteY1" fmla="*/ 646579 h 1291574"/>
                <a:gd name="connsiteX2" fmla="*/ 1454802 w 1493335"/>
                <a:gd name="connsiteY2" fmla="*/ 688976 h 1291574"/>
                <a:gd name="connsiteX3" fmla="*/ 0 w 1493335"/>
                <a:gd name="connsiteY3" fmla="*/ 1291574 h 1291574"/>
                <a:gd name="connsiteX4" fmla="*/ 0 w 1493335"/>
                <a:gd name="connsiteY4" fmla="*/ 377174 h 1291574"/>
                <a:gd name="connsiteX5" fmla="*/ 808223 w 1493335"/>
                <a:gd name="connsiteY5" fmla="*/ 42397 h 1291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335" h="1291574">
                  <a:moveTo>
                    <a:pt x="846756" y="0"/>
                  </a:moveTo>
                  <a:lnTo>
                    <a:pt x="1493335" y="646579"/>
                  </a:lnTo>
                  <a:lnTo>
                    <a:pt x="1454802" y="688976"/>
                  </a:lnTo>
                  <a:cubicBezTo>
                    <a:pt x="1082486" y="1061292"/>
                    <a:pt x="568136" y="1291574"/>
                    <a:pt x="0" y="1291574"/>
                  </a:cubicBezTo>
                  <a:lnTo>
                    <a:pt x="0" y="377174"/>
                  </a:lnTo>
                  <a:cubicBezTo>
                    <a:pt x="315631" y="377174"/>
                    <a:pt x="601381" y="249240"/>
                    <a:pt x="808223" y="42397"/>
                  </a:cubicBezTo>
                  <a:close/>
                </a:path>
              </a:pathLst>
            </a:custGeom>
            <a:solidFill>
              <a:srgbClr val="FFC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3053274" y="4979213"/>
              <a:ext cx="729205" cy="1015663"/>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6000" dirty="0">
                  <a:solidFill>
                    <a:schemeClr val="bg1"/>
                  </a:solidFill>
                </a:rPr>
                <a:t>D</a:t>
              </a:r>
            </a:p>
          </p:txBody>
        </p:sp>
      </p:grpSp>
      <p:grpSp>
        <p:nvGrpSpPr>
          <p:cNvPr id="7" name="Group 6"/>
          <p:cNvGrpSpPr/>
          <p:nvPr/>
        </p:nvGrpSpPr>
        <p:grpSpPr>
          <a:xfrm>
            <a:off x="3594963" y="3793987"/>
            <a:ext cx="1552415" cy="1342672"/>
            <a:chOff x="3594963" y="3793987"/>
            <a:chExt cx="1552415" cy="1342672"/>
          </a:xfrm>
        </p:grpSpPr>
        <p:sp>
          <p:nvSpPr>
            <p:cNvPr id="23" name="Freeform 22"/>
            <p:cNvSpPr>
              <a:spLocks noChangeAspect="1"/>
            </p:cNvSpPr>
            <p:nvPr/>
          </p:nvSpPr>
          <p:spPr>
            <a:xfrm rot="18955481">
              <a:off x="3594963" y="3793987"/>
              <a:ext cx="1552415" cy="1342672"/>
            </a:xfrm>
            <a:custGeom>
              <a:avLst/>
              <a:gdLst>
                <a:gd name="connsiteX0" fmla="*/ 846756 w 1493335"/>
                <a:gd name="connsiteY0" fmla="*/ 0 h 1291574"/>
                <a:gd name="connsiteX1" fmla="*/ 1493335 w 1493335"/>
                <a:gd name="connsiteY1" fmla="*/ 646579 h 1291574"/>
                <a:gd name="connsiteX2" fmla="*/ 1454802 w 1493335"/>
                <a:gd name="connsiteY2" fmla="*/ 688976 h 1291574"/>
                <a:gd name="connsiteX3" fmla="*/ 0 w 1493335"/>
                <a:gd name="connsiteY3" fmla="*/ 1291574 h 1291574"/>
                <a:gd name="connsiteX4" fmla="*/ 0 w 1493335"/>
                <a:gd name="connsiteY4" fmla="*/ 377174 h 1291574"/>
                <a:gd name="connsiteX5" fmla="*/ 808223 w 1493335"/>
                <a:gd name="connsiteY5" fmla="*/ 42397 h 1291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335" h="1291574">
                  <a:moveTo>
                    <a:pt x="846756" y="0"/>
                  </a:moveTo>
                  <a:lnTo>
                    <a:pt x="1493335" y="646579"/>
                  </a:lnTo>
                  <a:lnTo>
                    <a:pt x="1454802" y="688976"/>
                  </a:lnTo>
                  <a:cubicBezTo>
                    <a:pt x="1082486" y="1061292"/>
                    <a:pt x="568136" y="1291574"/>
                    <a:pt x="0" y="1291574"/>
                  </a:cubicBezTo>
                  <a:lnTo>
                    <a:pt x="0" y="377174"/>
                  </a:lnTo>
                  <a:cubicBezTo>
                    <a:pt x="315631" y="377174"/>
                    <a:pt x="601381" y="249240"/>
                    <a:pt x="808223" y="42397"/>
                  </a:cubicBezTo>
                  <a:close/>
                </a:path>
              </a:pathLst>
            </a:custGeom>
            <a:solidFill>
              <a:srgbClr val="A5A5A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4015439" y="4055882"/>
              <a:ext cx="729205" cy="1015663"/>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6000" dirty="0">
                  <a:solidFill>
                    <a:schemeClr val="bg1"/>
                  </a:solidFill>
                </a:rPr>
                <a:t>C</a:t>
              </a:r>
            </a:p>
          </p:txBody>
        </p:sp>
      </p:grpSp>
      <p:grpSp>
        <p:nvGrpSpPr>
          <p:cNvPr id="8" name="Group 7"/>
          <p:cNvGrpSpPr/>
          <p:nvPr/>
        </p:nvGrpSpPr>
        <p:grpSpPr>
          <a:xfrm>
            <a:off x="3600388" y="2372850"/>
            <a:ext cx="1342672" cy="1552415"/>
            <a:chOff x="3600388" y="2372850"/>
            <a:chExt cx="1342672" cy="1552415"/>
          </a:xfrm>
        </p:grpSpPr>
        <p:sp>
          <p:nvSpPr>
            <p:cNvPr id="21" name="Freeform 20"/>
            <p:cNvSpPr>
              <a:spLocks noChangeAspect="1"/>
            </p:cNvSpPr>
            <p:nvPr/>
          </p:nvSpPr>
          <p:spPr>
            <a:xfrm rot="16228878">
              <a:off x="3495516" y="2477722"/>
              <a:ext cx="1552415" cy="1342672"/>
            </a:xfrm>
            <a:custGeom>
              <a:avLst/>
              <a:gdLst>
                <a:gd name="connsiteX0" fmla="*/ 846756 w 1493335"/>
                <a:gd name="connsiteY0" fmla="*/ 0 h 1291574"/>
                <a:gd name="connsiteX1" fmla="*/ 1493335 w 1493335"/>
                <a:gd name="connsiteY1" fmla="*/ 646579 h 1291574"/>
                <a:gd name="connsiteX2" fmla="*/ 1454802 w 1493335"/>
                <a:gd name="connsiteY2" fmla="*/ 688976 h 1291574"/>
                <a:gd name="connsiteX3" fmla="*/ 0 w 1493335"/>
                <a:gd name="connsiteY3" fmla="*/ 1291574 h 1291574"/>
                <a:gd name="connsiteX4" fmla="*/ 0 w 1493335"/>
                <a:gd name="connsiteY4" fmla="*/ 377174 h 1291574"/>
                <a:gd name="connsiteX5" fmla="*/ 808223 w 1493335"/>
                <a:gd name="connsiteY5" fmla="*/ 42397 h 1291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335" h="1291574">
                  <a:moveTo>
                    <a:pt x="846756" y="0"/>
                  </a:moveTo>
                  <a:lnTo>
                    <a:pt x="1493335" y="646579"/>
                  </a:lnTo>
                  <a:lnTo>
                    <a:pt x="1454802" y="688976"/>
                  </a:lnTo>
                  <a:cubicBezTo>
                    <a:pt x="1082486" y="1061292"/>
                    <a:pt x="568136" y="1291574"/>
                    <a:pt x="0" y="1291574"/>
                  </a:cubicBezTo>
                  <a:lnTo>
                    <a:pt x="0" y="377174"/>
                  </a:lnTo>
                  <a:cubicBezTo>
                    <a:pt x="315631" y="377174"/>
                    <a:pt x="601381" y="249240"/>
                    <a:pt x="808223" y="42397"/>
                  </a:cubicBez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4015439" y="2721666"/>
              <a:ext cx="729205" cy="1015663"/>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6000" dirty="0">
                  <a:solidFill>
                    <a:schemeClr val="bg1"/>
                  </a:solidFill>
                </a:rPr>
                <a:t>B</a:t>
              </a:r>
            </a:p>
          </p:txBody>
        </p:sp>
      </p:grpSp>
      <p:grpSp>
        <p:nvGrpSpPr>
          <p:cNvPr id="9" name="Group 8"/>
          <p:cNvGrpSpPr/>
          <p:nvPr/>
        </p:nvGrpSpPr>
        <p:grpSpPr>
          <a:xfrm>
            <a:off x="2583357" y="1518908"/>
            <a:ext cx="1342672" cy="1552415"/>
            <a:chOff x="2583357" y="1518908"/>
            <a:chExt cx="1342672" cy="1552415"/>
          </a:xfrm>
        </p:grpSpPr>
        <p:sp>
          <p:nvSpPr>
            <p:cNvPr id="20" name="Freeform 19"/>
            <p:cNvSpPr>
              <a:spLocks noChangeAspect="1"/>
            </p:cNvSpPr>
            <p:nvPr/>
          </p:nvSpPr>
          <p:spPr>
            <a:xfrm rot="13517104">
              <a:off x="2478485" y="1623780"/>
              <a:ext cx="1552415" cy="1342672"/>
            </a:xfrm>
            <a:custGeom>
              <a:avLst/>
              <a:gdLst>
                <a:gd name="connsiteX0" fmla="*/ 846756 w 1493335"/>
                <a:gd name="connsiteY0" fmla="*/ 0 h 1291574"/>
                <a:gd name="connsiteX1" fmla="*/ 1493335 w 1493335"/>
                <a:gd name="connsiteY1" fmla="*/ 646579 h 1291574"/>
                <a:gd name="connsiteX2" fmla="*/ 1454802 w 1493335"/>
                <a:gd name="connsiteY2" fmla="*/ 688976 h 1291574"/>
                <a:gd name="connsiteX3" fmla="*/ 0 w 1493335"/>
                <a:gd name="connsiteY3" fmla="*/ 1291574 h 1291574"/>
                <a:gd name="connsiteX4" fmla="*/ 0 w 1493335"/>
                <a:gd name="connsiteY4" fmla="*/ 377174 h 1291574"/>
                <a:gd name="connsiteX5" fmla="*/ 808223 w 1493335"/>
                <a:gd name="connsiteY5" fmla="*/ 42397 h 1291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335" h="1291574">
                  <a:moveTo>
                    <a:pt x="846756" y="0"/>
                  </a:moveTo>
                  <a:lnTo>
                    <a:pt x="1493335" y="646579"/>
                  </a:lnTo>
                  <a:lnTo>
                    <a:pt x="1454802" y="688976"/>
                  </a:lnTo>
                  <a:cubicBezTo>
                    <a:pt x="1082486" y="1061292"/>
                    <a:pt x="568136" y="1291574"/>
                    <a:pt x="0" y="1291574"/>
                  </a:cubicBezTo>
                  <a:lnTo>
                    <a:pt x="0" y="377174"/>
                  </a:lnTo>
                  <a:cubicBezTo>
                    <a:pt x="315631" y="377174"/>
                    <a:pt x="601381" y="249240"/>
                    <a:pt x="808223" y="42397"/>
                  </a:cubicBezTo>
                  <a:close/>
                </a:path>
              </a:pathLst>
            </a:cu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3005200" y="1787284"/>
              <a:ext cx="729205" cy="1015663"/>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6000" dirty="0">
                  <a:solidFill>
                    <a:schemeClr val="bg1"/>
                  </a:solidFill>
                </a:rPr>
                <a:t>A</a:t>
              </a:r>
            </a:p>
          </p:txBody>
        </p:sp>
      </p:grpSp>
    </p:spTree>
    <p:extLst>
      <p:ext uri="{BB962C8B-B14F-4D97-AF65-F5344CB8AC3E}">
        <p14:creationId xmlns:p14="http://schemas.microsoft.com/office/powerpoint/2010/main" val="18377154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56"/>
                                        </p:tgtEl>
                                        <p:attrNameLst>
                                          <p:attrName>style.visibility</p:attrName>
                                        </p:attrNameLst>
                                      </p:cBhvr>
                                      <p:to>
                                        <p:strVal val="visible"/>
                                      </p:to>
                                    </p:set>
                                    <p:animEffect transition="in" filter="wipe(left)">
                                      <p:cBhvr>
                                        <p:cTn id="19" dur="500"/>
                                        <p:tgtEl>
                                          <p:spTgt spid="56"/>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left)">
                                      <p:cBhvr>
                                        <p:cTn id="23" dur="500"/>
                                        <p:tgtEl>
                                          <p:spTgt spid="2"/>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58"/>
                                        </p:tgtEl>
                                        <p:attrNameLst>
                                          <p:attrName>style.visibility</p:attrName>
                                        </p:attrNameLst>
                                      </p:cBhvr>
                                      <p:to>
                                        <p:strVal val="visible"/>
                                      </p:to>
                                    </p:set>
                                    <p:animEffect transition="in" filter="wipe(left)">
                                      <p:cBhvr>
                                        <p:cTn id="33" dur="500"/>
                                        <p:tgtEl>
                                          <p:spTgt spid="58"/>
                                        </p:tgtEl>
                                      </p:cBhvr>
                                    </p:animEffect>
                                  </p:childTnLst>
                                </p:cTn>
                              </p:par>
                            </p:childTnLst>
                          </p:cTn>
                        </p:par>
                        <p:par>
                          <p:cTn id="34" fill="hold">
                            <p:stCondLst>
                              <p:cond delay="3000"/>
                            </p:stCondLst>
                            <p:childTnLst>
                              <p:par>
                                <p:cTn id="35" presetID="22" presetClass="entr" presetSubtype="8" fill="hold" nodeType="after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wipe(left)">
                                      <p:cBhvr>
                                        <p:cTn id="37" dur="500"/>
                                        <p:tgtEl>
                                          <p:spTgt spid="54"/>
                                        </p:tgtEl>
                                      </p:cBhvr>
                                    </p:animEffect>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500" fill="hold"/>
                                        <p:tgtEl>
                                          <p:spTgt spid="7"/>
                                        </p:tgtEl>
                                        <p:attrNameLst>
                                          <p:attrName>ppt_w</p:attrName>
                                        </p:attrNameLst>
                                      </p:cBhvr>
                                      <p:tavLst>
                                        <p:tav tm="0">
                                          <p:val>
                                            <p:fltVal val="0"/>
                                          </p:val>
                                        </p:tav>
                                        <p:tav tm="100000">
                                          <p:val>
                                            <p:strVal val="#ppt_w"/>
                                          </p:val>
                                        </p:tav>
                                      </p:tavLst>
                                    </p:anim>
                                    <p:anim calcmode="lin" valueType="num">
                                      <p:cBhvr>
                                        <p:cTn id="42" dur="500" fill="hold"/>
                                        <p:tgtEl>
                                          <p:spTgt spid="7"/>
                                        </p:tgtEl>
                                        <p:attrNameLst>
                                          <p:attrName>ppt_h</p:attrName>
                                        </p:attrNameLst>
                                      </p:cBhvr>
                                      <p:tavLst>
                                        <p:tav tm="0">
                                          <p:val>
                                            <p:fltVal val="0"/>
                                          </p:val>
                                        </p:tav>
                                        <p:tav tm="100000">
                                          <p:val>
                                            <p:strVal val="#ppt_h"/>
                                          </p:val>
                                        </p:tav>
                                      </p:tavLst>
                                    </p:anim>
                                    <p:animEffect transition="in" filter="fade">
                                      <p:cBhvr>
                                        <p:cTn id="43" dur="500"/>
                                        <p:tgtEl>
                                          <p:spTgt spid="7"/>
                                        </p:tgtEl>
                                      </p:cBhvr>
                                    </p:animEffect>
                                  </p:childTnLst>
                                </p:cTn>
                              </p:par>
                            </p:childTnLst>
                          </p:cTn>
                        </p:par>
                        <p:par>
                          <p:cTn id="44" fill="hold">
                            <p:stCondLst>
                              <p:cond delay="4000"/>
                            </p:stCondLst>
                            <p:childTnLst>
                              <p:par>
                                <p:cTn id="45" presetID="22" presetClass="entr" presetSubtype="8" fill="hold" nodeType="afterEffect">
                                  <p:stCondLst>
                                    <p:cond delay="0"/>
                                  </p:stCondLst>
                                  <p:childTnLst>
                                    <p:set>
                                      <p:cBhvr>
                                        <p:cTn id="46" dur="1" fill="hold">
                                          <p:stCondLst>
                                            <p:cond delay="0"/>
                                          </p:stCondLst>
                                        </p:cTn>
                                        <p:tgtEl>
                                          <p:spTgt spid="60"/>
                                        </p:tgtEl>
                                        <p:attrNameLst>
                                          <p:attrName>style.visibility</p:attrName>
                                        </p:attrNameLst>
                                      </p:cBhvr>
                                      <p:to>
                                        <p:strVal val="visible"/>
                                      </p:to>
                                    </p:set>
                                    <p:animEffect transition="in" filter="wipe(left)">
                                      <p:cBhvr>
                                        <p:cTn id="47" dur="500"/>
                                        <p:tgtEl>
                                          <p:spTgt spid="60"/>
                                        </p:tgtEl>
                                      </p:cBhvr>
                                    </p:animEffect>
                                  </p:childTnLst>
                                </p:cTn>
                              </p:par>
                            </p:childTnLst>
                          </p:cTn>
                        </p:par>
                        <p:par>
                          <p:cTn id="48" fill="hold">
                            <p:stCondLst>
                              <p:cond delay="4500"/>
                            </p:stCondLst>
                            <p:childTnLst>
                              <p:par>
                                <p:cTn id="49" presetID="22" presetClass="entr" presetSubtype="8" fill="hold" nodeType="afterEffect">
                                  <p:stCondLst>
                                    <p:cond delay="0"/>
                                  </p:stCondLst>
                                  <p:childTnLst>
                                    <p:set>
                                      <p:cBhvr>
                                        <p:cTn id="50" dur="1" fill="hold">
                                          <p:stCondLst>
                                            <p:cond delay="0"/>
                                          </p:stCondLst>
                                        </p:cTn>
                                        <p:tgtEl>
                                          <p:spTgt spid="59"/>
                                        </p:tgtEl>
                                        <p:attrNameLst>
                                          <p:attrName>style.visibility</p:attrName>
                                        </p:attrNameLst>
                                      </p:cBhvr>
                                      <p:to>
                                        <p:strVal val="visible"/>
                                      </p:to>
                                    </p:set>
                                    <p:animEffect transition="in" filter="wipe(left)">
                                      <p:cBhvr>
                                        <p:cTn id="51" dur="500"/>
                                        <p:tgtEl>
                                          <p:spTgt spid="59"/>
                                        </p:tgtEl>
                                      </p:cBhvr>
                                    </p:animEffect>
                                  </p:childTnLst>
                                </p:cTn>
                              </p:par>
                            </p:childTnLst>
                          </p:cTn>
                        </p:par>
                        <p:par>
                          <p:cTn id="52" fill="hold">
                            <p:stCondLst>
                              <p:cond delay="5000"/>
                            </p:stCondLst>
                            <p:childTnLst>
                              <p:par>
                                <p:cTn id="53" presetID="53" presetClass="entr" presetSubtype="16" fill="hold" nodeType="after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p:cTn id="55" dur="500" fill="hold"/>
                                        <p:tgtEl>
                                          <p:spTgt spid="6"/>
                                        </p:tgtEl>
                                        <p:attrNameLst>
                                          <p:attrName>ppt_w</p:attrName>
                                        </p:attrNameLst>
                                      </p:cBhvr>
                                      <p:tavLst>
                                        <p:tav tm="0">
                                          <p:val>
                                            <p:fltVal val="0"/>
                                          </p:val>
                                        </p:tav>
                                        <p:tav tm="100000">
                                          <p:val>
                                            <p:strVal val="#ppt_w"/>
                                          </p:val>
                                        </p:tav>
                                      </p:tavLst>
                                    </p:anim>
                                    <p:anim calcmode="lin" valueType="num">
                                      <p:cBhvr>
                                        <p:cTn id="56" dur="500" fill="hold"/>
                                        <p:tgtEl>
                                          <p:spTgt spid="6"/>
                                        </p:tgtEl>
                                        <p:attrNameLst>
                                          <p:attrName>ppt_h</p:attrName>
                                        </p:attrNameLst>
                                      </p:cBhvr>
                                      <p:tavLst>
                                        <p:tav tm="0">
                                          <p:val>
                                            <p:fltVal val="0"/>
                                          </p:val>
                                        </p:tav>
                                        <p:tav tm="100000">
                                          <p:val>
                                            <p:strVal val="#ppt_h"/>
                                          </p:val>
                                        </p:tav>
                                      </p:tavLst>
                                    </p:anim>
                                    <p:animEffect transition="in" filter="fade">
                                      <p:cBhvr>
                                        <p:cTn id="57" dur="500"/>
                                        <p:tgtEl>
                                          <p:spTgt spid="6"/>
                                        </p:tgtEl>
                                      </p:cBhvr>
                                    </p:animEffect>
                                  </p:childTnLst>
                                </p:cTn>
                              </p:par>
                            </p:childTnLst>
                          </p:cTn>
                        </p:par>
                        <p:par>
                          <p:cTn id="58" fill="hold">
                            <p:stCondLst>
                              <p:cond delay="5500"/>
                            </p:stCondLst>
                            <p:childTnLst>
                              <p:par>
                                <p:cTn id="59" presetID="22" presetClass="entr" presetSubtype="8" fill="hold" nodeType="after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wipe(left)">
                                      <p:cBhvr>
                                        <p:cTn id="61" dur="500"/>
                                        <p:tgtEl>
                                          <p:spTgt spid="51"/>
                                        </p:tgtEl>
                                      </p:cBhvr>
                                    </p:animEffect>
                                  </p:childTnLst>
                                </p:cTn>
                              </p:par>
                            </p:childTnLst>
                          </p:cTn>
                        </p:par>
                        <p:par>
                          <p:cTn id="62" fill="hold">
                            <p:stCondLst>
                              <p:cond delay="6000"/>
                            </p:stCondLst>
                            <p:childTnLst>
                              <p:par>
                                <p:cTn id="63" presetID="22" presetClass="entr" presetSubtype="8" fill="hold" nodeType="afterEffect">
                                  <p:stCondLst>
                                    <p:cond delay="0"/>
                                  </p:stCondLst>
                                  <p:childTnLst>
                                    <p:set>
                                      <p:cBhvr>
                                        <p:cTn id="64" dur="1" fill="hold">
                                          <p:stCondLst>
                                            <p:cond delay="0"/>
                                          </p:stCondLst>
                                        </p:cTn>
                                        <p:tgtEl>
                                          <p:spTgt spid="63"/>
                                        </p:tgtEl>
                                        <p:attrNameLst>
                                          <p:attrName>style.visibility</p:attrName>
                                        </p:attrNameLst>
                                      </p:cBhvr>
                                      <p:to>
                                        <p:strVal val="visible"/>
                                      </p:to>
                                    </p:set>
                                    <p:animEffect transition="in" filter="wipe(left)">
                                      <p:cBhvr>
                                        <p:cTn id="65"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2999</TotalTime>
  <Words>1240</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594</cp:revision>
  <dcterms:created xsi:type="dcterms:W3CDTF">2015-12-31T02:20:12Z</dcterms:created>
  <dcterms:modified xsi:type="dcterms:W3CDTF">2016-09-17T00:40:30Z</dcterms:modified>
</cp:coreProperties>
</file>