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A5A5A5"/>
    <a:srgbClr val="ED7D31"/>
    <a:srgbClr val="00B0F0"/>
    <a:srgbClr val="4472C4"/>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632854" y="478977"/>
            <a:ext cx="2377441" cy="5965365"/>
            <a:chOff x="1632854" y="478977"/>
            <a:chExt cx="2377441" cy="5965365"/>
          </a:xfrm>
          <a:effectLst>
            <a:glow rad="139700">
              <a:schemeClr val="tx1">
                <a:alpha val="40000"/>
              </a:schemeClr>
            </a:glow>
          </a:effectLst>
        </p:grpSpPr>
        <p:sp>
          <p:nvSpPr>
            <p:cNvPr id="14" name="Freeform 13"/>
            <p:cNvSpPr/>
            <p:nvPr/>
          </p:nvSpPr>
          <p:spPr>
            <a:xfrm>
              <a:off x="1632855" y="478977"/>
              <a:ext cx="2377440" cy="4302570"/>
            </a:xfrm>
            <a:custGeom>
              <a:avLst/>
              <a:gdLst>
                <a:gd name="connsiteX0" fmla="*/ 0 w 2377440"/>
                <a:gd name="connsiteY0" fmla="*/ 3589555 h 4302570"/>
                <a:gd name="connsiteX1" fmla="*/ 2377440 w 2377440"/>
                <a:gd name="connsiteY1" fmla="*/ 3589555 h 4302570"/>
                <a:gd name="connsiteX2" fmla="*/ 1188720 w 2377440"/>
                <a:gd name="connsiteY2" fmla="*/ 4302570 h 4302570"/>
                <a:gd name="connsiteX3" fmla="*/ 1188720 w 2377440"/>
                <a:gd name="connsiteY3" fmla="*/ 0 h 4302570"/>
                <a:gd name="connsiteX4" fmla="*/ 2377438 w 2377440"/>
                <a:gd name="connsiteY4" fmla="*/ 713014 h 4302570"/>
                <a:gd name="connsiteX5" fmla="*/ 2377440 w 2377440"/>
                <a:gd name="connsiteY5" fmla="*/ 713014 h 4302570"/>
                <a:gd name="connsiteX6" fmla="*/ 2377440 w 2377440"/>
                <a:gd name="connsiteY6" fmla="*/ 713015 h 4302570"/>
                <a:gd name="connsiteX7" fmla="*/ 2377440 w 2377440"/>
                <a:gd name="connsiteY7" fmla="*/ 3589553 h 4302570"/>
                <a:gd name="connsiteX8" fmla="*/ 0 w 2377440"/>
                <a:gd name="connsiteY8" fmla="*/ 3589553 h 4302570"/>
                <a:gd name="connsiteX9" fmla="*/ 0 w 2377440"/>
                <a:gd name="connsiteY9" fmla="*/ 713015 h 4302570"/>
                <a:gd name="connsiteX10" fmla="*/ 0 w 2377440"/>
                <a:gd name="connsiteY10" fmla="*/ 713014 h 4302570"/>
                <a:gd name="connsiteX11" fmla="*/ 2 w 2377440"/>
                <a:gd name="connsiteY11" fmla="*/ 713014 h 4302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7440" h="4302570">
                  <a:moveTo>
                    <a:pt x="0" y="3589555"/>
                  </a:moveTo>
                  <a:lnTo>
                    <a:pt x="2377440" y="3589555"/>
                  </a:lnTo>
                  <a:lnTo>
                    <a:pt x="1188720" y="4302570"/>
                  </a:lnTo>
                  <a:close/>
                  <a:moveTo>
                    <a:pt x="1188720" y="0"/>
                  </a:moveTo>
                  <a:lnTo>
                    <a:pt x="2377438" y="713014"/>
                  </a:lnTo>
                  <a:lnTo>
                    <a:pt x="2377440" y="713014"/>
                  </a:lnTo>
                  <a:lnTo>
                    <a:pt x="2377440" y="713015"/>
                  </a:lnTo>
                  <a:lnTo>
                    <a:pt x="2377440" y="3589553"/>
                  </a:lnTo>
                  <a:lnTo>
                    <a:pt x="0" y="3589553"/>
                  </a:lnTo>
                  <a:lnTo>
                    <a:pt x="0" y="713015"/>
                  </a:lnTo>
                  <a:lnTo>
                    <a:pt x="0" y="713014"/>
                  </a:lnTo>
                  <a:lnTo>
                    <a:pt x="2" y="713014"/>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rot="10800000">
              <a:off x="1632854" y="5116284"/>
              <a:ext cx="2377441" cy="1328058"/>
            </a:xfrm>
            <a:custGeom>
              <a:avLst/>
              <a:gdLst>
                <a:gd name="connsiteX0" fmla="*/ 1588226 w 2377441"/>
                <a:gd name="connsiteY0" fmla="*/ 1328058 h 1328058"/>
                <a:gd name="connsiteX1" fmla="*/ 789215 w 2377441"/>
                <a:gd name="connsiteY1" fmla="*/ 1328058 h 1328058"/>
                <a:gd name="connsiteX2" fmla="*/ 394607 w 2377441"/>
                <a:gd name="connsiteY2" fmla="*/ 1328058 h 1328058"/>
                <a:gd name="connsiteX3" fmla="*/ 0 w 2377441"/>
                <a:gd name="connsiteY3" fmla="*/ 664029 h 1328058"/>
                <a:gd name="connsiteX4" fmla="*/ 394607 w 2377441"/>
                <a:gd name="connsiteY4" fmla="*/ 1 h 1328058"/>
                <a:gd name="connsiteX5" fmla="*/ 789215 w 2377441"/>
                <a:gd name="connsiteY5" fmla="*/ 1 h 1328058"/>
                <a:gd name="connsiteX6" fmla="*/ 1588226 w 2377441"/>
                <a:gd name="connsiteY6" fmla="*/ 1 h 1328058"/>
                <a:gd name="connsiteX7" fmla="*/ 1588226 w 2377441"/>
                <a:gd name="connsiteY7" fmla="*/ 0 h 1328058"/>
                <a:gd name="connsiteX8" fmla="*/ 1982834 w 2377441"/>
                <a:gd name="connsiteY8" fmla="*/ 0 h 1328058"/>
                <a:gd name="connsiteX9" fmla="*/ 2377441 w 2377441"/>
                <a:gd name="connsiteY9" fmla="*/ 664029 h 1328058"/>
                <a:gd name="connsiteX10" fmla="*/ 1982834 w 2377441"/>
                <a:gd name="connsiteY10" fmla="*/ 1328057 h 1328058"/>
                <a:gd name="connsiteX11" fmla="*/ 1588226 w 2377441"/>
                <a:gd name="connsiteY11" fmla="*/ 1328057 h 1328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7441" h="1328058">
                  <a:moveTo>
                    <a:pt x="1588226" y="1328058"/>
                  </a:moveTo>
                  <a:lnTo>
                    <a:pt x="789215" y="1328058"/>
                  </a:lnTo>
                  <a:lnTo>
                    <a:pt x="394607" y="1328058"/>
                  </a:lnTo>
                  <a:lnTo>
                    <a:pt x="0" y="664029"/>
                  </a:lnTo>
                  <a:lnTo>
                    <a:pt x="394607" y="1"/>
                  </a:lnTo>
                  <a:lnTo>
                    <a:pt x="789215" y="1"/>
                  </a:lnTo>
                  <a:lnTo>
                    <a:pt x="1588226" y="1"/>
                  </a:lnTo>
                  <a:lnTo>
                    <a:pt x="1588226" y="0"/>
                  </a:lnTo>
                  <a:lnTo>
                    <a:pt x="1982834" y="0"/>
                  </a:lnTo>
                  <a:lnTo>
                    <a:pt x="2377441" y="664029"/>
                  </a:lnTo>
                  <a:lnTo>
                    <a:pt x="1982834" y="1328057"/>
                  </a:lnTo>
                  <a:lnTo>
                    <a:pt x="1588226" y="1328057"/>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p:cNvGrpSpPr/>
          <p:nvPr/>
        </p:nvGrpSpPr>
        <p:grpSpPr>
          <a:xfrm>
            <a:off x="1771460" y="631979"/>
            <a:ext cx="2059218" cy="1636995"/>
            <a:chOff x="1771460" y="631979"/>
            <a:chExt cx="2059218" cy="1636995"/>
          </a:xfrm>
        </p:grpSpPr>
        <p:sp>
          <p:nvSpPr>
            <p:cNvPr id="33" name="Freeform 32"/>
            <p:cNvSpPr/>
            <p:nvPr/>
          </p:nvSpPr>
          <p:spPr>
            <a:xfrm>
              <a:off x="1771460" y="631979"/>
              <a:ext cx="2059218" cy="1636995"/>
            </a:xfrm>
            <a:custGeom>
              <a:avLst/>
              <a:gdLst>
                <a:gd name="connsiteX0" fmla="*/ 1030518 w 2059218"/>
                <a:gd name="connsiteY0" fmla="*/ 0 h 1636995"/>
                <a:gd name="connsiteX1" fmla="*/ 2045741 w 2059218"/>
                <a:gd name="connsiteY1" fmla="*/ 607845 h 1636995"/>
                <a:gd name="connsiteX2" fmla="*/ 2059218 w 2059218"/>
                <a:gd name="connsiteY2" fmla="*/ 607845 h 1636995"/>
                <a:gd name="connsiteX3" fmla="*/ 2059218 w 2059218"/>
                <a:gd name="connsiteY3" fmla="*/ 615914 h 1636995"/>
                <a:gd name="connsiteX4" fmla="*/ 2059218 w 2059218"/>
                <a:gd name="connsiteY4" fmla="*/ 1023898 h 1636995"/>
                <a:gd name="connsiteX5" fmla="*/ 2052695 w 2059218"/>
                <a:gd name="connsiteY5" fmla="*/ 1023898 h 1636995"/>
                <a:gd name="connsiteX6" fmla="*/ 1028700 w 2059218"/>
                <a:gd name="connsiteY6" fmla="*/ 1636995 h 1636995"/>
                <a:gd name="connsiteX7" fmla="*/ 4705 w 2059218"/>
                <a:gd name="connsiteY7" fmla="*/ 1023898 h 1636995"/>
                <a:gd name="connsiteX8" fmla="*/ 1818 w 2059218"/>
                <a:gd name="connsiteY8" fmla="*/ 1023898 h 1636995"/>
                <a:gd name="connsiteX9" fmla="*/ 1818 w 2059218"/>
                <a:gd name="connsiteY9" fmla="*/ 1022170 h 1636995"/>
                <a:gd name="connsiteX10" fmla="*/ 0 w 2059218"/>
                <a:gd name="connsiteY10" fmla="*/ 1021081 h 1636995"/>
                <a:gd name="connsiteX11" fmla="*/ 1818 w 2059218"/>
                <a:gd name="connsiteY11" fmla="*/ 1021081 h 1636995"/>
                <a:gd name="connsiteX12" fmla="*/ 1818 w 2059218"/>
                <a:gd name="connsiteY12" fmla="*/ 615914 h 1636995"/>
                <a:gd name="connsiteX13" fmla="*/ 1818 w 2059218"/>
                <a:gd name="connsiteY13" fmla="*/ 607845 h 1636995"/>
                <a:gd name="connsiteX14" fmla="*/ 15295 w 2059218"/>
                <a:gd name="connsiteY14" fmla="*/ 607845 h 1636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9218" h="1636995">
                  <a:moveTo>
                    <a:pt x="1030518" y="0"/>
                  </a:moveTo>
                  <a:lnTo>
                    <a:pt x="2045741" y="607845"/>
                  </a:lnTo>
                  <a:lnTo>
                    <a:pt x="2059218" y="607845"/>
                  </a:lnTo>
                  <a:lnTo>
                    <a:pt x="2059218" y="615914"/>
                  </a:lnTo>
                  <a:lnTo>
                    <a:pt x="2059218" y="1023898"/>
                  </a:lnTo>
                  <a:lnTo>
                    <a:pt x="2052695" y="1023898"/>
                  </a:lnTo>
                  <a:lnTo>
                    <a:pt x="1028700" y="1636995"/>
                  </a:lnTo>
                  <a:lnTo>
                    <a:pt x="4705" y="1023898"/>
                  </a:lnTo>
                  <a:lnTo>
                    <a:pt x="1818" y="1023898"/>
                  </a:lnTo>
                  <a:lnTo>
                    <a:pt x="1818" y="1022170"/>
                  </a:lnTo>
                  <a:lnTo>
                    <a:pt x="0" y="1021081"/>
                  </a:lnTo>
                  <a:lnTo>
                    <a:pt x="1818" y="1021081"/>
                  </a:lnTo>
                  <a:lnTo>
                    <a:pt x="1818" y="615914"/>
                  </a:lnTo>
                  <a:lnTo>
                    <a:pt x="1818" y="607845"/>
                  </a:lnTo>
                  <a:lnTo>
                    <a:pt x="15295" y="60784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38231" y="991029"/>
              <a:ext cx="925675" cy="918894"/>
            </a:xfrm>
            <a:prstGeom prst="rect">
              <a:avLst/>
            </a:prstGeom>
          </p:spPr>
        </p:pic>
      </p:grpSp>
      <p:sp>
        <p:nvSpPr>
          <p:cNvPr id="46" name="Rectangle 45"/>
          <p:cNvSpPr/>
          <p:nvPr/>
        </p:nvSpPr>
        <p:spPr>
          <a:xfrm>
            <a:off x="1927956" y="2244660"/>
            <a:ext cx="1787236" cy="1953491"/>
          </a:xfrm>
          <a:prstGeom prst="rect">
            <a:avLst/>
          </a:prstGeom>
          <a:noFill/>
          <a:ln>
            <a:no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a:solidFill>
                  <a:schemeClr val="bg1"/>
                </a:solidFill>
              </a:rPr>
              <a:t>Lorem ipsum</a:t>
            </a:r>
          </a:p>
          <a:p>
            <a:r>
              <a:rPr lang="en-US" dirty="0">
                <a:solidFill>
                  <a:schemeClr val="bg1"/>
                </a:solidFill>
              </a:rPr>
              <a:t> </a:t>
            </a:r>
          </a:p>
          <a:p>
            <a:pPr marL="285750" indent="-285750">
              <a:buFont typeface="Arial" panose="020B0604020202020204" pitchFamily="34" charset="0"/>
              <a:buChar char="•"/>
            </a:pPr>
            <a:r>
              <a:rPr lang="en-US" sz="1600" dirty="0">
                <a:solidFill>
                  <a:schemeClr val="bg1"/>
                </a:solidFill>
              </a:rPr>
              <a:t>Lorem Ipsum</a:t>
            </a:r>
          </a:p>
          <a:p>
            <a:pPr marL="285750" indent="-285750">
              <a:buFont typeface="Arial" panose="020B0604020202020204" pitchFamily="34" charset="0"/>
              <a:buChar char="•"/>
            </a:pPr>
            <a:r>
              <a:rPr lang="en-US" sz="1600" dirty="0">
                <a:solidFill>
                  <a:schemeClr val="bg1"/>
                </a:solidFill>
                <a:cs typeface="Browallia New" panose="020B0604020202020204" pitchFamily="34" charset="-34"/>
              </a:rPr>
              <a:t>Dummy text</a:t>
            </a:r>
          </a:p>
          <a:p>
            <a:pPr marL="285750" indent="-285750">
              <a:buFont typeface="Arial" panose="020B0604020202020204" pitchFamily="34" charset="0"/>
              <a:buChar char="•"/>
            </a:pPr>
            <a:r>
              <a:rPr lang="en-US" sz="1600" dirty="0">
                <a:solidFill>
                  <a:schemeClr val="bg1"/>
                </a:solidFill>
                <a:cs typeface="Browallia New" panose="020B0604020202020204" pitchFamily="34" charset="-34"/>
              </a:rPr>
              <a:t>Lorem Ipsum</a:t>
            </a:r>
          </a:p>
          <a:p>
            <a:pPr marL="285750" indent="-285750">
              <a:buFont typeface="Arial" panose="020B0604020202020204" pitchFamily="34" charset="0"/>
              <a:buChar char="•"/>
            </a:pPr>
            <a:r>
              <a:rPr lang="en-US" sz="1600" dirty="0">
                <a:solidFill>
                  <a:schemeClr val="bg1"/>
                </a:solidFill>
                <a:cs typeface="Browallia New" panose="020B0604020202020204" pitchFamily="34" charset="-34"/>
              </a:rPr>
              <a:t>Dummy text</a:t>
            </a:r>
          </a:p>
        </p:txBody>
      </p:sp>
      <p:sp>
        <p:nvSpPr>
          <p:cNvPr id="47" name="TextBox 46"/>
          <p:cNvSpPr txBox="1"/>
          <p:nvPr/>
        </p:nvSpPr>
        <p:spPr>
          <a:xfrm>
            <a:off x="1862696" y="5364814"/>
            <a:ext cx="1989082" cy="738664"/>
          </a:xfrm>
          <a:prstGeom prst="rect">
            <a:avLst/>
          </a:prstGeom>
          <a:noFill/>
          <a:effectLst/>
        </p:spPr>
        <p:txBody>
          <a:bodyPr wrap="square" rtlCol="0">
            <a:spAutoFit/>
          </a:bodyPr>
          <a:lstStyle/>
          <a:p>
            <a:pPr algn="ctr"/>
            <a:r>
              <a:rPr lang="en-US" sz="1400" dirty="0">
                <a:solidFill>
                  <a:schemeClr val="bg1"/>
                </a:solidFill>
                <a:latin typeface="+mj-lt"/>
              </a:rPr>
              <a:t>Lorem ipsum is simply dummy text of the printing industry. </a:t>
            </a:r>
            <a:endParaRPr lang="en-US" sz="1400" dirty="0">
              <a:solidFill>
                <a:schemeClr val="bg1"/>
              </a:solidFill>
              <a:latin typeface="+mj-lt"/>
              <a:cs typeface="Browallia New" panose="020B0604020202020204" pitchFamily="34" charset="-34"/>
            </a:endParaRPr>
          </a:p>
        </p:txBody>
      </p:sp>
      <p:grpSp>
        <p:nvGrpSpPr>
          <p:cNvPr id="25" name="Group 24"/>
          <p:cNvGrpSpPr/>
          <p:nvPr/>
        </p:nvGrpSpPr>
        <p:grpSpPr>
          <a:xfrm>
            <a:off x="4887682" y="478978"/>
            <a:ext cx="2377441" cy="5965365"/>
            <a:chOff x="4887682" y="478978"/>
            <a:chExt cx="2377441" cy="5965365"/>
          </a:xfrm>
          <a:effectLst>
            <a:glow rad="139700">
              <a:schemeClr val="tx1">
                <a:alpha val="40000"/>
              </a:schemeClr>
            </a:glow>
          </a:effectLst>
        </p:grpSpPr>
        <p:sp>
          <p:nvSpPr>
            <p:cNvPr id="18" name="Freeform 17"/>
            <p:cNvSpPr/>
            <p:nvPr/>
          </p:nvSpPr>
          <p:spPr>
            <a:xfrm>
              <a:off x="4887683" y="478978"/>
              <a:ext cx="2377440" cy="4302570"/>
            </a:xfrm>
            <a:custGeom>
              <a:avLst/>
              <a:gdLst>
                <a:gd name="connsiteX0" fmla="*/ 0 w 2377440"/>
                <a:gd name="connsiteY0" fmla="*/ 3589555 h 4302570"/>
                <a:gd name="connsiteX1" fmla="*/ 2377440 w 2377440"/>
                <a:gd name="connsiteY1" fmla="*/ 3589555 h 4302570"/>
                <a:gd name="connsiteX2" fmla="*/ 1188720 w 2377440"/>
                <a:gd name="connsiteY2" fmla="*/ 4302570 h 4302570"/>
                <a:gd name="connsiteX3" fmla="*/ 1188720 w 2377440"/>
                <a:gd name="connsiteY3" fmla="*/ 0 h 4302570"/>
                <a:gd name="connsiteX4" fmla="*/ 2377438 w 2377440"/>
                <a:gd name="connsiteY4" fmla="*/ 713014 h 4302570"/>
                <a:gd name="connsiteX5" fmla="*/ 2377440 w 2377440"/>
                <a:gd name="connsiteY5" fmla="*/ 713014 h 4302570"/>
                <a:gd name="connsiteX6" fmla="*/ 2377440 w 2377440"/>
                <a:gd name="connsiteY6" fmla="*/ 713015 h 4302570"/>
                <a:gd name="connsiteX7" fmla="*/ 2377440 w 2377440"/>
                <a:gd name="connsiteY7" fmla="*/ 3589553 h 4302570"/>
                <a:gd name="connsiteX8" fmla="*/ 0 w 2377440"/>
                <a:gd name="connsiteY8" fmla="*/ 3589553 h 4302570"/>
                <a:gd name="connsiteX9" fmla="*/ 0 w 2377440"/>
                <a:gd name="connsiteY9" fmla="*/ 713015 h 4302570"/>
                <a:gd name="connsiteX10" fmla="*/ 0 w 2377440"/>
                <a:gd name="connsiteY10" fmla="*/ 713014 h 4302570"/>
                <a:gd name="connsiteX11" fmla="*/ 2 w 2377440"/>
                <a:gd name="connsiteY11" fmla="*/ 713014 h 4302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7440" h="4302570">
                  <a:moveTo>
                    <a:pt x="0" y="3589555"/>
                  </a:moveTo>
                  <a:lnTo>
                    <a:pt x="2377440" y="3589555"/>
                  </a:lnTo>
                  <a:lnTo>
                    <a:pt x="1188720" y="4302570"/>
                  </a:lnTo>
                  <a:close/>
                  <a:moveTo>
                    <a:pt x="1188720" y="0"/>
                  </a:moveTo>
                  <a:lnTo>
                    <a:pt x="2377438" y="713014"/>
                  </a:lnTo>
                  <a:lnTo>
                    <a:pt x="2377440" y="713014"/>
                  </a:lnTo>
                  <a:lnTo>
                    <a:pt x="2377440" y="713015"/>
                  </a:lnTo>
                  <a:lnTo>
                    <a:pt x="2377440" y="3589553"/>
                  </a:lnTo>
                  <a:lnTo>
                    <a:pt x="0" y="3589553"/>
                  </a:lnTo>
                  <a:lnTo>
                    <a:pt x="0" y="713015"/>
                  </a:lnTo>
                  <a:lnTo>
                    <a:pt x="0" y="713014"/>
                  </a:lnTo>
                  <a:lnTo>
                    <a:pt x="2" y="713014"/>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0800000">
              <a:off x="4887682" y="5116285"/>
              <a:ext cx="2377441" cy="1328058"/>
            </a:xfrm>
            <a:custGeom>
              <a:avLst/>
              <a:gdLst>
                <a:gd name="connsiteX0" fmla="*/ 1588226 w 2377441"/>
                <a:gd name="connsiteY0" fmla="*/ 1328058 h 1328058"/>
                <a:gd name="connsiteX1" fmla="*/ 789215 w 2377441"/>
                <a:gd name="connsiteY1" fmla="*/ 1328058 h 1328058"/>
                <a:gd name="connsiteX2" fmla="*/ 394607 w 2377441"/>
                <a:gd name="connsiteY2" fmla="*/ 1328058 h 1328058"/>
                <a:gd name="connsiteX3" fmla="*/ 0 w 2377441"/>
                <a:gd name="connsiteY3" fmla="*/ 664029 h 1328058"/>
                <a:gd name="connsiteX4" fmla="*/ 394607 w 2377441"/>
                <a:gd name="connsiteY4" fmla="*/ 1 h 1328058"/>
                <a:gd name="connsiteX5" fmla="*/ 789215 w 2377441"/>
                <a:gd name="connsiteY5" fmla="*/ 1 h 1328058"/>
                <a:gd name="connsiteX6" fmla="*/ 1588226 w 2377441"/>
                <a:gd name="connsiteY6" fmla="*/ 1 h 1328058"/>
                <a:gd name="connsiteX7" fmla="*/ 1588226 w 2377441"/>
                <a:gd name="connsiteY7" fmla="*/ 0 h 1328058"/>
                <a:gd name="connsiteX8" fmla="*/ 1982834 w 2377441"/>
                <a:gd name="connsiteY8" fmla="*/ 0 h 1328058"/>
                <a:gd name="connsiteX9" fmla="*/ 2377441 w 2377441"/>
                <a:gd name="connsiteY9" fmla="*/ 664029 h 1328058"/>
                <a:gd name="connsiteX10" fmla="*/ 1982834 w 2377441"/>
                <a:gd name="connsiteY10" fmla="*/ 1328057 h 1328058"/>
                <a:gd name="connsiteX11" fmla="*/ 1588226 w 2377441"/>
                <a:gd name="connsiteY11" fmla="*/ 1328057 h 1328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7441" h="1328058">
                  <a:moveTo>
                    <a:pt x="1588226" y="1328058"/>
                  </a:moveTo>
                  <a:lnTo>
                    <a:pt x="789215" y="1328058"/>
                  </a:lnTo>
                  <a:lnTo>
                    <a:pt x="394607" y="1328058"/>
                  </a:lnTo>
                  <a:lnTo>
                    <a:pt x="0" y="664029"/>
                  </a:lnTo>
                  <a:lnTo>
                    <a:pt x="394607" y="1"/>
                  </a:lnTo>
                  <a:lnTo>
                    <a:pt x="789215" y="1"/>
                  </a:lnTo>
                  <a:lnTo>
                    <a:pt x="1588226" y="1"/>
                  </a:lnTo>
                  <a:lnTo>
                    <a:pt x="1588226" y="0"/>
                  </a:lnTo>
                  <a:lnTo>
                    <a:pt x="1982834" y="0"/>
                  </a:lnTo>
                  <a:lnTo>
                    <a:pt x="2377441" y="664029"/>
                  </a:lnTo>
                  <a:lnTo>
                    <a:pt x="1982834" y="1328057"/>
                  </a:lnTo>
                  <a:lnTo>
                    <a:pt x="1588226" y="1328057"/>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a:off x="5046793" y="631979"/>
            <a:ext cx="2059218" cy="1636995"/>
            <a:chOff x="1771460" y="631979"/>
            <a:chExt cx="2059218" cy="1636995"/>
          </a:xfrm>
        </p:grpSpPr>
        <p:sp>
          <p:nvSpPr>
            <p:cNvPr id="37" name="Freeform 36"/>
            <p:cNvSpPr/>
            <p:nvPr/>
          </p:nvSpPr>
          <p:spPr>
            <a:xfrm>
              <a:off x="1771460" y="631979"/>
              <a:ext cx="2059218" cy="1636995"/>
            </a:xfrm>
            <a:custGeom>
              <a:avLst/>
              <a:gdLst>
                <a:gd name="connsiteX0" fmla="*/ 1030518 w 2059218"/>
                <a:gd name="connsiteY0" fmla="*/ 0 h 1636995"/>
                <a:gd name="connsiteX1" fmla="*/ 2045741 w 2059218"/>
                <a:gd name="connsiteY1" fmla="*/ 607845 h 1636995"/>
                <a:gd name="connsiteX2" fmla="*/ 2059218 w 2059218"/>
                <a:gd name="connsiteY2" fmla="*/ 607845 h 1636995"/>
                <a:gd name="connsiteX3" fmla="*/ 2059218 w 2059218"/>
                <a:gd name="connsiteY3" fmla="*/ 615914 h 1636995"/>
                <a:gd name="connsiteX4" fmla="*/ 2059218 w 2059218"/>
                <a:gd name="connsiteY4" fmla="*/ 1023898 h 1636995"/>
                <a:gd name="connsiteX5" fmla="*/ 2052695 w 2059218"/>
                <a:gd name="connsiteY5" fmla="*/ 1023898 h 1636995"/>
                <a:gd name="connsiteX6" fmla="*/ 1028700 w 2059218"/>
                <a:gd name="connsiteY6" fmla="*/ 1636995 h 1636995"/>
                <a:gd name="connsiteX7" fmla="*/ 4705 w 2059218"/>
                <a:gd name="connsiteY7" fmla="*/ 1023898 h 1636995"/>
                <a:gd name="connsiteX8" fmla="*/ 1818 w 2059218"/>
                <a:gd name="connsiteY8" fmla="*/ 1023898 h 1636995"/>
                <a:gd name="connsiteX9" fmla="*/ 1818 w 2059218"/>
                <a:gd name="connsiteY9" fmla="*/ 1022170 h 1636995"/>
                <a:gd name="connsiteX10" fmla="*/ 0 w 2059218"/>
                <a:gd name="connsiteY10" fmla="*/ 1021081 h 1636995"/>
                <a:gd name="connsiteX11" fmla="*/ 1818 w 2059218"/>
                <a:gd name="connsiteY11" fmla="*/ 1021081 h 1636995"/>
                <a:gd name="connsiteX12" fmla="*/ 1818 w 2059218"/>
                <a:gd name="connsiteY12" fmla="*/ 615914 h 1636995"/>
                <a:gd name="connsiteX13" fmla="*/ 1818 w 2059218"/>
                <a:gd name="connsiteY13" fmla="*/ 607845 h 1636995"/>
                <a:gd name="connsiteX14" fmla="*/ 15295 w 2059218"/>
                <a:gd name="connsiteY14" fmla="*/ 607845 h 1636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9218" h="1636995">
                  <a:moveTo>
                    <a:pt x="1030518" y="0"/>
                  </a:moveTo>
                  <a:lnTo>
                    <a:pt x="2045741" y="607845"/>
                  </a:lnTo>
                  <a:lnTo>
                    <a:pt x="2059218" y="607845"/>
                  </a:lnTo>
                  <a:lnTo>
                    <a:pt x="2059218" y="615914"/>
                  </a:lnTo>
                  <a:lnTo>
                    <a:pt x="2059218" y="1023898"/>
                  </a:lnTo>
                  <a:lnTo>
                    <a:pt x="2052695" y="1023898"/>
                  </a:lnTo>
                  <a:lnTo>
                    <a:pt x="1028700" y="1636995"/>
                  </a:lnTo>
                  <a:lnTo>
                    <a:pt x="4705" y="1023898"/>
                  </a:lnTo>
                  <a:lnTo>
                    <a:pt x="1818" y="1023898"/>
                  </a:lnTo>
                  <a:lnTo>
                    <a:pt x="1818" y="1022170"/>
                  </a:lnTo>
                  <a:lnTo>
                    <a:pt x="0" y="1021081"/>
                  </a:lnTo>
                  <a:lnTo>
                    <a:pt x="1818" y="1021081"/>
                  </a:lnTo>
                  <a:lnTo>
                    <a:pt x="1818" y="615914"/>
                  </a:lnTo>
                  <a:lnTo>
                    <a:pt x="1818" y="607845"/>
                  </a:lnTo>
                  <a:lnTo>
                    <a:pt x="15295" y="60784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8231" y="991029"/>
              <a:ext cx="925675" cy="918894"/>
            </a:xfrm>
            <a:prstGeom prst="rect">
              <a:avLst/>
            </a:prstGeom>
          </p:spPr>
        </p:pic>
      </p:grpSp>
      <p:sp>
        <p:nvSpPr>
          <p:cNvPr id="48" name="TextBox 47"/>
          <p:cNvSpPr txBox="1"/>
          <p:nvPr/>
        </p:nvSpPr>
        <p:spPr>
          <a:xfrm>
            <a:off x="5116929" y="5364814"/>
            <a:ext cx="1989082" cy="738664"/>
          </a:xfrm>
          <a:prstGeom prst="rect">
            <a:avLst/>
          </a:prstGeom>
          <a:noFill/>
          <a:effectLst/>
        </p:spPr>
        <p:txBody>
          <a:bodyPr wrap="square" rtlCol="0">
            <a:spAutoFit/>
          </a:bodyPr>
          <a:lstStyle/>
          <a:p>
            <a:pPr algn="ctr"/>
            <a:r>
              <a:rPr lang="en-US" sz="1400" dirty="0">
                <a:solidFill>
                  <a:schemeClr val="bg1"/>
                </a:solidFill>
                <a:latin typeface="+mj-lt"/>
              </a:rPr>
              <a:t>Lorem ipsum is simply dummy text of the printing industry. </a:t>
            </a:r>
            <a:endParaRPr lang="en-US" sz="1400" dirty="0">
              <a:solidFill>
                <a:schemeClr val="bg1"/>
              </a:solidFill>
              <a:latin typeface="+mj-lt"/>
              <a:cs typeface="Browallia New" panose="020B0604020202020204" pitchFamily="34" charset="-34"/>
            </a:endParaRPr>
          </a:p>
        </p:txBody>
      </p:sp>
      <p:sp>
        <p:nvSpPr>
          <p:cNvPr id="56" name="Rectangle 55"/>
          <p:cNvSpPr/>
          <p:nvPr/>
        </p:nvSpPr>
        <p:spPr>
          <a:xfrm>
            <a:off x="5217852" y="2244660"/>
            <a:ext cx="1787236" cy="1953491"/>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a:solidFill>
                  <a:schemeClr val="bg1"/>
                </a:solidFill>
              </a:rPr>
              <a:t>Lorem ipsum</a:t>
            </a:r>
          </a:p>
          <a:p>
            <a:r>
              <a:rPr lang="en-US" dirty="0">
                <a:solidFill>
                  <a:schemeClr val="bg1"/>
                </a:solidFill>
              </a:rPr>
              <a:t> </a:t>
            </a:r>
          </a:p>
          <a:p>
            <a:pPr marL="285750" indent="-285750">
              <a:buFont typeface="Arial" panose="020B0604020202020204" pitchFamily="34" charset="0"/>
              <a:buChar char="•"/>
            </a:pPr>
            <a:r>
              <a:rPr lang="en-US" sz="1600" dirty="0">
                <a:solidFill>
                  <a:schemeClr val="bg1"/>
                </a:solidFill>
              </a:rPr>
              <a:t>Lorem Ipsum</a:t>
            </a:r>
          </a:p>
          <a:p>
            <a:pPr marL="285750" indent="-285750">
              <a:buFont typeface="Arial" panose="020B0604020202020204" pitchFamily="34" charset="0"/>
              <a:buChar char="•"/>
            </a:pPr>
            <a:r>
              <a:rPr lang="en-US" sz="1600" dirty="0">
                <a:solidFill>
                  <a:schemeClr val="bg1"/>
                </a:solidFill>
                <a:cs typeface="Browallia New" panose="020B0604020202020204" pitchFamily="34" charset="-34"/>
              </a:rPr>
              <a:t>Dummy text</a:t>
            </a:r>
          </a:p>
          <a:p>
            <a:pPr marL="285750" indent="-285750">
              <a:buFont typeface="Arial" panose="020B0604020202020204" pitchFamily="34" charset="0"/>
              <a:buChar char="•"/>
            </a:pPr>
            <a:r>
              <a:rPr lang="en-US" sz="1600" dirty="0">
                <a:solidFill>
                  <a:schemeClr val="bg1"/>
                </a:solidFill>
                <a:cs typeface="Browallia New" panose="020B0604020202020204" pitchFamily="34" charset="-34"/>
              </a:rPr>
              <a:t>Lorem Ipsum</a:t>
            </a:r>
          </a:p>
          <a:p>
            <a:pPr marL="285750" indent="-285750">
              <a:buFont typeface="Arial" panose="020B0604020202020204" pitchFamily="34" charset="0"/>
              <a:buChar char="•"/>
            </a:pPr>
            <a:r>
              <a:rPr lang="en-US" sz="1600" dirty="0">
                <a:solidFill>
                  <a:schemeClr val="bg1"/>
                </a:solidFill>
                <a:cs typeface="Browallia New" panose="020B0604020202020204" pitchFamily="34" charset="-34"/>
              </a:rPr>
              <a:t>Dummy text</a:t>
            </a:r>
          </a:p>
        </p:txBody>
      </p:sp>
      <p:grpSp>
        <p:nvGrpSpPr>
          <p:cNvPr id="26" name="Group 25"/>
          <p:cNvGrpSpPr/>
          <p:nvPr/>
        </p:nvGrpSpPr>
        <p:grpSpPr>
          <a:xfrm>
            <a:off x="8142511" y="478977"/>
            <a:ext cx="2377441" cy="5965365"/>
            <a:chOff x="8142511" y="478977"/>
            <a:chExt cx="2377441" cy="5965365"/>
          </a:xfrm>
          <a:effectLst>
            <a:glow rad="139700">
              <a:schemeClr val="tx1">
                <a:alpha val="40000"/>
              </a:schemeClr>
            </a:glow>
          </a:effectLst>
        </p:grpSpPr>
        <p:sp>
          <p:nvSpPr>
            <p:cNvPr id="21" name="Freeform 20"/>
            <p:cNvSpPr/>
            <p:nvPr/>
          </p:nvSpPr>
          <p:spPr>
            <a:xfrm>
              <a:off x="8142512" y="478977"/>
              <a:ext cx="2377440" cy="4302570"/>
            </a:xfrm>
            <a:custGeom>
              <a:avLst/>
              <a:gdLst>
                <a:gd name="connsiteX0" fmla="*/ 0 w 2377440"/>
                <a:gd name="connsiteY0" fmla="*/ 3589555 h 4302570"/>
                <a:gd name="connsiteX1" fmla="*/ 2377440 w 2377440"/>
                <a:gd name="connsiteY1" fmla="*/ 3589555 h 4302570"/>
                <a:gd name="connsiteX2" fmla="*/ 1188720 w 2377440"/>
                <a:gd name="connsiteY2" fmla="*/ 4302570 h 4302570"/>
                <a:gd name="connsiteX3" fmla="*/ 1188720 w 2377440"/>
                <a:gd name="connsiteY3" fmla="*/ 0 h 4302570"/>
                <a:gd name="connsiteX4" fmla="*/ 2377438 w 2377440"/>
                <a:gd name="connsiteY4" fmla="*/ 713014 h 4302570"/>
                <a:gd name="connsiteX5" fmla="*/ 2377440 w 2377440"/>
                <a:gd name="connsiteY5" fmla="*/ 713014 h 4302570"/>
                <a:gd name="connsiteX6" fmla="*/ 2377440 w 2377440"/>
                <a:gd name="connsiteY6" fmla="*/ 713015 h 4302570"/>
                <a:gd name="connsiteX7" fmla="*/ 2377440 w 2377440"/>
                <a:gd name="connsiteY7" fmla="*/ 3589553 h 4302570"/>
                <a:gd name="connsiteX8" fmla="*/ 0 w 2377440"/>
                <a:gd name="connsiteY8" fmla="*/ 3589553 h 4302570"/>
                <a:gd name="connsiteX9" fmla="*/ 0 w 2377440"/>
                <a:gd name="connsiteY9" fmla="*/ 713015 h 4302570"/>
                <a:gd name="connsiteX10" fmla="*/ 0 w 2377440"/>
                <a:gd name="connsiteY10" fmla="*/ 713014 h 4302570"/>
                <a:gd name="connsiteX11" fmla="*/ 2 w 2377440"/>
                <a:gd name="connsiteY11" fmla="*/ 713014 h 4302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7440" h="4302570">
                  <a:moveTo>
                    <a:pt x="0" y="3589555"/>
                  </a:moveTo>
                  <a:lnTo>
                    <a:pt x="2377440" y="3589555"/>
                  </a:lnTo>
                  <a:lnTo>
                    <a:pt x="1188720" y="4302570"/>
                  </a:lnTo>
                  <a:close/>
                  <a:moveTo>
                    <a:pt x="1188720" y="0"/>
                  </a:moveTo>
                  <a:lnTo>
                    <a:pt x="2377438" y="713014"/>
                  </a:lnTo>
                  <a:lnTo>
                    <a:pt x="2377440" y="713014"/>
                  </a:lnTo>
                  <a:lnTo>
                    <a:pt x="2377440" y="713015"/>
                  </a:lnTo>
                  <a:lnTo>
                    <a:pt x="2377440" y="3589553"/>
                  </a:lnTo>
                  <a:lnTo>
                    <a:pt x="0" y="3589553"/>
                  </a:lnTo>
                  <a:lnTo>
                    <a:pt x="0" y="713015"/>
                  </a:lnTo>
                  <a:lnTo>
                    <a:pt x="0" y="713014"/>
                  </a:lnTo>
                  <a:lnTo>
                    <a:pt x="2" y="713014"/>
                  </a:ln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rot="10800000">
              <a:off x="8142511" y="5116284"/>
              <a:ext cx="2377441" cy="1328058"/>
            </a:xfrm>
            <a:custGeom>
              <a:avLst/>
              <a:gdLst>
                <a:gd name="connsiteX0" fmla="*/ 1588226 w 2377441"/>
                <a:gd name="connsiteY0" fmla="*/ 1328058 h 1328058"/>
                <a:gd name="connsiteX1" fmla="*/ 789215 w 2377441"/>
                <a:gd name="connsiteY1" fmla="*/ 1328058 h 1328058"/>
                <a:gd name="connsiteX2" fmla="*/ 394607 w 2377441"/>
                <a:gd name="connsiteY2" fmla="*/ 1328058 h 1328058"/>
                <a:gd name="connsiteX3" fmla="*/ 0 w 2377441"/>
                <a:gd name="connsiteY3" fmla="*/ 664029 h 1328058"/>
                <a:gd name="connsiteX4" fmla="*/ 394607 w 2377441"/>
                <a:gd name="connsiteY4" fmla="*/ 1 h 1328058"/>
                <a:gd name="connsiteX5" fmla="*/ 789215 w 2377441"/>
                <a:gd name="connsiteY5" fmla="*/ 1 h 1328058"/>
                <a:gd name="connsiteX6" fmla="*/ 1588226 w 2377441"/>
                <a:gd name="connsiteY6" fmla="*/ 1 h 1328058"/>
                <a:gd name="connsiteX7" fmla="*/ 1588226 w 2377441"/>
                <a:gd name="connsiteY7" fmla="*/ 0 h 1328058"/>
                <a:gd name="connsiteX8" fmla="*/ 1982834 w 2377441"/>
                <a:gd name="connsiteY8" fmla="*/ 0 h 1328058"/>
                <a:gd name="connsiteX9" fmla="*/ 2377441 w 2377441"/>
                <a:gd name="connsiteY9" fmla="*/ 664029 h 1328058"/>
                <a:gd name="connsiteX10" fmla="*/ 1982834 w 2377441"/>
                <a:gd name="connsiteY10" fmla="*/ 1328057 h 1328058"/>
                <a:gd name="connsiteX11" fmla="*/ 1588226 w 2377441"/>
                <a:gd name="connsiteY11" fmla="*/ 1328057 h 1328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7441" h="1328058">
                  <a:moveTo>
                    <a:pt x="1588226" y="1328058"/>
                  </a:moveTo>
                  <a:lnTo>
                    <a:pt x="789215" y="1328058"/>
                  </a:lnTo>
                  <a:lnTo>
                    <a:pt x="394607" y="1328058"/>
                  </a:lnTo>
                  <a:lnTo>
                    <a:pt x="0" y="664029"/>
                  </a:lnTo>
                  <a:lnTo>
                    <a:pt x="394607" y="1"/>
                  </a:lnTo>
                  <a:lnTo>
                    <a:pt x="789215" y="1"/>
                  </a:lnTo>
                  <a:lnTo>
                    <a:pt x="1588226" y="1"/>
                  </a:lnTo>
                  <a:lnTo>
                    <a:pt x="1588226" y="0"/>
                  </a:lnTo>
                  <a:lnTo>
                    <a:pt x="1982834" y="0"/>
                  </a:lnTo>
                  <a:lnTo>
                    <a:pt x="2377441" y="664029"/>
                  </a:lnTo>
                  <a:lnTo>
                    <a:pt x="1982834" y="1328057"/>
                  </a:lnTo>
                  <a:lnTo>
                    <a:pt x="1588226" y="1328057"/>
                  </a:ln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p:cNvGrpSpPr/>
          <p:nvPr/>
        </p:nvGrpSpPr>
        <p:grpSpPr>
          <a:xfrm>
            <a:off x="8301622" y="631979"/>
            <a:ext cx="2059218" cy="1636995"/>
            <a:chOff x="1771460" y="631979"/>
            <a:chExt cx="2059218" cy="1636995"/>
          </a:xfrm>
        </p:grpSpPr>
        <p:sp>
          <p:nvSpPr>
            <p:cNvPr id="40" name="Freeform 39"/>
            <p:cNvSpPr/>
            <p:nvPr/>
          </p:nvSpPr>
          <p:spPr>
            <a:xfrm>
              <a:off x="1771460" y="631979"/>
              <a:ext cx="2059218" cy="1636995"/>
            </a:xfrm>
            <a:custGeom>
              <a:avLst/>
              <a:gdLst>
                <a:gd name="connsiteX0" fmla="*/ 1030518 w 2059218"/>
                <a:gd name="connsiteY0" fmla="*/ 0 h 1636995"/>
                <a:gd name="connsiteX1" fmla="*/ 2045741 w 2059218"/>
                <a:gd name="connsiteY1" fmla="*/ 607845 h 1636995"/>
                <a:gd name="connsiteX2" fmla="*/ 2059218 w 2059218"/>
                <a:gd name="connsiteY2" fmla="*/ 607845 h 1636995"/>
                <a:gd name="connsiteX3" fmla="*/ 2059218 w 2059218"/>
                <a:gd name="connsiteY3" fmla="*/ 615914 h 1636995"/>
                <a:gd name="connsiteX4" fmla="*/ 2059218 w 2059218"/>
                <a:gd name="connsiteY4" fmla="*/ 1023898 h 1636995"/>
                <a:gd name="connsiteX5" fmla="*/ 2052695 w 2059218"/>
                <a:gd name="connsiteY5" fmla="*/ 1023898 h 1636995"/>
                <a:gd name="connsiteX6" fmla="*/ 1028700 w 2059218"/>
                <a:gd name="connsiteY6" fmla="*/ 1636995 h 1636995"/>
                <a:gd name="connsiteX7" fmla="*/ 4705 w 2059218"/>
                <a:gd name="connsiteY7" fmla="*/ 1023898 h 1636995"/>
                <a:gd name="connsiteX8" fmla="*/ 1818 w 2059218"/>
                <a:gd name="connsiteY8" fmla="*/ 1023898 h 1636995"/>
                <a:gd name="connsiteX9" fmla="*/ 1818 w 2059218"/>
                <a:gd name="connsiteY9" fmla="*/ 1022170 h 1636995"/>
                <a:gd name="connsiteX10" fmla="*/ 0 w 2059218"/>
                <a:gd name="connsiteY10" fmla="*/ 1021081 h 1636995"/>
                <a:gd name="connsiteX11" fmla="*/ 1818 w 2059218"/>
                <a:gd name="connsiteY11" fmla="*/ 1021081 h 1636995"/>
                <a:gd name="connsiteX12" fmla="*/ 1818 w 2059218"/>
                <a:gd name="connsiteY12" fmla="*/ 615914 h 1636995"/>
                <a:gd name="connsiteX13" fmla="*/ 1818 w 2059218"/>
                <a:gd name="connsiteY13" fmla="*/ 607845 h 1636995"/>
                <a:gd name="connsiteX14" fmla="*/ 15295 w 2059218"/>
                <a:gd name="connsiteY14" fmla="*/ 607845 h 1636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9218" h="1636995">
                  <a:moveTo>
                    <a:pt x="1030518" y="0"/>
                  </a:moveTo>
                  <a:lnTo>
                    <a:pt x="2045741" y="607845"/>
                  </a:lnTo>
                  <a:lnTo>
                    <a:pt x="2059218" y="607845"/>
                  </a:lnTo>
                  <a:lnTo>
                    <a:pt x="2059218" y="615914"/>
                  </a:lnTo>
                  <a:lnTo>
                    <a:pt x="2059218" y="1023898"/>
                  </a:lnTo>
                  <a:lnTo>
                    <a:pt x="2052695" y="1023898"/>
                  </a:lnTo>
                  <a:lnTo>
                    <a:pt x="1028700" y="1636995"/>
                  </a:lnTo>
                  <a:lnTo>
                    <a:pt x="4705" y="1023898"/>
                  </a:lnTo>
                  <a:lnTo>
                    <a:pt x="1818" y="1023898"/>
                  </a:lnTo>
                  <a:lnTo>
                    <a:pt x="1818" y="1022170"/>
                  </a:lnTo>
                  <a:lnTo>
                    <a:pt x="0" y="1021081"/>
                  </a:lnTo>
                  <a:lnTo>
                    <a:pt x="1818" y="1021081"/>
                  </a:lnTo>
                  <a:lnTo>
                    <a:pt x="1818" y="615914"/>
                  </a:lnTo>
                  <a:lnTo>
                    <a:pt x="1818" y="607845"/>
                  </a:lnTo>
                  <a:lnTo>
                    <a:pt x="15295" y="60784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38231" y="991029"/>
              <a:ext cx="925676" cy="918894"/>
            </a:xfrm>
            <a:prstGeom prst="rect">
              <a:avLst/>
            </a:prstGeom>
          </p:spPr>
        </p:pic>
      </p:grpSp>
      <p:sp>
        <p:nvSpPr>
          <p:cNvPr id="49" name="TextBox 48"/>
          <p:cNvSpPr txBox="1"/>
          <p:nvPr/>
        </p:nvSpPr>
        <p:spPr>
          <a:xfrm>
            <a:off x="8371758" y="5362971"/>
            <a:ext cx="1989082" cy="738664"/>
          </a:xfrm>
          <a:prstGeom prst="rect">
            <a:avLst/>
          </a:prstGeom>
          <a:noFill/>
          <a:effectLst/>
        </p:spPr>
        <p:txBody>
          <a:bodyPr wrap="square" rtlCol="0">
            <a:spAutoFit/>
          </a:bodyPr>
          <a:lstStyle/>
          <a:p>
            <a:pPr algn="ctr"/>
            <a:r>
              <a:rPr lang="en-US" sz="1400" dirty="0">
                <a:solidFill>
                  <a:schemeClr val="bg1"/>
                </a:solidFill>
                <a:latin typeface="+mj-lt"/>
              </a:rPr>
              <a:t>Lorem ipsum is simply dummy text of the printing industry. </a:t>
            </a:r>
            <a:endParaRPr lang="en-US" sz="1400" dirty="0">
              <a:solidFill>
                <a:schemeClr val="bg1"/>
              </a:solidFill>
              <a:latin typeface="+mj-lt"/>
              <a:cs typeface="Browallia New" panose="020B0604020202020204" pitchFamily="34" charset="-34"/>
            </a:endParaRPr>
          </a:p>
        </p:txBody>
      </p:sp>
      <p:sp>
        <p:nvSpPr>
          <p:cNvPr id="57" name="Rectangle 56"/>
          <p:cNvSpPr/>
          <p:nvPr/>
        </p:nvSpPr>
        <p:spPr>
          <a:xfrm>
            <a:off x="8472681" y="2244660"/>
            <a:ext cx="1787236" cy="1953491"/>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a:solidFill>
                  <a:schemeClr val="bg1"/>
                </a:solidFill>
              </a:rPr>
              <a:t>Lorem ipsum</a:t>
            </a:r>
          </a:p>
          <a:p>
            <a:r>
              <a:rPr lang="en-US" dirty="0">
                <a:solidFill>
                  <a:schemeClr val="bg1"/>
                </a:solidFill>
              </a:rPr>
              <a:t> </a:t>
            </a:r>
          </a:p>
          <a:p>
            <a:pPr marL="285750" indent="-285750">
              <a:buFont typeface="Arial" panose="020B0604020202020204" pitchFamily="34" charset="0"/>
              <a:buChar char="•"/>
            </a:pPr>
            <a:r>
              <a:rPr lang="en-US" sz="1600" dirty="0">
                <a:solidFill>
                  <a:schemeClr val="bg1"/>
                </a:solidFill>
              </a:rPr>
              <a:t>Lorem Ipsum</a:t>
            </a:r>
          </a:p>
          <a:p>
            <a:pPr marL="285750" indent="-285750">
              <a:buFont typeface="Arial" panose="020B0604020202020204" pitchFamily="34" charset="0"/>
              <a:buChar char="•"/>
            </a:pPr>
            <a:r>
              <a:rPr lang="en-US" sz="1600" dirty="0">
                <a:solidFill>
                  <a:schemeClr val="bg1"/>
                </a:solidFill>
                <a:cs typeface="Browallia New" panose="020B0604020202020204" pitchFamily="34" charset="-34"/>
              </a:rPr>
              <a:t>Dummy text</a:t>
            </a:r>
          </a:p>
          <a:p>
            <a:pPr marL="285750" indent="-285750">
              <a:buFont typeface="Arial" panose="020B0604020202020204" pitchFamily="34" charset="0"/>
              <a:buChar char="•"/>
            </a:pPr>
            <a:r>
              <a:rPr lang="en-US" sz="1600" dirty="0">
                <a:solidFill>
                  <a:schemeClr val="bg1"/>
                </a:solidFill>
                <a:cs typeface="Browallia New" panose="020B0604020202020204" pitchFamily="34" charset="-34"/>
              </a:rPr>
              <a:t>Lorem Ipsum</a:t>
            </a:r>
          </a:p>
          <a:p>
            <a:pPr marL="285750" indent="-285750">
              <a:buFont typeface="Arial" panose="020B0604020202020204" pitchFamily="34" charset="0"/>
              <a:buChar char="•"/>
            </a:pPr>
            <a:r>
              <a:rPr lang="en-US" sz="1600" dirty="0">
                <a:solidFill>
                  <a:schemeClr val="bg1"/>
                </a:solidFill>
                <a:cs typeface="Browallia New" panose="020B0604020202020204" pitchFamily="34" charset="-34"/>
              </a:rPr>
              <a:t>Dummy text</a:t>
            </a:r>
          </a:p>
        </p:txBody>
      </p:sp>
      <p:grpSp>
        <p:nvGrpSpPr>
          <p:cNvPr id="42" name="Group 41"/>
          <p:cNvGrpSpPr/>
          <p:nvPr/>
        </p:nvGrpSpPr>
        <p:grpSpPr>
          <a:xfrm>
            <a:off x="754150" y="295106"/>
            <a:ext cx="4364195" cy="665324"/>
            <a:chOff x="754150" y="295106"/>
            <a:chExt cx="4364195" cy="665324"/>
          </a:xfrm>
        </p:grpSpPr>
        <p:sp>
          <p:nvSpPr>
            <p:cNvPr id="43" name="Title 1"/>
            <p:cNvSpPr txBox="1">
              <a:spLocks/>
            </p:cNvSpPr>
            <p:nvPr/>
          </p:nvSpPr>
          <p:spPr>
            <a:xfrm>
              <a:off x="754150" y="295106"/>
              <a:ext cx="4364195" cy="353524"/>
            </a:xfrm>
            <a:prstGeom prst="rect">
              <a:avLst/>
            </a:prstGeom>
            <a:no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44"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45" name="Picture 4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242554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par>
                          <p:cTn id="11" fill="hold">
                            <p:stCondLst>
                              <p:cond delay="1000"/>
                            </p:stCondLst>
                            <p:childTnLst>
                              <p:par>
                                <p:cTn id="12" presetID="53" presetClass="entr" presetSubtype="16" fill="hold" nodeType="afterEffect">
                                  <p:stCondLst>
                                    <p:cond delay="0"/>
                                  </p:stCondLst>
                                  <p:childTnLst>
                                    <p:set>
                                      <p:cBhvr>
                                        <p:cTn id="13" dur="1" fill="hold">
                                          <p:stCondLst>
                                            <p:cond delay="0"/>
                                          </p:stCondLst>
                                        </p:cTn>
                                        <p:tgtEl>
                                          <p:spTgt spid="35"/>
                                        </p:tgtEl>
                                        <p:attrNameLst>
                                          <p:attrName>style.visibility</p:attrName>
                                        </p:attrNameLst>
                                      </p:cBhvr>
                                      <p:to>
                                        <p:strVal val="visible"/>
                                      </p:to>
                                    </p:set>
                                    <p:anim calcmode="lin" valueType="num">
                                      <p:cBhvr>
                                        <p:cTn id="14" dur="500" fill="hold"/>
                                        <p:tgtEl>
                                          <p:spTgt spid="35"/>
                                        </p:tgtEl>
                                        <p:attrNameLst>
                                          <p:attrName>ppt_w</p:attrName>
                                        </p:attrNameLst>
                                      </p:cBhvr>
                                      <p:tavLst>
                                        <p:tav tm="0">
                                          <p:val>
                                            <p:fltVal val="0"/>
                                          </p:val>
                                        </p:tav>
                                        <p:tav tm="100000">
                                          <p:val>
                                            <p:strVal val="#ppt_w"/>
                                          </p:val>
                                        </p:tav>
                                      </p:tavLst>
                                    </p:anim>
                                    <p:anim calcmode="lin" valueType="num">
                                      <p:cBhvr>
                                        <p:cTn id="15" dur="500" fill="hold"/>
                                        <p:tgtEl>
                                          <p:spTgt spid="35"/>
                                        </p:tgtEl>
                                        <p:attrNameLst>
                                          <p:attrName>ppt_h</p:attrName>
                                        </p:attrNameLst>
                                      </p:cBhvr>
                                      <p:tavLst>
                                        <p:tav tm="0">
                                          <p:val>
                                            <p:fltVal val="0"/>
                                          </p:val>
                                        </p:tav>
                                        <p:tav tm="100000">
                                          <p:val>
                                            <p:strVal val="#ppt_h"/>
                                          </p:val>
                                        </p:tav>
                                      </p:tavLst>
                                    </p:anim>
                                    <p:animEffect transition="in" filter="fade">
                                      <p:cBhvr>
                                        <p:cTn id="16" dur="500"/>
                                        <p:tgtEl>
                                          <p:spTgt spid="35"/>
                                        </p:tgtEl>
                                      </p:cBhvr>
                                    </p:animEffect>
                                  </p:childTnLst>
                                </p:cTn>
                              </p:par>
                            </p:childTnLst>
                          </p:cTn>
                        </p:par>
                        <p:par>
                          <p:cTn id="17" fill="hold">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46"/>
                                        </p:tgtEl>
                                        <p:attrNameLst>
                                          <p:attrName>style.visibility</p:attrName>
                                        </p:attrNameLst>
                                      </p:cBhvr>
                                      <p:to>
                                        <p:strVal val="visible"/>
                                      </p:to>
                                    </p:set>
                                    <p:animEffect transition="in" filter="wipe(up)">
                                      <p:cBhvr>
                                        <p:cTn id="20" dur="500"/>
                                        <p:tgtEl>
                                          <p:spTgt spid="46"/>
                                        </p:tgtEl>
                                      </p:cBhvr>
                                    </p:animEffect>
                                  </p:childTnLst>
                                </p:cTn>
                              </p:par>
                            </p:childTnLst>
                          </p:cTn>
                        </p:par>
                        <p:par>
                          <p:cTn id="21" fill="hold">
                            <p:stCondLst>
                              <p:cond delay="2000"/>
                            </p:stCondLst>
                            <p:childTnLst>
                              <p:par>
                                <p:cTn id="22" presetID="22" presetClass="entr" presetSubtype="1" fill="hold" grpId="0" nodeType="afterEffect">
                                  <p:stCondLst>
                                    <p:cond delay="0"/>
                                  </p:stCondLst>
                                  <p:childTnLst>
                                    <p:set>
                                      <p:cBhvr>
                                        <p:cTn id="23" dur="1" fill="hold">
                                          <p:stCondLst>
                                            <p:cond delay="0"/>
                                          </p:stCondLst>
                                        </p:cTn>
                                        <p:tgtEl>
                                          <p:spTgt spid="47"/>
                                        </p:tgtEl>
                                        <p:attrNameLst>
                                          <p:attrName>style.visibility</p:attrName>
                                        </p:attrNameLst>
                                      </p:cBhvr>
                                      <p:to>
                                        <p:strVal val="visible"/>
                                      </p:to>
                                    </p:set>
                                    <p:animEffect transition="in" filter="wipe(up)">
                                      <p:cBhvr>
                                        <p:cTn id="24" dur="500"/>
                                        <p:tgtEl>
                                          <p:spTgt spid="47"/>
                                        </p:tgtEl>
                                      </p:cBhvr>
                                    </p:animEffect>
                                  </p:childTnLst>
                                </p:cTn>
                              </p:par>
                            </p:childTnLst>
                          </p:cTn>
                        </p:par>
                        <p:par>
                          <p:cTn id="25" fill="hold">
                            <p:stCondLst>
                              <p:cond delay="2500"/>
                            </p:stCondLst>
                            <p:childTnLst>
                              <p:par>
                                <p:cTn id="26" presetID="31" presetClass="entr" presetSubtype="0" fill="hold" nodeType="afterEffect">
                                  <p:stCondLst>
                                    <p:cond delay="0"/>
                                  </p:stCondLst>
                                  <p:childTnLst>
                                    <p:set>
                                      <p:cBhvr>
                                        <p:cTn id="27" dur="1" fill="hold">
                                          <p:stCondLst>
                                            <p:cond delay="0"/>
                                          </p:stCondLst>
                                        </p:cTn>
                                        <p:tgtEl>
                                          <p:spTgt spid="25"/>
                                        </p:tgtEl>
                                        <p:attrNameLst>
                                          <p:attrName>style.visibility</p:attrName>
                                        </p:attrNameLst>
                                      </p:cBhvr>
                                      <p:to>
                                        <p:strVal val="visible"/>
                                      </p:to>
                                    </p:set>
                                    <p:anim calcmode="lin" valueType="num">
                                      <p:cBhvr>
                                        <p:cTn id="28" dur="1000" fill="hold"/>
                                        <p:tgtEl>
                                          <p:spTgt spid="25"/>
                                        </p:tgtEl>
                                        <p:attrNameLst>
                                          <p:attrName>ppt_w</p:attrName>
                                        </p:attrNameLst>
                                      </p:cBhvr>
                                      <p:tavLst>
                                        <p:tav tm="0">
                                          <p:val>
                                            <p:fltVal val="0"/>
                                          </p:val>
                                        </p:tav>
                                        <p:tav tm="100000">
                                          <p:val>
                                            <p:strVal val="#ppt_w"/>
                                          </p:val>
                                        </p:tav>
                                      </p:tavLst>
                                    </p:anim>
                                    <p:anim calcmode="lin" valueType="num">
                                      <p:cBhvr>
                                        <p:cTn id="29" dur="1000" fill="hold"/>
                                        <p:tgtEl>
                                          <p:spTgt spid="25"/>
                                        </p:tgtEl>
                                        <p:attrNameLst>
                                          <p:attrName>ppt_h</p:attrName>
                                        </p:attrNameLst>
                                      </p:cBhvr>
                                      <p:tavLst>
                                        <p:tav tm="0">
                                          <p:val>
                                            <p:fltVal val="0"/>
                                          </p:val>
                                        </p:tav>
                                        <p:tav tm="100000">
                                          <p:val>
                                            <p:strVal val="#ppt_h"/>
                                          </p:val>
                                        </p:tav>
                                      </p:tavLst>
                                    </p:anim>
                                    <p:anim calcmode="lin" valueType="num">
                                      <p:cBhvr>
                                        <p:cTn id="30" dur="1000" fill="hold"/>
                                        <p:tgtEl>
                                          <p:spTgt spid="25"/>
                                        </p:tgtEl>
                                        <p:attrNameLst>
                                          <p:attrName>style.rotation</p:attrName>
                                        </p:attrNameLst>
                                      </p:cBhvr>
                                      <p:tavLst>
                                        <p:tav tm="0">
                                          <p:val>
                                            <p:fltVal val="90"/>
                                          </p:val>
                                        </p:tav>
                                        <p:tav tm="100000">
                                          <p:val>
                                            <p:fltVal val="0"/>
                                          </p:val>
                                        </p:tav>
                                      </p:tavLst>
                                    </p:anim>
                                    <p:animEffect transition="in" filter="fade">
                                      <p:cBhvr>
                                        <p:cTn id="31" dur="1000"/>
                                        <p:tgtEl>
                                          <p:spTgt spid="25"/>
                                        </p:tgtEl>
                                      </p:cBhvr>
                                    </p:animEffect>
                                  </p:childTnLst>
                                </p:cTn>
                              </p:par>
                            </p:childTnLst>
                          </p:cTn>
                        </p:par>
                        <p:par>
                          <p:cTn id="32" fill="hold">
                            <p:stCondLst>
                              <p:cond delay="3500"/>
                            </p:stCondLst>
                            <p:childTnLst>
                              <p:par>
                                <p:cTn id="33" presetID="53" presetClass="entr" presetSubtype="16" fill="hold" nodeType="afterEffect">
                                  <p:stCondLst>
                                    <p:cond delay="0"/>
                                  </p:stCondLst>
                                  <p:childTnLst>
                                    <p:set>
                                      <p:cBhvr>
                                        <p:cTn id="34" dur="1" fill="hold">
                                          <p:stCondLst>
                                            <p:cond delay="0"/>
                                          </p:stCondLst>
                                        </p:cTn>
                                        <p:tgtEl>
                                          <p:spTgt spid="36"/>
                                        </p:tgtEl>
                                        <p:attrNameLst>
                                          <p:attrName>style.visibility</p:attrName>
                                        </p:attrNameLst>
                                      </p:cBhvr>
                                      <p:to>
                                        <p:strVal val="visible"/>
                                      </p:to>
                                    </p:set>
                                    <p:anim calcmode="lin" valueType="num">
                                      <p:cBhvr>
                                        <p:cTn id="35" dur="500" fill="hold"/>
                                        <p:tgtEl>
                                          <p:spTgt spid="36"/>
                                        </p:tgtEl>
                                        <p:attrNameLst>
                                          <p:attrName>ppt_w</p:attrName>
                                        </p:attrNameLst>
                                      </p:cBhvr>
                                      <p:tavLst>
                                        <p:tav tm="0">
                                          <p:val>
                                            <p:fltVal val="0"/>
                                          </p:val>
                                        </p:tav>
                                        <p:tav tm="100000">
                                          <p:val>
                                            <p:strVal val="#ppt_w"/>
                                          </p:val>
                                        </p:tav>
                                      </p:tavLst>
                                    </p:anim>
                                    <p:anim calcmode="lin" valueType="num">
                                      <p:cBhvr>
                                        <p:cTn id="36" dur="500" fill="hold"/>
                                        <p:tgtEl>
                                          <p:spTgt spid="36"/>
                                        </p:tgtEl>
                                        <p:attrNameLst>
                                          <p:attrName>ppt_h</p:attrName>
                                        </p:attrNameLst>
                                      </p:cBhvr>
                                      <p:tavLst>
                                        <p:tav tm="0">
                                          <p:val>
                                            <p:fltVal val="0"/>
                                          </p:val>
                                        </p:tav>
                                        <p:tav tm="100000">
                                          <p:val>
                                            <p:strVal val="#ppt_h"/>
                                          </p:val>
                                        </p:tav>
                                      </p:tavLst>
                                    </p:anim>
                                    <p:animEffect transition="in" filter="fade">
                                      <p:cBhvr>
                                        <p:cTn id="37" dur="500"/>
                                        <p:tgtEl>
                                          <p:spTgt spid="36"/>
                                        </p:tgtEl>
                                      </p:cBhvr>
                                    </p:animEffect>
                                  </p:childTnLst>
                                </p:cTn>
                              </p:par>
                            </p:childTnLst>
                          </p:cTn>
                        </p:par>
                        <p:par>
                          <p:cTn id="38" fill="hold">
                            <p:stCondLst>
                              <p:cond delay="4000"/>
                            </p:stCondLst>
                            <p:childTnLst>
                              <p:par>
                                <p:cTn id="39" presetID="22" presetClass="entr" presetSubtype="1" fill="hold" grpId="0" nodeType="afterEffect">
                                  <p:stCondLst>
                                    <p:cond delay="0"/>
                                  </p:stCondLst>
                                  <p:childTnLst>
                                    <p:set>
                                      <p:cBhvr>
                                        <p:cTn id="40" dur="1" fill="hold">
                                          <p:stCondLst>
                                            <p:cond delay="0"/>
                                          </p:stCondLst>
                                        </p:cTn>
                                        <p:tgtEl>
                                          <p:spTgt spid="56"/>
                                        </p:tgtEl>
                                        <p:attrNameLst>
                                          <p:attrName>style.visibility</p:attrName>
                                        </p:attrNameLst>
                                      </p:cBhvr>
                                      <p:to>
                                        <p:strVal val="visible"/>
                                      </p:to>
                                    </p:set>
                                    <p:animEffect transition="in" filter="wipe(up)">
                                      <p:cBhvr>
                                        <p:cTn id="41" dur="500"/>
                                        <p:tgtEl>
                                          <p:spTgt spid="56"/>
                                        </p:tgtEl>
                                      </p:cBhvr>
                                    </p:animEffect>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48"/>
                                        </p:tgtEl>
                                        <p:attrNameLst>
                                          <p:attrName>style.visibility</p:attrName>
                                        </p:attrNameLst>
                                      </p:cBhvr>
                                      <p:to>
                                        <p:strVal val="visible"/>
                                      </p:to>
                                    </p:set>
                                    <p:animEffect transition="in" filter="wipe(up)">
                                      <p:cBhvr>
                                        <p:cTn id="45" dur="500"/>
                                        <p:tgtEl>
                                          <p:spTgt spid="48"/>
                                        </p:tgtEl>
                                      </p:cBhvr>
                                    </p:animEffect>
                                  </p:childTnLst>
                                </p:cTn>
                              </p:par>
                            </p:childTnLst>
                          </p:cTn>
                        </p:par>
                        <p:par>
                          <p:cTn id="46" fill="hold">
                            <p:stCondLst>
                              <p:cond delay="5000"/>
                            </p:stCondLst>
                            <p:childTnLst>
                              <p:par>
                                <p:cTn id="47" presetID="31" presetClass="entr" presetSubtype="0" fill="hold"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1000" fill="hold"/>
                                        <p:tgtEl>
                                          <p:spTgt spid="26"/>
                                        </p:tgtEl>
                                        <p:attrNameLst>
                                          <p:attrName>ppt_w</p:attrName>
                                        </p:attrNameLst>
                                      </p:cBhvr>
                                      <p:tavLst>
                                        <p:tav tm="0">
                                          <p:val>
                                            <p:fltVal val="0"/>
                                          </p:val>
                                        </p:tav>
                                        <p:tav tm="100000">
                                          <p:val>
                                            <p:strVal val="#ppt_w"/>
                                          </p:val>
                                        </p:tav>
                                      </p:tavLst>
                                    </p:anim>
                                    <p:anim calcmode="lin" valueType="num">
                                      <p:cBhvr>
                                        <p:cTn id="50" dur="1000" fill="hold"/>
                                        <p:tgtEl>
                                          <p:spTgt spid="26"/>
                                        </p:tgtEl>
                                        <p:attrNameLst>
                                          <p:attrName>ppt_h</p:attrName>
                                        </p:attrNameLst>
                                      </p:cBhvr>
                                      <p:tavLst>
                                        <p:tav tm="0">
                                          <p:val>
                                            <p:fltVal val="0"/>
                                          </p:val>
                                        </p:tav>
                                        <p:tav tm="100000">
                                          <p:val>
                                            <p:strVal val="#ppt_h"/>
                                          </p:val>
                                        </p:tav>
                                      </p:tavLst>
                                    </p:anim>
                                    <p:anim calcmode="lin" valueType="num">
                                      <p:cBhvr>
                                        <p:cTn id="51" dur="1000" fill="hold"/>
                                        <p:tgtEl>
                                          <p:spTgt spid="26"/>
                                        </p:tgtEl>
                                        <p:attrNameLst>
                                          <p:attrName>style.rotation</p:attrName>
                                        </p:attrNameLst>
                                      </p:cBhvr>
                                      <p:tavLst>
                                        <p:tav tm="0">
                                          <p:val>
                                            <p:fltVal val="90"/>
                                          </p:val>
                                        </p:tav>
                                        <p:tav tm="100000">
                                          <p:val>
                                            <p:fltVal val="0"/>
                                          </p:val>
                                        </p:tav>
                                      </p:tavLst>
                                    </p:anim>
                                    <p:animEffect transition="in" filter="fade">
                                      <p:cBhvr>
                                        <p:cTn id="52" dur="1000"/>
                                        <p:tgtEl>
                                          <p:spTgt spid="26"/>
                                        </p:tgtEl>
                                      </p:cBhvr>
                                    </p:animEffect>
                                  </p:childTnLst>
                                </p:cTn>
                              </p:par>
                            </p:childTnLst>
                          </p:cTn>
                        </p:par>
                        <p:par>
                          <p:cTn id="53" fill="hold">
                            <p:stCondLst>
                              <p:cond delay="6000"/>
                            </p:stCondLst>
                            <p:childTnLst>
                              <p:par>
                                <p:cTn id="54" presetID="53" presetClass="entr" presetSubtype="16" fill="hold"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childTnLst>
                          </p:cTn>
                        </p:par>
                        <p:par>
                          <p:cTn id="59" fill="hold">
                            <p:stCondLst>
                              <p:cond delay="6500"/>
                            </p:stCondLst>
                            <p:childTnLst>
                              <p:par>
                                <p:cTn id="60" presetID="22" presetClass="entr" presetSubtype="1" fill="hold" grpId="0" nodeType="afterEffect">
                                  <p:stCondLst>
                                    <p:cond delay="0"/>
                                  </p:stCondLst>
                                  <p:childTnLst>
                                    <p:set>
                                      <p:cBhvr>
                                        <p:cTn id="61" dur="1" fill="hold">
                                          <p:stCondLst>
                                            <p:cond delay="0"/>
                                          </p:stCondLst>
                                        </p:cTn>
                                        <p:tgtEl>
                                          <p:spTgt spid="57"/>
                                        </p:tgtEl>
                                        <p:attrNameLst>
                                          <p:attrName>style.visibility</p:attrName>
                                        </p:attrNameLst>
                                      </p:cBhvr>
                                      <p:to>
                                        <p:strVal val="visible"/>
                                      </p:to>
                                    </p:set>
                                    <p:animEffect transition="in" filter="wipe(up)">
                                      <p:cBhvr>
                                        <p:cTn id="62" dur="500"/>
                                        <p:tgtEl>
                                          <p:spTgt spid="57"/>
                                        </p:tgtEl>
                                      </p:cBhvr>
                                    </p:animEffect>
                                  </p:childTnLst>
                                </p:cTn>
                              </p:par>
                            </p:childTnLst>
                          </p:cTn>
                        </p:par>
                        <p:par>
                          <p:cTn id="63" fill="hold">
                            <p:stCondLst>
                              <p:cond delay="7000"/>
                            </p:stCondLst>
                            <p:childTnLst>
                              <p:par>
                                <p:cTn id="64" presetID="22" presetClass="entr" presetSubtype="1" fill="hold" grpId="0" nodeType="afterEffect">
                                  <p:stCondLst>
                                    <p:cond delay="0"/>
                                  </p:stCondLst>
                                  <p:childTnLst>
                                    <p:set>
                                      <p:cBhvr>
                                        <p:cTn id="65" dur="1" fill="hold">
                                          <p:stCondLst>
                                            <p:cond delay="0"/>
                                          </p:stCondLst>
                                        </p:cTn>
                                        <p:tgtEl>
                                          <p:spTgt spid="49"/>
                                        </p:tgtEl>
                                        <p:attrNameLst>
                                          <p:attrName>style.visibility</p:attrName>
                                        </p:attrNameLst>
                                      </p:cBhvr>
                                      <p:to>
                                        <p:strVal val="visible"/>
                                      </p:to>
                                    </p:set>
                                    <p:animEffect transition="in" filter="wipe(up)">
                                      <p:cBhvr>
                                        <p:cTn id="66"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56" grpId="0"/>
      <p:bldP spid="49"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2983</TotalTime>
  <Words>1182</Words>
  <Application>Microsoft Office PowerPoint</Application>
  <PresentationFormat>Widescreen</PresentationFormat>
  <Paragraphs>62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Browallia New</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592</cp:revision>
  <dcterms:created xsi:type="dcterms:W3CDTF">2015-12-31T02:20:12Z</dcterms:created>
  <dcterms:modified xsi:type="dcterms:W3CDTF">2016-09-17T00:24:31Z</dcterms:modified>
</cp:coreProperties>
</file>