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39038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173821"/>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BF38B94E-F46E-4A76-82A9-8DF8B14678C6}"/>
              </a:ext>
            </a:extLst>
          </p:cNvPr>
          <p:cNvGrpSpPr/>
          <p:nvPr/>
        </p:nvGrpSpPr>
        <p:grpSpPr>
          <a:xfrm>
            <a:off x="3962400" y="4443984"/>
            <a:ext cx="822960" cy="82296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F89120"/>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7"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p:nvPr/>
        </p:nvGrpSpPr>
        <p:grpSpPr>
          <a:xfrm>
            <a:off x="3873002" y="3095872"/>
            <a:ext cx="822960" cy="82296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CE8E40"/>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p:nvPr/>
        </p:nvGrpSpPr>
        <p:grpSpPr>
          <a:xfrm>
            <a:off x="4819277" y="2050552"/>
            <a:ext cx="822960" cy="82296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E76C0F"/>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5"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p:nvPr/>
        </p:nvGrpSpPr>
        <p:grpSpPr>
          <a:xfrm>
            <a:off x="6236167" y="2042187"/>
            <a:ext cx="822960" cy="82296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E04621"/>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pic>
        <p:nvPicPr>
          <p:cNvPr id="21" name="Graphic 20" descr="Microscope">
            <a:extLst>
              <a:ext uri="{FF2B5EF4-FFF2-40B4-BE49-F238E27FC236}">
                <a16:creationId xmlns:a16="http://schemas.microsoft.com/office/drawing/2014/main" id="{8E3CA670-EE89-4FD3-98BF-27E6943753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394999"/>
            <a:ext cx="731520" cy="731520"/>
          </a:xfrm>
          <a:prstGeom prst="rect">
            <a:avLst/>
          </a:prstGeom>
        </p:spPr>
      </p:pic>
      <p:pic>
        <p:nvPicPr>
          <p:cNvPr id="23" name="Graphic 22" descr="Test tubes">
            <a:extLst>
              <a:ext uri="{FF2B5EF4-FFF2-40B4-BE49-F238E27FC236}">
                <a16:creationId xmlns:a16="http://schemas.microsoft.com/office/drawing/2014/main" id="{6BEE7ACB-8B90-4C0B-9E09-9F269393EB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17920" y="5437061"/>
            <a:ext cx="731520" cy="731520"/>
          </a:xfrm>
          <a:prstGeom prst="rect">
            <a:avLst/>
          </a:prstGeom>
        </p:spPr>
      </p:pic>
      <p:sp>
        <p:nvSpPr>
          <p:cNvPr id="24" name="TextBox 23">
            <a:extLst>
              <a:ext uri="{FF2B5EF4-FFF2-40B4-BE49-F238E27FC236}">
                <a16:creationId xmlns:a16="http://schemas.microsoft.com/office/drawing/2014/main" id="{A4BC3B58-0B73-4AEF-8834-15E9E85BEE97}"/>
              </a:ext>
            </a:extLst>
          </p:cNvPr>
          <p:cNvSpPr txBox="1"/>
          <p:nvPr/>
        </p:nvSpPr>
        <p:spPr>
          <a:xfrm>
            <a:off x="7346512" y="1389888"/>
            <a:ext cx="4462272" cy="1154162"/>
          </a:xfrm>
          <a:prstGeom prst="rect">
            <a:avLst/>
          </a:prstGeom>
          <a:noFill/>
        </p:spPr>
        <p:txBody>
          <a:bodyPr wrap="square" rtlCol="0">
            <a:spAutoFit/>
          </a:bodyPr>
          <a:lstStyle/>
          <a:p>
            <a:r>
              <a:rPr lang="en-US" sz="1400" dirty="0">
                <a:solidFill>
                  <a:srgbClr val="E04621"/>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BB77ECDF-9AF9-43CA-BC14-65ACDB387AAE}"/>
              </a:ext>
            </a:extLst>
          </p:cNvPr>
          <p:cNvSpPr txBox="1"/>
          <p:nvPr/>
        </p:nvSpPr>
        <p:spPr>
          <a:xfrm>
            <a:off x="230816" y="1392206"/>
            <a:ext cx="4465146" cy="1154162"/>
          </a:xfrm>
          <a:prstGeom prst="rect">
            <a:avLst/>
          </a:prstGeom>
          <a:noFill/>
        </p:spPr>
        <p:txBody>
          <a:bodyPr wrap="square" rtlCol="0">
            <a:spAutoFit/>
          </a:bodyPr>
          <a:lstStyle/>
          <a:p>
            <a:pPr algn="r"/>
            <a:r>
              <a:rPr lang="en-US" sz="1400" dirty="0">
                <a:solidFill>
                  <a:srgbClr val="E76C0F"/>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737698D-0B2C-488A-9622-E011014F81C1}"/>
              </a:ext>
            </a:extLst>
          </p:cNvPr>
          <p:cNvSpPr txBox="1"/>
          <p:nvPr/>
        </p:nvSpPr>
        <p:spPr>
          <a:xfrm>
            <a:off x="85744" y="3098441"/>
            <a:ext cx="3663980" cy="1354217"/>
          </a:xfrm>
          <a:prstGeom prst="rect">
            <a:avLst/>
          </a:prstGeom>
          <a:noFill/>
        </p:spPr>
        <p:txBody>
          <a:bodyPr wrap="square" rtlCol="0">
            <a:spAutoFit/>
          </a:bodyPr>
          <a:lstStyle/>
          <a:p>
            <a:pPr algn="r"/>
            <a:r>
              <a:rPr lang="en-US" sz="1400" dirty="0">
                <a:solidFill>
                  <a:srgbClr val="CE8E40"/>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TextBox 26">
            <a:extLst>
              <a:ext uri="{FF2B5EF4-FFF2-40B4-BE49-F238E27FC236}">
                <a16:creationId xmlns:a16="http://schemas.microsoft.com/office/drawing/2014/main" id="{66862AAF-0E0F-4EB7-A6E1-88CC4964B531}"/>
              </a:ext>
            </a:extLst>
          </p:cNvPr>
          <p:cNvSpPr txBox="1"/>
          <p:nvPr/>
        </p:nvSpPr>
        <p:spPr>
          <a:xfrm>
            <a:off x="76200" y="5486400"/>
            <a:ext cx="4480560" cy="1154162"/>
          </a:xfrm>
          <a:prstGeom prst="rect">
            <a:avLst/>
          </a:prstGeom>
          <a:noFill/>
        </p:spPr>
        <p:txBody>
          <a:bodyPr wrap="square" rtlCol="0">
            <a:spAutoFit/>
          </a:bodyPr>
          <a:lstStyle/>
          <a:p>
            <a:pPr algn="r"/>
            <a:r>
              <a:rPr lang="en-US" sz="1400" dirty="0">
                <a:solidFill>
                  <a:srgbClr val="F89120"/>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253605"/>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3E9599D9-C835-471D-B903-5D9AE07B5A94}"/>
              </a:ext>
            </a:extLst>
          </p:cNvPr>
          <p:cNvGrpSpPr/>
          <p:nvPr/>
        </p:nvGrpSpPr>
        <p:grpSpPr>
          <a:xfrm>
            <a:off x="7304157" y="3090064"/>
            <a:ext cx="822960" cy="822960"/>
            <a:chOff x="7379071" y="3962400"/>
            <a:chExt cx="822960" cy="822960"/>
          </a:xfrm>
        </p:grpSpPr>
        <p:sp>
          <p:nvSpPr>
            <p:cNvPr id="34" name="Oval 33">
              <a:extLst>
                <a:ext uri="{FF2B5EF4-FFF2-40B4-BE49-F238E27FC236}">
                  <a16:creationId xmlns:a16="http://schemas.microsoft.com/office/drawing/2014/main" id="{D27B8915-E0CC-4BDD-8A17-3A59A2BC1CDE}"/>
                </a:ext>
              </a:extLst>
            </p:cNvPr>
            <p:cNvSpPr>
              <a:spLocks noChangeAspect="1"/>
            </p:cNvSpPr>
            <p:nvPr/>
          </p:nvSpPr>
          <p:spPr>
            <a:xfrm>
              <a:off x="7379071" y="3962400"/>
              <a:ext cx="822960" cy="822960"/>
            </a:xfrm>
            <a:prstGeom prst="ellipse">
              <a:avLst/>
            </a:prstGeom>
            <a:solidFill>
              <a:srgbClr val="CF3510"/>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9C99BF62-4338-4D5D-97E0-AECC35D9F291}"/>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6" name="TextBox 35">
            <a:extLst>
              <a:ext uri="{FF2B5EF4-FFF2-40B4-BE49-F238E27FC236}">
                <a16:creationId xmlns:a16="http://schemas.microsoft.com/office/drawing/2014/main" id="{7EA8FFB0-23B9-42DB-AC4F-05E99895C9E7}"/>
              </a:ext>
            </a:extLst>
          </p:cNvPr>
          <p:cNvSpPr txBox="1"/>
          <p:nvPr/>
        </p:nvSpPr>
        <p:spPr>
          <a:xfrm>
            <a:off x="8382000" y="3099816"/>
            <a:ext cx="3657600" cy="1354217"/>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7" name="Group 36">
            <a:extLst>
              <a:ext uri="{FF2B5EF4-FFF2-40B4-BE49-F238E27FC236}">
                <a16:creationId xmlns:a16="http://schemas.microsoft.com/office/drawing/2014/main" id="{9FB871F0-9FBA-4653-88C5-8D247BEF040A}"/>
              </a:ext>
            </a:extLst>
          </p:cNvPr>
          <p:cNvGrpSpPr/>
          <p:nvPr/>
        </p:nvGrpSpPr>
        <p:grpSpPr>
          <a:xfrm>
            <a:off x="7294060" y="4389120"/>
            <a:ext cx="822960" cy="822960"/>
            <a:chOff x="7379071" y="3962400"/>
            <a:chExt cx="822960" cy="822960"/>
          </a:xfrm>
        </p:grpSpPr>
        <p:sp>
          <p:nvSpPr>
            <p:cNvPr id="38" name="Oval 37">
              <a:extLst>
                <a:ext uri="{FF2B5EF4-FFF2-40B4-BE49-F238E27FC236}">
                  <a16:creationId xmlns:a16="http://schemas.microsoft.com/office/drawing/2014/main" id="{6449FA49-54EA-4E61-8E67-DA7FFF260634}"/>
                </a:ext>
              </a:extLst>
            </p:cNvPr>
            <p:cNvSpPr>
              <a:spLocks noChangeAspect="1"/>
            </p:cNvSpPr>
            <p:nvPr/>
          </p:nvSpPr>
          <p:spPr>
            <a:xfrm>
              <a:off x="7379071" y="3962400"/>
              <a:ext cx="822960" cy="822960"/>
            </a:xfrm>
            <a:prstGeom prst="ellipse">
              <a:avLst/>
            </a:prstGeom>
            <a:solidFill>
              <a:srgbClr val="BF2500"/>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0D41BF7-7202-46AF-994A-28FF692CB5F7}"/>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0" name="TextBox 39">
            <a:extLst>
              <a:ext uri="{FF2B5EF4-FFF2-40B4-BE49-F238E27FC236}">
                <a16:creationId xmlns:a16="http://schemas.microsoft.com/office/drawing/2014/main" id="{400D5639-06B5-48E6-9C15-6418A9C97E0A}"/>
              </a:ext>
            </a:extLst>
          </p:cNvPr>
          <p:cNvSpPr txBox="1"/>
          <p:nvPr/>
        </p:nvSpPr>
        <p:spPr>
          <a:xfrm>
            <a:off x="7749044" y="5486400"/>
            <a:ext cx="4480560" cy="1154162"/>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802E3314-5CEB-48D1-AC30-8568D5BDF7EF}"/>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42" name="Picture 41">
            <a:hlinkClick r:id="rId6"/>
            <a:extLst>
              <a:ext uri="{FF2B5EF4-FFF2-40B4-BE49-F238E27FC236}">
                <a16:creationId xmlns:a16="http://schemas.microsoft.com/office/drawing/2014/main" id="{332EB511-2C9A-4EAB-87A7-4BE9CCA9614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9593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000"/>
                            </p:stCondLst>
                            <p:childTnLst>
                              <p:par>
                                <p:cTn id="16" presetID="53" presetClass="entr" presetSubtype="528"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500" fill="hold"/>
                                        <p:tgtEl>
                                          <p:spTgt spid="21"/>
                                        </p:tgtEl>
                                        <p:attrNameLst>
                                          <p:attrName>ppt_w</p:attrName>
                                        </p:attrNameLst>
                                      </p:cBhvr>
                                      <p:tavLst>
                                        <p:tav tm="0">
                                          <p:val>
                                            <p:fltVal val="0"/>
                                          </p:val>
                                        </p:tav>
                                        <p:tav tm="100000">
                                          <p:val>
                                            <p:strVal val="#ppt_w"/>
                                          </p:val>
                                        </p:tav>
                                      </p:tavLst>
                                    </p:anim>
                                    <p:anim calcmode="lin" valueType="num">
                                      <p:cBhvr>
                                        <p:cTn id="19" dur="500" fill="hold"/>
                                        <p:tgtEl>
                                          <p:spTgt spid="21"/>
                                        </p:tgtEl>
                                        <p:attrNameLst>
                                          <p:attrName>ppt_h</p:attrName>
                                        </p:attrNameLst>
                                      </p:cBhvr>
                                      <p:tavLst>
                                        <p:tav tm="0">
                                          <p:val>
                                            <p:fltVal val="0"/>
                                          </p:val>
                                        </p:tav>
                                        <p:tav tm="100000">
                                          <p:val>
                                            <p:strVal val="#ppt_h"/>
                                          </p:val>
                                        </p:tav>
                                      </p:tavLst>
                                    </p:anim>
                                    <p:animEffect transition="in" filter="fade">
                                      <p:cBhvr>
                                        <p:cTn id="20" dur="500"/>
                                        <p:tgtEl>
                                          <p:spTgt spid="21"/>
                                        </p:tgtEl>
                                      </p:cBhvr>
                                    </p:animEffect>
                                    <p:anim calcmode="lin" valueType="num">
                                      <p:cBhvr>
                                        <p:cTn id="21" dur="500" fill="hold"/>
                                        <p:tgtEl>
                                          <p:spTgt spid="21"/>
                                        </p:tgtEl>
                                        <p:attrNameLst>
                                          <p:attrName>ppt_x</p:attrName>
                                        </p:attrNameLst>
                                      </p:cBhvr>
                                      <p:tavLst>
                                        <p:tav tm="0">
                                          <p:val>
                                            <p:fltVal val="0.5"/>
                                          </p:val>
                                        </p:tav>
                                        <p:tav tm="100000">
                                          <p:val>
                                            <p:strVal val="#ppt_x"/>
                                          </p:val>
                                        </p:tav>
                                      </p:tavLst>
                                    </p:anim>
                                    <p:anim calcmode="lin" valueType="num">
                                      <p:cBhvr>
                                        <p:cTn id="22" dur="500" fill="hold"/>
                                        <p:tgtEl>
                                          <p:spTgt spid="21"/>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fltVal val="0.5"/>
                                          </p:val>
                                        </p:tav>
                                        <p:tav tm="100000">
                                          <p:val>
                                            <p:strVal val="#ppt_x"/>
                                          </p:val>
                                        </p:tav>
                                      </p:tavLst>
                                    </p:anim>
                                    <p:anim calcmode="lin" valueType="num">
                                      <p:cBhvr>
                                        <p:cTn id="29" dur="500" fill="hold"/>
                                        <p:tgtEl>
                                          <p:spTgt spid="23"/>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528"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anim calcmode="lin" valueType="num">
                                      <p:cBhvr>
                                        <p:cTn id="42" dur="500" fill="hold"/>
                                        <p:tgtEl>
                                          <p:spTgt spid="29"/>
                                        </p:tgtEl>
                                        <p:attrNameLst>
                                          <p:attrName>ppt_x</p:attrName>
                                        </p:attrNameLst>
                                      </p:cBhvr>
                                      <p:tavLst>
                                        <p:tav tm="0">
                                          <p:val>
                                            <p:fltVal val="0.5"/>
                                          </p:val>
                                        </p:tav>
                                        <p:tav tm="100000">
                                          <p:val>
                                            <p:strVal val="#ppt_x"/>
                                          </p:val>
                                        </p:tav>
                                      </p:tavLst>
                                    </p:anim>
                                    <p:anim calcmode="lin" valueType="num">
                                      <p:cBhvr>
                                        <p:cTn id="43" dur="500" fill="hold"/>
                                        <p:tgtEl>
                                          <p:spTgt spid="29"/>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42" presetClass="entr" presetSubtype="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53" presetClass="entr" presetSubtype="528"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anim calcmode="lin" valueType="num">
                                      <p:cBhvr>
                                        <p:cTn id="56" dur="500" fill="hold"/>
                                        <p:tgtEl>
                                          <p:spTgt spid="30"/>
                                        </p:tgtEl>
                                        <p:attrNameLst>
                                          <p:attrName>ppt_x</p:attrName>
                                        </p:attrNameLst>
                                      </p:cBhvr>
                                      <p:tavLst>
                                        <p:tav tm="0">
                                          <p:val>
                                            <p:fltVal val="0.5"/>
                                          </p:val>
                                        </p:tav>
                                        <p:tav tm="100000">
                                          <p:val>
                                            <p:strVal val="#ppt_x"/>
                                          </p:val>
                                        </p:tav>
                                      </p:tavLst>
                                    </p:anim>
                                    <p:anim calcmode="lin" valueType="num">
                                      <p:cBhvr>
                                        <p:cTn id="57" dur="500" fill="hold"/>
                                        <p:tgtEl>
                                          <p:spTgt spid="30"/>
                                        </p:tgtEl>
                                        <p:attrNameLst>
                                          <p:attrName>ppt_y</p:attrName>
                                        </p:attrNameLst>
                                      </p:cBhvr>
                                      <p:tavLst>
                                        <p:tav tm="0">
                                          <p:val>
                                            <p:fltVal val="0.5"/>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53" presetClass="entr" presetSubtype="528"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p:cTn id="67" dur="500" fill="hold"/>
                                        <p:tgtEl>
                                          <p:spTgt spid="31"/>
                                        </p:tgtEl>
                                        <p:attrNameLst>
                                          <p:attrName>ppt_w</p:attrName>
                                        </p:attrNameLst>
                                      </p:cBhvr>
                                      <p:tavLst>
                                        <p:tav tm="0">
                                          <p:val>
                                            <p:fltVal val="0"/>
                                          </p:val>
                                        </p:tav>
                                        <p:tav tm="100000">
                                          <p:val>
                                            <p:strVal val="#ppt_w"/>
                                          </p:val>
                                        </p:tav>
                                      </p:tavLst>
                                    </p:anim>
                                    <p:anim calcmode="lin" valueType="num">
                                      <p:cBhvr>
                                        <p:cTn id="68" dur="500" fill="hold"/>
                                        <p:tgtEl>
                                          <p:spTgt spid="31"/>
                                        </p:tgtEl>
                                        <p:attrNameLst>
                                          <p:attrName>ppt_h</p:attrName>
                                        </p:attrNameLst>
                                      </p:cBhvr>
                                      <p:tavLst>
                                        <p:tav tm="0">
                                          <p:val>
                                            <p:fltVal val="0"/>
                                          </p:val>
                                        </p:tav>
                                        <p:tav tm="100000">
                                          <p:val>
                                            <p:strVal val="#ppt_h"/>
                                          </p:val>
                                        </p:tav>
                                      </p:tavLst>
                                    </p:anim>
                                    <p:animEffect transition="in" filter="fade">
                                      <p:cBhvr>
                                        <p:cTn id="69" dur="500"/>
                                        <p:tgtEl>
                                          <p:spTgt spid="31"/>
                                        </p:tgtEl>
                                      </p:cBhvr>
                                    </p:animEffect>
                                    <p:anim calcmode="lin" valueType="num">
                                      <p:cBhvr>
                                        <p:cTn id="70" dur="500" fill="hold"/>
                                        <p:tgtEl>
                                          <p:spTgt spid="31"/>
                                        </p:tgtEl>
                                        <p:attrNameLst>
                                          <p:attrName>ppt_x</p:attrName>
                                        </p:attrNameLst>
                                      </p:cBhvr>
                                      <p:tavLst>
                                        <p:tav tm="0">
                                          <p:val>
                                            <p:fltVal val="0.5"/>
                                          </p:val>
                                        </p:tav>
                                        <p:tav tm="100000">
                                          <p:val>
                                            <p:strVal val="#ppt_x"/>
                                          </p:val>
                                        </p:tav>
                                      </p:tavLst>
                                    </p:anim>
                                    <p:anim calcmode="lin" valueType="num">
                                      <p:cBhvr>
                                        <p:cTn id="71" dur="500" fill="hold"/>
                                        <p:tgtEl>
                                          <p:spTgt spid="31"/>
                                        </p:tgtEl>
                                        <p:attrNameLst>
                                          <p:attrName>ppt_y</p:attrName>
                                        </p:attrNameLst>
                                      </p:cBhvr>
                                      <p:tavLst>
                                        <p:tav tm="0">
                                          <p:val>
                                            <p:fltVal val="0.5"/>
                                          </p:val>
                                        </p:tav>
                                        <p:tav tm="100000">
                                          <p:val>
                                            <p:strVal val="#ppt_y"/>
                                          </p:val>
                                        </p:tav>
                                      </p:tavLst>
                                    </p:anim>
                                  </p:childTnLst>
                                </p:cTn>
                              </p:par>
                            </p:childTnLst>
                          </p:cTn>
                        </p:par>
                        <p:par>
                          <p:cTn id="72" fill="hold">
                            <p:stCondLst>
                              <p:cond delay="6000"/>
                            </p:stCondLst>
                            <p:childTnLst>
                              <p:par>
                                <p:cTn id="73" presetID="42"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par>
                          <p:cTn id="78" fill="hold">
                            <p:stCondLst>
                              <p:cond delay="7000"/>
                            </p:stCondLst>
                            <p:childTnLst>
                              <p:par>
                                <p:cTn id="79" presetID="53" presetClass="entr" presetSubtype="528" fill="hold" nodeType="after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animEffect transition="in" filter="fade">
                                      <p:cBhvr>
                                        <p:cTn id="83" dur="500"/>
                                        <p:tgtEl>
                                          <p:spTgt spid="32"/>
                                        </p:tgtEl>
                                      </p:cBhvr>
                                    </p:animEffect>
                                    <p:anim calcmode="lin" valueType="num">
                                      <p:cBhvr>
                                        <p:cTn id="84" dur="500" fill="hold"/>
                                        <p:tgtEl>
                                          <p:spTgt spid="32"/>
                                        </p:tgtEl>
                                        <p:attrNameLst>
                                          <p:attrName>ppt_x</p:attrName>
                                        </p:attrNameLst>
                                      </p:cBhvr>
                                      <p:tavLst>
                                        <p:tav tm="0">
                                          <p:val>
                                            <p:fltVal val="0.5"/>
                                          </p:val>
                                        </p:tav>
                                        <p:tav tm="100000">
                                          <p:val>
                                            <p:strVal val="#ppt_x"/>
                                          </p:val>
                                        </p:tav>
                                      </p:tavLst>
                                    </p:anim>
                                    <p:anim calcmode="lin" valueType="num">
                                      <p:cBhvr>
                                        <p:cTn id="85" dur="500" fill="hold"/>
                                        <p:tgtEl>
                                          <p:spTgt spid="32"/>
                                        </p:tgtEl>
                                        <p:attrNameLst>
                                          <p:attrName>ppt_y</p:attrName>
                                        </p:attrNameLst>
                                      </p:cBhvr>
                                      <p:tavLst>
                                        <p:tav tm="0">
                                          <p:val>
                                            <p:fltVal val="0.5"/>
                                          </p:val>
                                        </p:tav>
                                        <p:tav tm="100000">
                                          <p:val>
                                            <p:strVal val="#ppt_y"/>
                                          </p:val>
                                        </p:tav>
                                      </p:tavLst>
                                    </p:anim>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1000"/>
                                        <p:tgtEl>
                                          <p:spTgt spid="24"/>
                                        </p:tgtEl>
                                      </p:cBhvr>
                                    </p:animEffect>
                                    <p:anim calcmode="lin" valueType="num">
                                      <p:cBhvr>
                                        <p:cTn id="90" dur="1000" fill="hold"/>
                                        <p:tgtEl>
                                          <p:spTgt spid="24"/>
                                        </p:tgtEl>
                                        <p:attrNameLst>
                                          <p:attrName>ppt_x</p:attrName>
                                        </p:attrNameLst>
                                      </p:cBhvr>
                                      <p:tavLst>
                                        <p:tav tm="0">
                                          <p:val>
                                            <p:strVal val="#ppt_x"/>
                                          </p:val>
                                        </p:tav>
                                        <p:tav tm="100000">
                                          <p:val>
                                            <p:strVal val="#ppt_x"/>
                                          </p:val>
                                        </p:tav>
                                      </p:tavLst>
                                    </p:anim>
                                    <p:anim calcmode="lin" valueType="num">
                                      <p:cBhvr>
                                        <p:cTn id="91" dur="1000" fill="hold"/>
                                        <p:tgtEl>
                                          <p:spTgt spid="24"/>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53" presetClass="entr" presetSubtype="528" fill="hold" nodeType="afterEffect">
                                  <p:stCondLst>
                                    <p:cond delay="0"/>
                                  </p:stCondLst>
                                  <p:childTnLst>
                                    <p:set>
                                      <p:cBhvr>
                                        <p:cTn id="94" dur="1" fill="hold">
                                          <p:stCondLst>
                                            <p:cond delay="0"/>
                                          </p:stCondLst>
                                        </p:cTn>
                                        <p:tgtEl>
                                          <p:spTgt spid="33"/>
                                        </p:tgtEl>
                                        <p:attrNameLst>
                                          <p:attrName>style.visibility</p:attrName>
                                        </p:attrNameLst>
                                      </p:cBhvr>
                                      <p:to>
                                        <p:strVal val="visible"/>
                                      </p:to>
                                    </p:set>
                                    <p:anim calcmode="lin" valueType="num">
                                      <p:cBhvr>
                                        <p:cTn id="95" dur="500" fill="hold"/>
                                        <p:tgtEl>
                                          <p:spTgt spid="33"/>
                                        </p:tgtEl>
                                        <p:attrNameLst>
                                          <p:attrName>ppt_w</p:attrName>
                                        </p:attrNameLst>
                                      </p:cBhvr>
                                      <p:tavLst>
                                        <p:tav tm="0">
                                          <p:val>
                                            <p:fltVal val="0"/>
                                          </p:val>
                                        </p:tav>
                                        <p:tav tm="100000">
                                          <p:val>
                                            <p:strVal val="#ppt_w"/>
                                          </p:val>
                                        </p:tav>
                                      </p:tavLst>
                                    </p:anim>
                                    <p:anim calcmode="lin" valueType="num">
                                      <p:cBhvr>
                                        <p:cTn id="96" dur="500" fill="hold"/>
                                        <p:tgtEl>
                                          <p:spTgt spid="33"/>
                                        </p:tgtEl>
                                        <p:attrNameLst>
                                          <p:attrName>ppt_h</p:attrName>
                                        </p:attrNameLst>
                                      </p:cBhvr>
                                      <p:tavLst>
                                        <p:tav tm="0">
                                          <p:val>
                                            <p:fltVal val="0"/>
                                          </p:val>
                                        </p:tav>
                                        <p:tav tm="100000">
                                          <p:val>
                                            <p:strVal val="#ppt_h"/>
                                          </p:val>
                                        </p:tav>
                                      </p:tavLst>
                                    </p:anim>
                                    <p:animEffect transition="in" filter="fade">
                                      <p:cBhvr>
                                        <p:cTn id="97" dur="500"/>
                                        <p:tgtEl>
                                          <p:spTgt spid="33"/>
                                        </p:tgtEl>
                                      </p:cBhvr>
                                    </p:animEffect>
                                    <p:anim calcmode="lin" valueType="num">
                                      <p:cBhvr>
                                        <p:cTn id="98" dur="500" fill="hold"/>
                                        <p:tgtEl>
                                          <p:spTgt spid="33"/>
                                        </p:tgtEl>
                                        <p:attrNameLst>
                                          <p:attrName>ppt_x</p:attrName>
                                        </p:attrNameLst>
                                      </p:cBhvr>
                                      <p:tavLst>
                                        <p:tav tm="0">
                                          <p:val>
                                            <p:fltVal val="0.5"/>
                                          </p:val>
                                        </p:tav>
                                        <p:tav tm="100000">
                                          <p:val>
                                            <p:strVal val="#ppt_x"/>
                                          </p:val>
                                        </p:tav>
                                      </p:tavLst>
                                    </p:anim>
                                    <p:anim calcmode="lin" valueType="num">
                                      <p:cBhvr>
                                        <p:cTn id="99" dur="500" fill="hold"/>
                                        <p:tgtEl>
                                          <p:spTgt spid="33"/>
                                        </p:tgtEl>
                                        <p:attrNameLst>
                                          <p:attrName>ppt_y</p:attrName>
                                        </p:attrNameLst>
                                      </p:cBhvr>
                                      <p:tavLst>
                                        <p:tav tm="0">
                                          <p:val>
                                            <p:fltVal val="0.5"/>
                                          </p:val>
                                        </p:tav>
                                        <p:tav tm="100000">
                                          <p:val>
                                            <p:strVal val="#ppt_y"/>
                                          </p:val>
                                        </p:tav>
                                      </p:tavLst>
                                    </p:anim>
                                  </p:childTnLst>
                                </p:cTn>
                              </p:par>
                            </p:childTnLst>
                          </p:cTn>
                        </p:par>
                        <p:par>
                          <p:cTn id="100" fill="hold">
                            <p:stCondLst>
                              <p:cond delay="9000"/>
                            </p:stCondLst>
                            <p:childTnLst>
                              <p:par>
                                <p:cTn id="101" presetID="42" presetClass="entr" presetSubtype="0" fill="hold" grpId="0"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1000"/>
                                        <p:tgtEl>
                                          <p:spTgt spid="36"/>
                                        </p:tgtEl>
                                      </p:cBhvr>
                                    </p:animEffect>
                                    <p:anim calcmode="lin" valueType="num">
                                      <p:cBhvr>
                                        <p:cTn id="104" dur="1000" fill="hold"/>
                                        <p:tgtEl>
                                          <p:spTgt spid="36"/>
                                        </p:tgtEl>
                                        <p:attrNameLst>
                                          <p:attrName>ppt_x</p:attrName>
                                        </p:attrNameLst>
                                      </p:cBhvr>
                                      <p:tavLst>
                                        <p:tav tm="0">
                                          <p:val>
                                            <p:strVal val="#ppt_x"/>
                                          </p:val>
                                        </p:tav>
                                        <p:tav tm="100000">
                                          <p:val>
                                            <p:strVal val="#ppt_x"/>
                                          </p:val>
                                        </p:tav>
                                      </p:tavLst>
                                    </p:anim>
                                    <p:anim calcmode="lin" valueType="num">
                                      <p:cBhvr>
                                        <p:cTn id="105" dur="1000" fill="hold"/>
                                        <p:tgtEl>
                                          <p:spTgt spid="36"/>
                                        </p:tgtEl>
                                        <p:attrNameLst>
                                          <p:attrName>ppt_y</p:attrName>
                                        </p:attrNameLst>
                                      </p:cBhvr>
                                      <p:tavLst>
                                        <p:tav tm="0">
                                          <p:val>
                                            <p:strVal val="#ppt_y+.1"/>
                                          </p:val>
                                        </p:tav>
                                        <p:tav tm="100000">
                                          <p:val>
                                            <p:strVal val="#ppt_y"/>
                                          </p:val>
                                        </p:tav>
                                      </p:tavLst>
                                    </p:anim>
                                  </p:childTnLst>
                                </p:cTn>
                              </p:par>
                            </p:childTnLst>
                          </p:cTn>
                        </p:par>
                        <p:par>
                          <p:cTn id="106" fill="hold">
                            <p:stCondLst>
                              <p:cond delay="10000"/>
                            </p:stCondLst>
                            <p:childTnLst>
                              <p:par>
                                <p:cTn id="107" presetID="53" presetClass="entr" presetSubtype="528" fill="hold" nodeType="afterEffect">
                                  <p:stCondLst>
                                    <p:cond delay="0"/>
                                  </p:stCondLst>
                                  <p:childTnLst>
                                    <p:set>
                                      <p:cBhvr>
                                        <p:cTn id="108" dur="1" fill="hold">
                                          <p:stCondLst>
                                            <p:cond delay="0"/>
                                          </p:stCondLst>
                                        </p:cTn>
                                        <p:tgtEl>
                                          <p:spTgt spid="37"/>
                                        </p:tgtEl>
                                        <p:attrNameLst>
                                          <p:attrName>style.visibility</p:attrName>
                                        </p:attrNameLst>
                                      </p:cBhvr>
                                      <p:to>
                                        <p:strVal val="visible"/>
                                      </p:to>
                                    </p:set>
                                    <p:anim calcmode="lin" valueType="num">
                                      <p:cBhvr>
                                        <p:cTn id="109" dur="500" fill="hold"/>
                                        <p:tgtEl>
                                          <p:spTgt spid="37"/>
                                        </p:tgtEl>
                                        <p:attrNameLst>
                                          <p:attrName>ppt_w</p:attrName>
                                        </p:attrNameLst>
                                      </p:cBhvr>
                                      <p:tavLst>
                                        <p:tav tm="0">
                                          <p:val>
                                            <p:fltVal val="0"/>
                                          </p:val>
                                        </p:tav>
                                        <p:tav tm="100000">
                                          <p:val>
                                            <p:strVal val="#ppt_w"/>
                                          </p:val>
                                        </p:tav>
                                      </p:tavLst>
                                    </p:anim>
                                    <p:anim calcmode="lin" valueType="num">
                                      <p:cBhvr>
                                        <p:cTn id="110" dur="500" fill="hold"/>
                                        <p:tgtEl>
                                          <p:spTgt spid="37"/>
                                        </p:tgtEl>
                                        <p:attrNameLst>
                                          <p:attrName>ppt_h</p:attrName>
                                        </p:attrNameLst>
                                      </p:cBhvr>
                                      <p:tavLst>
                                        <p:tav tm="0">
                                          <p:val>
                                            <p:fltVal val="0"/>
                                          </p:val>
                                        </p:tav>
                                        <p:tav tm="100000">
                                          <p:val>
                                            <p:strVal val="#ppt_h"/>
                                          </p:val>
                                        </p:tav>
                                      </p:tavLst>
                                    </p:anim>
                                    <p:animEffect transition="in" filter="fade">
                                      <p:cBhvr>
                                        <p:cTn id="111" dur="500"/>
                                        <p:tgtEl>
                                          <p:spTgt spid="37"/>
                                        </p:tgtEl>
                                      </p:cBhvr>
                                    </p:animEffect>
                                    <p:anim calcmode="lin" valueType="num">
                                      <p:cBhvr>
                                        <p:cTn id="112" dur="500" fill="hold"/>
                                        <p:tgtEl>
                                          <p:spTgt spid="37"/>
                                        </p:tgtEl>
                                        <p:attrNameLst>
                                          <p:attrName>ppt_x</p:attrName>
                                        </p:attrNameLst>
                                      </p:cBhvr>
                                      <p:tavLst>
                                        <p:tav tm="0">
                                          <p:val>
                                            <p:fltVal val="0.5"/>
                                          </p:val>
                                        </p:tav>
                                        <p:tav tm="100000">
                                          <p:val>
                                            <p:strVal val="#ppt_x"/>
                                          </p:val>
                                        </p:tav>
                                      </p:tavLst>
                                    </p:anim>
                                    <p:anim calcmode="lin" valueType="num">
                                      <p:cBhvr>
                                        <p:cTn id="113" dur="500" fill="hold"/>
                                        <p:tgtEl>
                                          <p:spTgt spid="37"/>
                                        </p:tgtEl>
                                        <p:attrNameLst>
                                          <p:attrName>ppt_y</p:attrName>
                                        </p:attrNameLst>
                                      </p:cBhvr>
                                      <p:tavLst>
                                        <p:tav tm="0">
                                          <p:val>
                                            <p:fltVal val="0.5"/>
                                          </p:val>
                                        </p:tav>
                                        <p:tav tm="100000">
                                          <p:val>
                                            <p:strVal val="#ppt_y"/>
                                          </p:val>
                                        </p:tav>
                                      </p:tavLst>
                                    </p:anim>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fade">
                                      <p:cBhvr>
                                        <p:cTn id="117" dur="1000"/>
                                        <p:tgtEl>
                                          <p:spTgt spid="40"/>
                                        </p:tgtEl>
                                      </p:cBhvr>
                                    </p:animEffect>
                                    <p:anim calcmode="lin" valueType="num">
                                      <p:cBhvr>
                                        <p:cTn id="118" dur="1000" fill="hold"/>
                                        <p:tgtEl>
                                          <p:spTgt spid="40"/>
                                        </p:tgtEl>
                                        <p:attrNameLst>
                                          <p:attrName>ppt_x</p:attrName>
                                        </p:attrNameLst>
                                      </p:cBhvr>
                                      <p:tavLst>
                                        <p:tav tm="0">
                                          <p:val>
                                            <p:strVal val="#ppt_x"/>
                                          </p:val>
                                        </p:tav>
                                        <p:tav tm="100000">
                                          <p:val>
                                            <p:strVal val="#ppt_x"/>
                                          </p:val>
                                        </p:tav>
                                      </p:tavLst>
                                    </p:anim>
                                    <p:anim calcmode="lin" valueType="num">
                                      <p:cBhvr>
                                        <p:cTn id="11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p:bldP spid="25" grpId="0"/>
      <p:bldP spid="26" grpId="0"/>
      <p:bldP spid="27" grpId="0"/>
      <p:bldP spid="28" grpId="0"/>
      <p:bldP spid="36"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1566</Words>
  <Application>Microsoft Office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2019-06-22T18:30:22Z</dcterms:modified>
</cp:coreProperties>
</file>