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ED7D31"/>
    <a:srgbClr val="00B0F0"/>
    <a:srgbClr val="4472C4"/>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268219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hyperlink" Target="http://powerpoint.sage-fox.com/"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a:solidFill>
                  <a:schemeClr val="bg1">
                    <a:lumMod val="75000"/>
                  </a:schemeClr>
                </a:solidFill>
                <a:hlinkClick r:id="rId3"/>
              </a:rPr>
              <a:t>Free PowerPoint Templates</a:t>
            </a:r>
            <a:endParaRPr lang="en-US" sz="100" dirty="0">
              <a:solidFill>
                <a:schemeClr val="bg1">
                  <a:lumMod val="75000"/>
                </a:schemeClr>
              </a:solidFill>
            </a:endParaRPr>
          </a:p>
        </p:txBody>
      </p:sp>
      <p:sp>
        <p:nvSpPr>
          <p:cNvPr id="42" name="Rounded Rectangle 41"/>
          <p:cNvSpPr/>
          <p:nvPr/>
        </p:nvSpPr>
        <p:spPr>
          <a:xfrm>
            <a:off x="313564" y="5692799"/>
            <a:ext cx="3916112" cy="950507"/>
          </a:xfrm>
          <a:prstGeom prst="roundRect">
            <a:avLst/>
          </a:prstGeom>
          <a:gradFill>
            <a:gsLst>
              <a:gs pos="0">
                <a:schemeClr val="accent1"/>
              </a:gs>
              <a:gs pos="74000">
                <a:schemeClr val="accent1">
                  <a:alpha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5809405" y="5701892"/>
            <a:ext cx="3916112" cy="950507"/>
          </a:xfrm>
          <a:prstGeom prst="roundRect">
            <a:avLst/>
          </a:prstGeom>
          <a:gradFill>
            <a:gsLst>
              <a:gs pos="0">
                <a:schemeClr val="accent1"/>
              </a:gs>
              <a:gs pos="74000">
                <a:schemeClr val="accent1">
                  <a:alpha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7830015" y="4265479"/>
            <a:ext cx="3916112" cy="950507"/>
          </a:xfrm>
          <a:prstGeom prst="roundRect">
            <a:avLst/>
          </a:prstGeom>
          <a:gradFill>
            <a:gsLst>
              <a:gs pos="0">
                <a:schemeClr val="accent1"/>
              </a:gs>
              <a:gs pos="74000">
                <a:schemeClr val="accent1">
                  <a:alpha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32" idx="2"/>
          </p:cNvCxnSpPr>
          <p:nvPr/>
        </p:nvCxnSpPr>
        <p:spPr>
          <a:xfrm>
            <a:off x="4233726" y="3649892"/>
            <a:ext cx="60481" cy="606494"/>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33" idx="2"/>
            <a:endCxn id="44" idx="0"/>
          </p:cNvCxnSpPr>
          <p:nvPr/>
        </p:nvCxnSpPr>
        <p:spPr>
          <a:xfrm>
            <a:off x="6989386" y="3657479"/>
            <a:ext cx="778075" cy="204441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 idx="2"/>
            <a:endCxn id="42" idx="0"/>
          </p:cNvCxnSpPr>
          <p:nvPr/>
        </p:nvCxnSpPr>
        <p:spPr>
          <a:xfrm>
            <a:off x="1497595" y="3649892"/>
            <a:ext cx="774025" cy="204290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4" idx="2"/>
            <a:endCxn id="45" idx="0"/>
          </p:cNvCxnSpPr>
          <p:nvPr/>
        </p:nvCxnSpPr>
        <p:spPr>
          <a:xfrm>
            <a:off x="9725517" y="3673326"/>
            <a:ext cx="62554" cy="59215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933588" y="4325233"/>
            <a:ext cx="3708966" cy="954107"/>
          </a:xfrm>
          <a:prstGeom prst="rect">
            <a:avLst/>
          </a:prstGeom>
          <a:noFill/>
        </p:spPr>
        <p:txBody>
          <a:bodyPr wrap="square" rtlCol="0">
            <a:spAutoFit/>
          </a:bodyPr>
          <a:lstStyle/>
          <a:p>
            <a:r>
              <a:rPr lang="en-US" sz="1400" dirty="0">
                <a:solidFill>
                  <a:schemeClr val="bg1"/>
                </a:solidFill>
              </a:rPr>
              <a:t>Lorem ipsum dolor sit amet, urna scelerisque, lacus wisi, congue suspendisse eget scelerisque in porta est, ipsum cras. Ornare sit elit, litora lacus ea</a:t>
            </a:r>
            <a:endParaRPr lang="en-US" sz="1400" dirty="0">
              <a:solidFill>
                <a:schemeClr val="bg1"/>
              </a:solidFill>
              <a:cs typeface="Estrangelo Edessa" panose="03080600000000000000" pitchFamily="66" charset="0"/>
            </a:endParaRPr>
          </a:p>
        </p:txBody>
      </p:sp>
      <p:sp>
        <p:nvSpPr>
          <p:cNvPr id="56" name="TextBox 55"/>
          <p:cNvSpPr txBox="1"/>
          <p:nvPr/>
        </p:nvSpPr>
        <p:spPr>
          <a:xfrm>
            <a:off x="5975532" y="5752553"/>
            <a:ext cx="3708966" cy="954107"/>
          </a:xfrm>
          <a:prstGeom prst="rect">
            <a:avLst/>
          </a:prstGeom>
          <a:noFill/>
        </p:spPr>
        <p:txBody>
          <a:bodyPr wrap="square" rtlCol="0">
            <a:spAutoFit/>
          </a:bodyPr>
          <a:lstStyle/>
          <a:p>
            <a:r>
              <a:rPr lang="en-US" sz="1400" dirty="0">
                <a:solidFill>
                  <a:schemeClr val="bg1"/>
                </a:solidFill>
              </a:rPr>
              <a:t>Lorem ipsum dolor sit amet, urna scelerisque, lacus wisi, congue suspendisse eget scelerisque in porta est, ipsum cras. Ornare sit elit, litora lacus ea</a:t>
            </a:r>
            <a:endParaRPr lang="en-US" sz="1400" dirty="0">
              <a:solidFill>
                <a:schemeClr val="bg1"/>
              </a:solidFill>
              <a:cs typeface="Estrangelo Edessa" panose="03080600000000000000" pitchFamily="66" charset="0"/>
            </a:endParaRPr>
          </a:p>
        </p:txBody>
      </p:sp>
      <p:sp>
        <p:nvSpPr>
          <p:cNvPr id="57" name="TextBox 56"/>
          <p:cNvSpPr txBox="1"/>
          <p:nvPr/>
        </p:nvSpPr>
        <p:spPr>
          <a:xfrm>
            <a:off x="417137" y="5761646"/>
            <a:ext cx="3708966" cy="954107"/>
          </a:xfrm>
          <a:prstGeom prst="rect">
            <a:avLst/>
          </a:prstGeom>
          <a:noFill/>
        </p:spPr>
        <p:txBody>
          <a:bodyPr wrap="square" rtlCol="0">
            <a:spAutoFit/>
          </a:bodyPr>
          <a:lstStyle/>
          <a:p>
            <a:r>
              <a:rPr lang="en-US" sz="1400" dirty="0">
                <a:solidFill>
                  <a:schemeClr val="bg1"/>
                </a:solidFill>
              </a:rPr>
              <a:t>Lorem ipsum dolor sit amet, urna scelerisque, lacus wisi, congue suspendisse eget scelerisque in porta est, ipsum cras. Ornare sit elit, litora lacus ea</a:t>
            </a:r>
            <a:endParaRPr lang="en-US" sz="1400" dirty="0">
              <a:solidFill>
                <a:schemeClr val="bg1"/>
              </a:solidFill>
              <a:cs typeface="Estrangelo Edessa" panose="03080600000000000000" pitchFamily="66" charset="0"/>
            </a:endParaRPr>
          </a:p>
        </p:txBody>
      </p:sp>
      <p:sp>
        <p:nvSpPr>
          <p:cNvPr id="58" name="TextBox 57"/>
          <p:cNvSpPr txBox="1"/>
          <p:nvPr/>
        </p:nvSpPr>
        <p:spPr>
          <a:xfrm>
            <a:off x="2467264" y="4312472"/>
            <a:ext cx="3708966" cy="954107"/>
          </a:xfrm>
          <a:prstGeom prst="rect">
            <a:avLst/>
          </a:prstGeom>
          <a:noFill/>
        </p:spPr>
        <p:txBody>
          <a:bodyPr wrap="square" rtlCol="0">
            <a:spAutoFit/>
          </a:bodyPr>
          <a:lstStyle/>
          <a:p>
            <a:r>
              <a:rPr lang="en-US" sz="1400" dirty="0">
                <a:solidFill>
                  <a:schemeClr val="bg1"/>
                </a:solidFill>
              </a:rPr>
              <a:t>Lorem ipsum dolor sit amet, urna scelerisque, lacus wisi, congue suspendisse eget scelerisque in porta est, ipsum cras. Ornare sit elit, litora lacus ea</a:t>
            </a:r>
            <a:endParaRPr lang="en-US" sz="1400" dirty="0">
              <a:solidFill>
                <a:schemeClr val="bg1"/>
              </a:solidFill>
              <a:cs typeface="Estrangelo Edessa" panose="03080600000000000000" pitchFamily="66" charset="0"/>
            </a:endParaRPr>
          </a:p>
        </p:txBody>
      </p:sp>
      <p:grpSp>
        <p:nvGrpSpPr>
          <p:cNvPr id="2" name="Group 1"/>
          <p:cNvGrpSpPr/>
          <p:nvPr/>
        </p:nvGrpSpPr>
        <p:grpSpPr>
          <a:xfrm>
            <a:off x="313564" y="1985216"/>
            <a:ext cx="3200400" cy="1664676"/>
            <a:chOff x="313564" y="1985216"/>
            <a:chExt cx="3200400" cy="1664676"/>
          </a:xfrm>
        </p:grpSpPr>
        <p:sp>
          <p:nvSpPr>
            <p:cNvPr id="4" name="Chevron 3"/>
            <p:cNvSpPr/>
            <p:nvPr/>
          </p:nvSpPr>
          <p:spPr>
            <a:xfrm>
              <a:off x="313564" y="1985216"/>
              <a:ext cx="3200400" cy="1664676"/>
            </a:xfrm>
            <a:prstGeom prst="chevron">
              <a:avLst/>
            </a:prstGeom>
            <a:solidFill>
              <a:srgbClr val="00B0F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9" name="Picture 5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0124" y="2264942"/>
              <a:ext cx="914400" cy="914400"/>
            </a:xfrm>
            <a:prstGeom prst="rect">
              <a:avLst/>
            </a:prstGeom>
            <a:effectLst>
              <a:outerShdw blurRad="50800" dist="38100" dir="2700000" algn="tl" rotWithShape="0">
                <a:prstClr val="black">
                  <a:alpha val="40000"/>
                </a:prstClr>
              </a:outerShdw>
            </a:effectLst>
          </p:spPr>
        </p:pic>
      </p:grpSp>
      <p:grpSp>
        <p:nvGrpSpPr>
          <p:cNvPr id="3" name="Group 2"/>
          <p:cNvGrpSpPr/>
          <p:nvPr/>
        </p:nvGrpSpPr>
        <p:grpSpPr>
          <a:xfrm>
            <a:off x="3049695" y="1985216"/>
            <a:ext cx="3200400" cy="1664676"/>
            <a:chOff x="3049695" y="1985216"/>
            <a:chExt cx="3200400" cy="1664676"/>
          </a:xfrm>
        </p:grpSpPr>
        <p:sp>
          <p:nvSpPr>
            <p:cNvPr id="32" name="Chevron 31"/>
            <p:cNvSpPr/>
            <p:nvPr/>
          </p:nvSpPr>
          <p:spPr>
            <a:xfrm>
              <a:off x="3049695" y="1985216"/>
              <a:ext cx="3200400" cy="1664676"/>
            </a:xfrm>
            <a:prstGeom prst="chevron">
              <a:avLst/>
            </a:prstGeom>
            <a:solidFill>
              <a:srgbClr val="ED7D3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0" name="Picture 5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91158" y="2367941"/>
              <a:ext cx="914400" cy="914400"/>
            </a:xfrm>
            <a:prstGeom prst="rect">
              <a:avLst/>
            </a:prstGeom>
            <a:effectLst>
              <a:outerShdw blurRad="50800" dist="38100" dir="2700000" algn="tl" rotWithShape="0">
                <a:prstClr val="black">
                  <a:alpha val="40000"/>
                </a:prstClr>
              </a:outerShdw>
            </a:effectLst>
          </p:spPr>
        </p:pic>
      </p:grpSp>
      <p:grpSp>
        <p:nvGrpSpPr>
          <p:cNvPr id="5" name="Group 4"/>
          <p:cNvGrpSpPr/>
          <p:nvPr/>
        </p:nvGrpSpPr>
        <p:grpSpPr>
          <a:xfrm>
            <a:off x="5805355" y="1992803"/>
            <a:ext cx="3200400" cy="1664676"/>
            <a:chOff x="5805355" y="1992803"/>
            <a:chExt cx="3200400" cy="1664676"/>
          </a:xfrm>
        </p:grpSpPr>
        <p:sp>
          <p:nvSpPr>
            <p:cNvPr id="33" name="Chevron 32"/>
            <p:cNvSpPr/>
            <p:nvPr/>
          </p:nvSpPr>
          <p:spPr>
            <a:xfrm>
              <a:off x="5805355" y="1992803"/>
              <a:ext cx="3200400" cy="1664676"/>
            </a:xfrm>
            <a:prstGeom prst="chevron">
              <a:avLst/>
            </a:prstGeom>
            <a:solidFill>
              <a:srgbClr val="A5A5A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1" name="Picture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7551" y="2367941"/>
              <a:ext cx="914400" cy="914400"/>
            </a:xfrm>
            <a:prstGeom prst="rect">
              <a:avLst/>
            </a:prstGeom>
            <a:effectLst>
              <a:outerShdw blurRad="50800" dist="38100" dir="2700000" algn="tl" rotWithShape="0">
                <a:prstClr val="black">
                  <a:alpha val="40000"/>
                </a:prstClr>
              </a:outerShdw>
            </a:effectLst>
          </p:spPr>
        </p:pic>
      </p:grpSp>
      <p:grpSp>
        <p:nvGrpSpPr>
          <p:cNvPr id="9" name="Group 8"/>
          <p:cNvGrpSpPr/>
          <p:nvPr/>
        </p:nvGrpSpPr>
        <p:grpSpPr>
          <a:xfrm>
            <a:off x="8541486" y="2008650"/>
            <a:ext cx="3200400" cy="1664676"/>
            <a:chOff x="8541486" y="2008650"/>
            <a:chExt cx="3200400" cy="1664676"/>
          </a:xfrm>
        </p:grpSpPr>
        <p:sp>
          <p:nvSpPr>
            <p:cNvPr id="34" name="Chevron 33"/>
            <p:cNvSpPr/>
            <p:nvPr/>
          </p:nvSpPr>
          <p:spPr>
            <a:xfrm>
              <a:off x="8541486" y="2008650"/>
              <a:ext cx="3200400" cy="1664676"/>
            </a:xfrm>
            <a:prstGeom prst="chevron">
              <a:avLst/>
            </a:prstGeom>
            <a:solidFill>
              <a:srgbClr val="FFC00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2" name="Picture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25517" y="2383788"/>
              <a:ext cx="914400" cy="914400"/>
            </a:xfrm>
            <a:prstGeom prst="rect">
              <a:avLst/>
            </a:prstGeom>
            <a:effectLst>
              <a:outerShdw blurRad="50800" dist="38100" dir="2700000" algn="tl" rotWithShape="0">
                <a:prstClr val="black">
                  <a:alpha val="40000"/>
                </a:prstClr>
              </a:outerShdw>
            </a:effectLst>
          </p:spPr>
        </p:pic>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2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29" name="Picture 28">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474905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wipe(up)">
                                      <p:cBhvr>
                                        <p:cTn id="12" dur="500"/>
                                        <p:tgtEl>
                                          <p:spTgt spid="48"/>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wipe(up)">
                                      <p:cBhvr>
                                        <p:cTn id="16" dur="500"/>
                                        <p:tgtEl>
                                          <p:spTgt spid="57"/>
                                        </p:tgtEl>
                                      </p:cBhvr>
                                    </p:animEffect>
                                  </p:childTnLst>
                                </p:cTn>
                              </p:par>
                            </p:childTnLst>
                          </p:cTn>
                        </p:par>
                        <p:par>
                          <p:cTn id="17" fill="hold">
                            <p:stCondLst>
                              <p:cond delay="1500"/>
                            </p:stCondLst>
                            <p:childTnLst>
                              <p:par>
                                <p:cTn id="18" presetID="2" presetClass="entr" presetSubtype="8"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58"/>
                                        </p:tgtEl>
                                        <p:attrNameLst>
                                          <p:attrName>style.visibility</p:attrName>
                                        </p:attrNameLst>
                                      </p:cBhvr>
                                      <p:to>
                                        <p:strVal val="visible"/>
                                      </p:to>
                                    </p:set>
                                    <p:animEffect transition="in" filter="wipe(up)">
                                      <p:cBhvr>
                                        <p:cTn id="29" dur="500"/>
                                        <p:tgtEl>
                                          <p:spTgt spid="58"/>
                                        </p:tgtEl>
                                      </p:cBhvr>
                                    </p:animEffect>
                                  </p:childTnLst>
                                </p:cTn>
                              </p:par>
                            </p:childTnLst>
                          </p:cTn>
                        </p:par>
                        <p:par>
                          <p:cTn id="30" fill="hold">
                            <p:stCondLst>
                              <p:cond delay="3000"/>
                            </p:stCondLst>
                            <p:childTnLst>
                              <p:par>
                                <p:cTn id="31" presetID="2" presetClass="entr" presetSubtype="8"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0-#ppt_w/2"/>
                                          </p:val>
                                        </p:tav>
                                        <p:tav tm="100000">
                                          <p:val>
                                            <p:strVal val="#ppt_x"/>
                                          </p:val>
                                        </p:tav>
                                      </p:tavLst>
                                    </p:anim>
                                    <p:anim calcmode="lin" valueType="num">
                                      <p:cBhvr additive="base">
                                        <p:cTn id="34" dur="500" fill="hold"/>
                                        <p:tgtEl>
                                          <p:spTgt spid="5"/>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2" presetClass="entr" presetSubtype="1"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wipe(up)">
                                      <p:cBhvr>
                                        <p:cTn id="42" dur="500"/>
                                        <p:tgtEl>
                                          <p:spTgt spid="56"/>
                                        </p:tgtEl>
                                      </p:cBhvr>
                                    </p:animEffect>
                                  </p:childTnLst>
                                </p:cTn>
                              </p:par>
                            </p:childTnLst>
                          </p:cTn>
                        </p:par>
                        <p:par>
                          <p:cTn id="43" fill="hold">
                            <p:stCondLst>
                              <p:cond delay="4500"/>
                            </p:stCondLst>
                            <p:childTnLst>
                              <p:par>
                                <p:cTn id="44" presetID="2" presetClass="entr" presetSubtype="8" fill="hold"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additive="base">
                                        <p:cTn id="46" dur="500" fill="hold"/>
                                        <p:tgtEl>
                                          <p:spTgt spid="9"/>
                                        </p:tgtEl>
                                        <p:attrNameLst>
                                          <p:attrName>ppt_x</p:attrName>
                                        </p:attrNameLst>
                                      </p:cBhvr>
                                      <p:tavLst>
                                        <p:tav tm="0">
                                          <p:val>
                                            <p:strVal val="0-#ppt_w/2"/>
                                          </p:val>
                                        </p:tav>
                                        <p:tav tm="100000">
                                          <p:val>
                                            <p:strVal val="#ppt_x"/>
                                          </p:val>
                                        </p:tav>
                                      </p:tavLst>
                                    </p:anim>
                                    <p:anim calcmode="lin" valueType="num">
                                      <p:cBhvr additive="base">
                                        <p:cTn id="47" dur="500" fill="hold"/>
                                        <p:tgtEl>
                                          <p:spTgt spid="9"/>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up)">
                                      <p:cBhvr>
                                        <p:cTn id="51" dur="500"/>
                                        <p:tgtEl>
                                          <p:spTgt spid="51"/>
                                        </p:tgtEl>
                                      </p:cBhvr>
                                    </p:animEffect>
                                  </p:childTnLst>
                                </p:cTn>
                              </p:par>
                            </p:childTnLst>
                          </p:cTn>
                        </p:par>
                        <p:par>
                          <p:cTn id="52" fill="hold">
                            <p:stCondLst>
                              <p:cond delay="55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2940</TotalTime>
  <Words>1240</Words>
  <Application>Microsoft Office PowerPoint</Application>
  <PresentationFormat>Widescreen</PresentationFormat>
  <Paragraphs>47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589</cp:revision>
  <dcterms:created xsi:type="dcterms:W3CDTF">2015-12-31T02:20:12Z</dcterms:created>
  <dcterms:modified xsi:type="dcterms:W3CDTF">2016-09-16T23:42:25Z</dcterms:modified>
</cp:coreProperties>
</file>