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0"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6050" y="514350"/>
            <a:ext cx="4573588"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45230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ain Title+ SubTitle+Number">
    <p:spTree>
      <p:nvGrpSpPr>
        <p:cNvPr id="1" name=""/>
        <p:cNvGrpSpPr/>
        <p:nvPr/>
      </p:nvGrpSpPr>
      <p:grpSpPr>
        <a:xfrm>
          <a:off x="0" y="0"/>
          <a:ext cx="0" cy="0"/>
          <a:chOff x="0" y="0"/>
          <a:chExt cx="0" cy="0"/>
        </a:xfrm>
      </p:grpSpPr>
      <p:sp>
        <p:nvSpPr>
          <p:cNvPr id="18"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9"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40387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jpg"/><Relationship Id="rId7" Type="http://schemas.openxmlformats.org/officeDocument/2006/relationships/hyperlink" Target="http://slides.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p:cNvSpPr/>
          <p:nvPr/>
        </p:nvSpPr>
        <p:spPr>
          <a:xfrm>
            <a:off x="487249" y="3992397"/>
            <a:ext cx="2677296" cy="2201739"/>
          </a:xfrm>
          <a:prstGeom prst="rect">
            <a:avLst/>
          </a:prstGeom>
          <a:solidFill>
            <a:srgbClr val="00B0F0"/>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1400" dirty="0">
              <a:solidFill>
                <a:schemeClr val="bg2">
                  <a:lumMod val="10000"/>
                </a:schemeClr>
              </a:solidFill>
            </a:endParaRPr>
          </a:p>
        </p:txBody>
      </p:sp>
      <p:sp>
        <p:nvSpPr>
          <p:cNvPr id="28" name="Rectangle 27"/>
          <p:cNvSpPr/>
          <p:nvPr/>
        </p:nvSpPr>
        <p:spPr>
          <a:xfrm>
            <a:off x="3343835" y="1611404"/>
            <a:ext cx="2677296" cy="2201739"/>
          </a:xfrm>
          <a:prstGeom prst="rect">
            <a:avLst/>
          </a:prstGeom>
          <a:solidFill>
            <a:srgbClr val="ED7D3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1333" dirty="0">
              <a:solidFill>
                <a:schemeClr val="bg1">
                  <a:lumMod val="95000"/>
                </a:schemeClr>
              </a:solidFill>
            </a:endParaRPr>
          </a:p>
        </p:txBody>
      </p:sp>
      <p:sp>
        <p:nvSpPr>
          <p:cNvPr id="32" name="Down Arrow Callout 31"/>
          <p:cNvSpPr/>
          <p:nvPr/>
        </p:nvSpPr>
        <p:spPr>
          <a:xfrm>
            <a:off x="487249" y="1611403"/>
            <a:ext cx="2677296" cy="2662500"/>
          </a:xfrm>
          <a:prstGeom prst="downArrowCallout">
            <a:avLst>
              <a:gd name="adj1" fmla="val 23554"/>
              <a:gd name="adj2" fmla="val 10346"/>
              <a:gd name="adj3" fmla="val 10003"/>
              <a:gd name="adj4" fmla="val 89997"/>
            </a:avLst>
          </a:prstGeom>
          <a:blipFill>
            <a:blip r:embed="rId3"/>
            <a:stretch>
              <a:fillRect/>
            </a:stretch>
          </a:blip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5867" b="1" dirty="0">
              <a:solidFill>
                <a:schemeClr val="bg1">
                  <a:lumMod val="95000"/>
                </a:schemeClr>
              </a:solidFill>
            </a:endParaRPr>
          </a:p>
        </p:txBody>
      </p:sp>
      <p:sp>
        <p:nvSpPr>
          <p:cNvPr id="60" name="Up Arrow Callout 59"/>
          <p:cNvSpPr/>
          <p:nvPr/>
        </p:nvSpPr>
        <p:spPr>
          <a:xfrm>
            <a:off x="3343835" y="3505810"/>
            <a:ext cx="2677296" cy="2688327"/>
          </a:xfrm>
          <a:prstGeom prst="upArrowCallout">
            <a:avLst>
              <a:gd name="adj1" fmla="val 25000"/>
              <a:gd name="adj2" fmla="val 9346"/>
              <a:gd name="adj3" fmla="val 11156"/>
              <a:gd name="adj4" fmla="val 88844"/>
            </a:avLst>
          </a:prstGeom>
          <a:blipFill>
            <a:blip r:embed="rId4"/>
            <a:stretch>
              <a:fillRect/>
            </a:stretch>
          </a:blip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5333" dirty="0">
              <a:solidFill>
                <a:schemeClr val="bg1">
                  <a:lumMod val="95000"/>
                </a:schemeClr>
              </a:solidFill>
            </a:endParaRPr>
          </a:p>
        </p:txBody>
      </p:sp>
      <p:sp>
        <p:nvSpPr>
          <p:cNvPr id="14" name="Rectangle 13"/>
          <p:cNvSpPr/>
          <p:nvPr/>
        </p:nvSpPr>
        <p:spPr>
          <a:xfrm>
            <a:off x="6171140" y="3992397"/>
            <a:ext cx="2677296" cy="2201739"/>
          </a:xfrm>
          <a:prstGeom prst="rect">
            <a:avLst/>
          </a:prstGeom>
          <a:solidFill>
            <a:srgbClr val="A5A5A5"/>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1333" dirty="0">
              <a:solidFill>
                <a:schemeClr val="bg1">
                  <a:lumMod val="95000"/>
                </a:schemeClr>
              </a:solidFill>
            </a:endParaRPr>
          </a:p>
        </p:txBody>
      </p:sp>
      <p:sp>
        <p:nvSpPr>
          <p:cNvPr id="15" name="Down Arrow Callout 14"/>
          <p:cNvSpPr/>
          <p:nvPr/>
        </p:nvSpPr>
        <p:spPr>
          <a:xfrm>
            <a:off x="6171140" y="1611403"/>
            <a:ext cx="2677296" cy="2662500"/>
          </a:xfrm>
          <a:prstGeom prst="downArrowCallout">
            <a:avLst>
              <a:gd name="adj1" fmla="val 23554"/>
              <a:gd name="adj2" fmla="val 10346"/>
              <a:gd name="adj3" fmla="val 10003"/>
              <a:gd name="adj4" fmla="val 89997"/>
            </a:avLst>
          </a:prstGeom>
          <a:blipFill>
            <a:blip r:embed="rId5"/>
            <a:stretch>
              <a:fillRect/>
            </a:stretch>
          </a:blipFill>
          <a:ln>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r>
              <a:rPr lang="en-US" sz="1333" dirty="0"/>
              <a:t> </a:t>
            </a:r>
            <a:endParaRPr lang="en-US" sz="1333" dirty="0">
              <a:solidFill>
                <a:schemeClr val="bg1">
                  <a:lumMod val="95000"/>
                </a:schemeClr>
              </a:solidFill>
            </a:endParaRPr>
          </a:p>
        </p:txBody>
      </p:sp>
      <p:sp>
        <p:nvSpPr>
          <p:cNvPr id="18" name="Rectangle 17"/>
          <p:cNvSpPr/>
          <p:nvPr/>
        </p:nvSpPr>
        <p:spPr>
          <a:xfrm>
            <a:off x="9013085" y="1611404"/>
            <a:ext cx="2677296" cy="2201739"/>
          </a:xfrm>
          <a:prstGeom prst="rect">
            <a:avLst/>
          </a:prstGeom>
          <a:solidFill>
            <a:srgbClr val="FFC000"/>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1333" dirty="0">
              <a:solidFill>
                <a:schemeClr val="bg1">
                  <a:lumMod val="95000"/>
                </a:schemeClr>
              </a:solidFill>
            </a:endParaRPr>
          </a:p>
        </p:txBody>
      </p:sp>
      <p:sp>
        <p:nvSpPr>
          <p:cNvPr id="19" name="Up Arrow Callout 18"/>
          <p:cNvSpPr/>
          <p:nvPr/>
        </p:nvSpPr>
        <p:spPr>
          <a:xfrm>
            <a:off x="9013085" y="3505810"/>
            <a:ext cx="2677296" cy="2688327"/>
          </a:xfrm>
          <a:prstGeom prst="upArrowCallout">
            <a:avLst>
              <a:gd name="adj1" fmla="val 25000"/>
              <a:gd name="adj2" fmla="val 9346"/>
              <a:gd name="adj3" fmla="val 11156"/>
              <a:gd name="adj4" fmla="val 88844"/>
            </a:avLst>
          </a:prstGeom>
          <a:blipFill>
            <a:blip r:embed="rId6"/>
            <a:stretch>
              <a:fillRect/>
            </a:stretch>
          </a:blipFill>
          <a:ln>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spcBef>
                <a:spcPct val="20000"/>
              </a:spcBef>
              <a:defRPr/>
            </a:pPr>
            <a:endParaRPr lang="en-US" sz="8000" dirty="0">
              <a:solidFill>
                <a:schemeClr val="bg1">
                  <a:lumMod val="95000"/>
                </a:schemeClr>
              </a:solidFill>
            </a:endParaRPr>
          </a:p>
        </p:txBody>
      </p:sp>
      <p:sp>
        <p:nvSpPr>
          <p:cNvPr id="25" name="Text Box 10"/>
          <p:cNvSpPr txBox="1">
            <a:spLocks noChangeArrowheads="1"/>
          </p:cNvSpPr>
          <p:nvPr/>
        </p:nvSpPr>
        <p:spPr bwMode="auto">
          <a:xfrm>
            <a:off x="3523640" y="1967453"/>
            <a:ext cx="2482851" cy="14896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26" name="Text Box 10"/>
          <p:cNvSpPr txBox="1">
            <a:spLocks noChangeArrowheads="1"/>
          </p:cNvSpPr>
          <p:nvPr/>
        </p:nvSpPr>
        <p:spPr bwMode="auto">
          <a:xfrm>
            <a:off x="622416" y="4436490"/>
            <a:ext cx="2482851" cy="14896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27" name="Text Box 10"/>
          <p:cNvSpPr txBox="1">
            <a:spLocks noChangeArrowheads="1"/>
          </p:cNvSpPr>
          <p:nvPr/>
        </p:nvSpPr>
        <p:spPr bwMode="auto">
          <a:xfrm>
            <a:off x="6317324" y="4436489"/>
            <a:ext cx="2482851" cy="14896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sp>
        <p:nvSpPr>
          <p:cNvPr id="29" name="Text Box 10"/>
          <p:cNvSpPr txBox="1">
            <a:spLocks noChangeArrowheads="1"/>
          </p:cNvSpPr>
          <p:nvPr/>
        </p:nvSpPr>
        <p:spPr bwMode="auto">
          <a:xfrm>
            <a:off x="9110307" y="1967453"/>
            <a:ext cx="2482851" cy="1489639"/>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chemeClr val="bg1">
                    <a:lumMod val="95000"/>
                  </a:schemeClr>
                </a:solidFill>
              </a:rPr>
              <a:t>Lorem Ipsum</a:t>
            </a:r>
          </a:p>
          <a:p>
            <a:pPr defTabSz="1219170">
              <a:spcBef>
                <a:spcPct val="20000"/>
              </a:spcBef>
              <a:defRPr/>
            </a:pPr>
            <a:r>
              <a:rPr lang="en-US" sz="1400" dirty="0">
                <a:solidFill>
                  <a:schemeClr val="bg2">
                    <a:lumMod val="10000"/>
                  </a:schemeClr>
                </a:solidFill>
              </a:rPr>
              <a:t>Lorem ipsum dolor sit amet, consectetur adipiscing elit, sed do eiusmod tempor incididunt utdse ut labore et dolore exercitation</a:t>
            </a:r>
          </a:p>
        </p:txBody>
      </p:sp>
      <p:grpSp>
        <p:nvGrpSpPr>
          <p:cNvPr id="20" name="Group 19"/>
          <p:cNvGrpSpPr/>
          <p:nvPr/>
        </p:nvGrpSpPr>
        <p:grpSpPr>
          <a:xfrm>
            <a:off x="754150" y="295106"/>
            <a:ext cx="4364195" cy="665324"/>
            <a:chOff x="754150" y="295106"/>
            <a:chExt cx="4364195" cy="665324"/>
          </a:xfrm>
        </p:grpSpPr>
        <p:sp>
          <p:nvSpPr>
            <p:cNvPr id="22" name="Title 1"/>
            <p:cNvSpPr txBox="1">
              <a:spLocks/>
            </p:cNvSpPr>
            <p:nvPr/>
          </p:nvSpPr>
          <p:spPr>
            <a:xfrm>
              <a:off x="754150" y="295106"/>
              <a:ext cx="4364195" cy="353524"/>
            </a:xfrm>
            <a:prstGeom prst="rect">
              <a:avLst/>
            </a:prstGeom>
            <a:solidFill>
              <a:schemeClr val="accent1"/>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30"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31" name="Picture 3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15671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50000" decel="50000"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ppt_x"/>
                                          </p:val>
                                        </p:tav>
                                        <p:tav tm="100000">
                                          <p:val>
                                            <p:strVal val="#ppt_x"/>
                                          </p:val>
                                        </p:tav>
                                      </p:tavLst>
                                    </p:anim>
                                    <p:anim calcmode="lin" valueType="num">
                                      <p:cBhvr additive="base">
                                        <p:cTn id="8" dur="500" fill="hold"/>
                                        <p:tgtEl>
                                          <p:spTgt spid="3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1" fill="hold" grpId="0" nodeType="afterEffect">
                                  <p:stCondLst>
                                    <p:cond delay="0"/>
                                  </p:stCondLst>
                                  <p:childTnLst>
                                    <p:set>
                                      <p:cBhvr>
                                        <p:cTn id="11" dur="1" fill="hold">
                                          <p:stCondLst>
                                            <p:cond delay="0"/>
                                          </p:stCondLst>
                                        </p:cTn>
                                        <p:tgtEl>
                                          <p:spTgt spid="58"/>
                                        </p:tgtEl>
                                        <p:attrNameLst>
                                          <p:attrName>style.visibility</p:attrName>
                                        </p:attrNameLst>
                                      </p:cBhvr>
                                      <p:to>
                                        <p:strVal val="visible"/>
                                      </p:to>
                                    </p:set>
                                    <p:animEffect transition="in" filter="wipe(up)">
                                      <p:cBhvr>
                                        <p:cTn id="12" dur="500"/>
                                        <p:tgtEl>
                                          <p:spTgt spid="58"/>
                                        </p:tgtEl>
                                      </p:cBhvr>
                                    </p:animEffect>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 presetClass="entr" presetSubtype="4" accel="50000" decel="50000" fill="hold" grpId="0" nodeType="afterEffect">
                                  <p:stCondLst>
                                    <p:cond delay="0"/>
                                  </p:stCondLst>
                                  <p:childTnLst>
                                    <p:set>
                                      <p:cBhvr>
                                        <p:cTn id="21" dur="1" fill="hold">
                                          <p:stCondLst>
                                            <p:cond delay="0"/>
                                          </p:stCondLst>
                                        </p:cTn>
                                        <p:tgtEl>
                                          <p:spTgt spid="60"/>
                                        </p:tgtEl>
                                        <p:attrNameLst>
                                          <p:attrName>style.visibility</p:attrName>
                                        </p:attrNameLst>
                                      </p:cBhvr>
                                      <p:to>
                                        <p:strVal val="visible"/>
                                      </p:to>
                                    </p:set>
                                    <p:anim calcmode="lin" valueType="num">
                                      <p:cBhvr additive="base">
                                        <p:cTn id="22" dur="500" fill="hold"/>
                                        <p:tgtEl>
                                          <p:spTgt spid="60"/>
                                        </p:tgtEl>
                                        <p:attrNameLst>
                                          <p:attrName>ppt_x</p:attrName>
                                        </p:attrNameLst>
                                      </p:cBhvr>
                                      <p:tavLst>
                                        <p:tav tm="0">
                                          <p:val>
                                            <p:strVal val="#ppt_x"/>
                                          </p:val>
                                        </p:tav>
                                        <p:tav tm="100000">
                                          <p:val>
                                            <p:strVal val="#ppt_x"/>
                                          </p:val>
                                        </p:tav>
                                      </p:tavLst>
                                    </p:anim>
                                    <p:anim calcmode="lin" valueType="num">
                                      <p:cBhvr additive="base">
                                        <p:cTn id="23" dur="500" fill="hold"/>
                                        <p:tgtEl>
                                          <p:spTgt spid="60"/>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2" presetClass="entr" presetSubtype="4"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down)">
                                      <p:cBhvr>
                                        <p:cTn id="27" dur="500"/>
                                        <p:tgtEl>
                                          <p:spTgt spid="28"/>
                                        </p:tgtEl>
                                      </p:cBhvr>
                                    </p:animEffect>
                                  </p:childTnLst>
                                </p:cTn>
                              </p:par>
                            </p:childTnLst>
                          </p:cTn>
                        </p:par>
                        <p:par>
                          <p:cTn id="28" fill="hold">
                            <p:stCondLst>
                              <p:cond delay="2500"/>
                            </p:stCondLst>
                            <p:childTnLst>
                              <p:par>
                                <p:cTn id="29" presetID="53" presetClass="entr" presetSubtype="16" fill="hold" grpId="0" nodeType="after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p:cTn id="31" dur="500" fill="hold"/>
                                        <p:tgtEl>
                                          <p:spTgt spid="25"/>
                                        </p:tgtEl>
                                        <p:attrNameLst>
                                          <p:attrName>ppt_w</p:attrName>
                                        </p:attrNameLst>
                                      </p:cBhvr>
                                      <p:tavLst>
                                        <p:tav tm="0">
                                          <p:val>
                                            <p:fltVal val="0"/>
                                          </p:val>
                                        </p:tav>
                                        <p:tav tm="100000">
                                          <p:val>
                                            <p:strVal val="#ppt_w"/>
                                          </p:val>
                                        </p:tav>
                                      </p:tavLst>
                                    </p:anim>
                                    <p:anim calcmode="lin" valueType="num">
                                      <p:cBhvr>
                                        <p:cTn id="32" dur="500" fill="hold"/>
                                        <p:tgtEl>
                                          <p:spTgt spid="25"/>
                                        </p:tgtEl>
                                        <p:attrNameLst>
                                          <p:attrName>ppt_h</p:attrName>
                                        </p:attrNameLst>
                                      </p:cBhvr>
                                      <p:tavLst>
                                        <p:tav tm="0">
                                          <p:val>
                                            <p:fltVal val="0"/>
                                          </p:val>
                                        </p:tav>
                                        <p:tav tm="100000">
                                          <p:val>
                                            <p:strVal val="#ppt_h"/>
                                          </p:val>
                                        </p:tav>
                                      </p:tavLst>
                                    </p:anim>
                                    <p:animEffect transition="in" filter="fade">
                                      <p:cBhvr>
                                        <p:cTn id="33" dur="500"/>
                                        <p:tgtEl>
                                          <p:spTgt spid="25"/>
                                        </p:tgtEl>
                                      </p:cBhvr>
                                    </p:animEffect>
                                  </p:childTnLst>
                                </p:cTn>
                              </p:par>
                            </p:childTnLst>
                          </p:cTn>
                        </p:par>
                        <p:par>
                          <p:cTn id="34" fill="hold">
                            <p:stCondLst>
                              <p:cond delay="3000"/>
                            </p:stCondLst>
                            <p:childTnLst>
                              <p:par>
                                <p:cTn id="35" presetID="2" presetClass="entr" presetSubtype="1" accel="50000" decel="50000" fill="hold" grpId="0" nodeType="after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0-#ppt_h/2"/>
                                          </p:val>
                                        </p:tav>
                                        <p:tav tm="100000">
                                          <p:val>
                                            <p:strVal val="#ppt_y"/>
                                          </p:val>
                                        </p:tav>
                                      </p:tavLst>
                                    </p:anim>
                                  </p:childTnLst>
                                </p:cTn>
                              </p:par>
                            </p:childTnLst>
                          </p:cTn>
                        </p:par>
                        <p:par>
                          <p:cTn id="39" fill="hold">
                            <p:stCondLst>
                              <p:cond delay="3500"/>
                            </p:stCondLst>
                            <p:childTnLst>
                              <p:par>
                                <p:cTn id="40" presetID="22" presetClass="entr" presetSubtype="1"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up)">
                                      <p:cBhvr>
                                        <p:cTn id="42" dur="500"/>
                                        <p:tgtEl>
                                          <p:spTgt spid="14"/>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7"/>
                                        </p:tgtEl>
                                        <p:attrNameLst>
                                          <p:attrName>style.visibility</p:attrName>
                                        </p:attrNameLst>
                                      </p:cBhvr>
                                      <p:to>
                                        <p:strVal val="visible"/>
                                      </p:to>
                                    </p:set>
                                    <p:anim calcmode="lin" valueType="num">
                                      <p:cBhvr>
                                        <p:cTn id="46" dur="500" fill="hold"/>
                                        <p:tgtEl>
                                          <p:spTgt spid="27"/>
                                        </p:tgtEl>
                                        <p:attrNameLst>
                                          <p:attrName>ppt_w</p:attrName>
                                        </p:attrNameLst>
                                      </p:cBhvr>
                                      <p:tavLst>
                                        <p:tav tm="0">
                                          <p:val>
                                            <p:fltVal val="0"/>
                                          </p:val>
                                        </p:tav>
                                        <p:tav tm="100000">
                                          <p:val>
                                            <p:strVal val="#ppt_w"/>
                                          </p:val>
                                        </p:tav>
                                      </p:tavLst>
                                    </p:anim>
                                    <p:anim calcmode="lin" valueType="num">
                                      <p:cBhvr>
                                        <p:cTn id="47" dur="500" fill="hold"/>
                                        <p:tgtEl>
                                          <p:spTgt spid="27"/>
                                        </p:tgtEl>
                                        <p:attrNameLst>
                                          <p:attrName>ppt_h</p:attrName>
                                        </p:attrNameLst>
                                      </p:cBhvr>
                                      <p:tavLst>
                                        <p:tav tm="0">
                                          <p:val>
                                            <p:fltVal val="0"/>
                                          </p:val>
                                        </p:tav>
                                        <p:tav tm="100000">
                                          <p:val>
                                            <p:strVal val="#ppt_h"/>
                                          </p:val>
                                        </p:tav>
                                      </p:tavLst>
                                    </p:anim>
                                    <p:animEffect transition="in" filter="fade">
                                      <p:cBhvr>
                                        <p:cTn id="48" dur="500"/>
                                        <p:tgtEl>
                                          <p:spTgt spid="27"/>
                                        </p:tgtEl>
                                      </p:cBhvr>
                                    </p:animEffect>
                                  </p:childTnLst>
                                </p:cTn>
                              </p:par>
                            </p:childTnLst>
                          </p:cTn>
                        </p:par>
                        <p:par>
                          <p:cTn id="49" fill="hold">
                            <p:stCondLst>
                              <p:cond delay="4500"/>
                            </p:stCondLst>
                            <p:childTnLst>
                              <p:par>
                                <p:cTn id="50" presetID="2" presetClass="entr" presetSubtype="4" accel="50000" decel="50000" fill="hold" grpId="0" nodeType="after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additive="base">
                                        <p:cTn id="52" dur="500" fill="hold"/>
                                        <p:tgtEl>
                                          <p:spTgt spid="19"/>
                                        </p:tgtEl>
                                        <p:attrNameLst>
                                          <p:attrName>ppt_x</p:attrName>
                                        </p:attrNameLst>
                                      </p:cBhvr>
                                      <p:tavLst>
                                        <p:tav tm="0">
                                          <p:val>
                                            <p:strVal val="#ppt_x"/>
                                          </p:val>
                                        </p:tav>
                                        <p:tav tm="100000">
                                          <p:val>
                                            <p:strVal val="#ppt_x"/>
                                          </p:val>
                                        </p:tav>
                                      </p:tavLst>
                                    </p:anim>
                                    <p:anim calcmode="lin" valueType="num">
                                      <p:cBhvr additive="base">
                                        <p:cTn id="53" dur="500" fill="hold"/>
                                        <p:tgtEl>
                                          <p:spTgt spid="19"/>
                                        </p:tgtEl>
                                        <p:attrNameLst>
                                          <p:attrName>ppt_y</p:attrName>
                                        </p:attrNameLst>
                                      </p:cBhvr>
                                      <p:tavLst>
                                        <p:tav tm="0">
                                          <p:val>
                                            <p:strVal val="1+#ppt_h/2"/>
                                          </p:val>
                                        </p:tav>
                                        <p:tav tm="100000">
                                          <p:val>
                                            <p:strVal val="#ppt_y"/>
                                          </p:val>
                                        </p:tav>
                                      </p:tavLst>
                                    </p:anim>
                                  </p:childTnLst>
                                </p:cTn>
                              </p:par>
                            </p:childTnLst>
                          </p:cTn>
                        </p:par>
                        <p:par>
                          <p:cTn id="54" fill="hold">
                            <p:stCondLst>
                              <p:cond delay="5000"/>
                            </p:stCondLst>
                            <p:childTnLst>
                              <p:par>
                                <p:cTn id="55" presetID="22" presetClass="entr" presetSubtype="4"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wipe(down)">
                                      <p:cBhvr>
                                        <p:cTn id="57" dur="500"/>
                                        <p:tgtEl>
                                          <p:spTgt spid="18"/>
                                        </p:tgtEl>
                                      </p:cBhvr>
                                    </p:animEffect>
                                  </p:childTnLst>
                                </p:cTn>
                              </p:par>
                            </p:childTnLst>
                          </p:cTn>
                        </p:par>
                        <p:par>
                          <p:cTn id="58" fill="hold">
                            <p:stCondLst>
                              <p:cond delay="5500"/>
                            </p:stCondLst>
                            <p:childTnLst>
                              <p:par>
                                <p:cTn id="59" presetID="53" presetClass="entr" presetSubtype="16" fill="hold" grpId="0" nodeType="afterEffect">
                                  <p:stCondLst>
                                    <p:cond delay="0"/>
                                  </p:stCondLst>
                                  <p:childTnLst>
                                    <p:set>
                                      <p:cBhvr>
                                        <p:cTn id="60" dur="1" fill="hold">
                                          <p:stCondLst>
                                            <p:cond delay="0"/>
                                          </p:stCondLst>
                                        </p:cTn>
                                        <p:tgtEl>
                                          <p:spTgt spid="29"/>
                                        </p:tgtEl>
                                        <p:attrNameLst>
                                          <p:attrName>style.visibility</p:attrName>
                                        </p:attrNameLst>
                                      </p:cBhvr>
                                      <p:to>
                                        <p:strVal val="visible"/>
                                      </p:to>
                                    </p:set>
                                    <p:anim calcmode="lin" valueType="num">
                                      <p:cBhvr>
                                        <p:cTn id="61" dur="500" fill="hold"/>
                                        <p:tgtEl>
                                          <p:spTgt spid="29"/>
                                        </p:tgtEl>
                                        <p:attrNameLst>
                                          <p:attrName>ppt_w</p:attrName>
                                        </p:attrNameLst>
                                      </p:cBhvr>
                                      <p:tavLst>
                                        <p:tav tm="0">
                                          <p:val>
                                            <p:fltVal val="0"/>
                                          </p:val>
                                        </p:tav>
                                        <p:tav tm="100000">
                                          <p:val>
                                            <p:strVal val="#ppt_w"/>
                                          </p:val>
                                        </p:tav>
                                      </p:tavLst>
                                    </p:anim>
                                    <p:anim calcmode="lin" valueType="num">
                                      <p:cBhvr>
                                        <p:cTn id="62" dur="500" fill="hold"/>
                                        <p:tgtEl>
                                          <p:spTgt spid="29"/>
                                        </p:tgtEl>
                                        <p:attrNameLst>
                                          <p:attrName>ppt_h</p:attrName>
                                        </p:attrNameLst>
                                      </p:cBhvr>
                                      <p:tavLst>
                                        <p:tav tm="0">
                                          <p:val>
                                            <p:fltVal val="0"/>
                                          </p:val>
                                        </p:tav>
                                        <p:tav tm="100000">
                                          <p:val>
                                            <p:strVal val="#ppt_h"/>
                                          </p:val>
                                        </p:tav>
                                      </p:tavLst>
                                    </p:anim>
                                    <p:animEffect transition="in" filter="fade">
                                      <p:cBhvr>
                                        <p:cTn id="63"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28" grpId="0" animBg="1"/>
      <p:bldP spid="32" grpId="0" animBg="1"/>
      <p:bldP spid="60" grpId="0" animBg="1"/>
      <p:bldP spid="14" grpId="0" animBg="1"/>
      <p:bldP spid="15" grpId="0" animBg="1"/>
      <p:bldP spid="18" grpId="0" animBg="1"/>
      <p:bldP spid="19" grpId="0" animBg="1"/>
      <p:bldP spid="25" grpId="0"/>
      <p:bldP spid="26" grpId="0"/>
      <p:bldP spid="27"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2921</TotalTime>
  <Words>1211</Words>
  <Application>Microsoft Office PowerPoint</Application>
  <PresentationFormat>Widescreen</PresentationFormat>
  <Paragraphs>51</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586</cp:revision>
  <dcterms:created xsi:type="dcterms:W3CDTF">2015-12-31T02:20:12Z</dcterms:created>
  <dcterms:modified xsi:type="dcterms:W3CDTF">2016-09-16T23:22:42Z</dcterms:modified>
</cp:coreProperties>
</file>