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9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spect="1"/>
          </p:cNvSpPr>
          <p:nvPr/>
        </p:nvSpPr>
        <p:spPr>
          <a:xfrm>
            <a:off x="878902" y="1861456"/>
            <a:ext cx="2575109" cy="4297680"/>
          </a:xfrm>
          <a:prstGeom prst="rect">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0" name="Rectangle 9"/>
          <p:cNvSpPr>
            <a:spLocks noChangeAspect="1"/>
          </p:cNvSpPr>
          <p:nvPr/>
        </p:nvSpPr>
        <p:spPr>
          <a:xfrm>
            <a:off x="8655209" y="1861456"/>
            <a:ext cx="2575109" cy="4297680"/>
          </a:xfrm>
          <a:prstGeom prst="rect">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 name="Group 2"/>
          <p:cNvGrpSpPr>
            <a:grpSpLocks noChangeAspect="1"/>
          </p:cNvGrpSpPr>
          <p:nvPr/>
        </p:nvGrpSpPr>
        <p:grpSpPr>
          <a:xfrm>
            <a:off x="6096000" y="1861456"/>
            <a:ext cx="2855893" cy="4297680"/>
            <a:chOff x="6096000" y="1861457"/>
            <a:chExt cx="2763299" cy="4158341"/>
          </a:xfrm>
          <a:effectLst>
            <a:outerShdw blurRad="50800" dist="38100" algn="l" rotWithShape="0">
              <a:prstClr val="black">
                <a:alpha val="40000"/>
              </a:prstClr>
            </a:outerShdw>
          </a:effectLst>
        </p:grpSpPr>
        <p:sp>
          <p:nvSpPr>
            <p:cNvPr id="9" name="Rectangle 8"/>
            <p:cNvSpPr/>
            <p:nvPr/>
          </p:nvSpPr>
          <p:spPr>
            <a:xfrm>
              <a:off x="6096000" y="1861457"/>
              <a:ext cx="2491619" cy="4158341"/>
            </a:xfrm>
            <a:prstGeom prst="rect">
              <a:avLst/>
            </a:prstGeom>
            <a:solidFill>
              <a:srgbClr val="ED7D3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0" name="Isosceles Triangle 39"/>
            <p:cNvSpPr/>
            <p:nvPr/>
          </p:nvSpPr>
          <p:spPr>
            <a:xfrm rot="5400000">
              <a:off x="8485339" y="2668072"/>
              <a:ext cx="460856" cy="287064"/>
            </a:xfrm>
            <a:prstGeom prst="triangle">
              <a:avLst/>
            </a:prstGeom>
            <a:solidFill>
              <a:srgbClr val="ED7D3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 name="Group 1"/>
          <p:cNvGrpSpPr>
            <a:grpSpLocks noChangeAspect="1"/>
          </p:cNvGrpSpPr>
          <p:nvPr/>
        </p:nvGrpSpPr>
        <p:grpSpPr>
          <a:xfrm>
            <a:off x="3128755" y="1861456"/>
            <a:ext cx="2860943" cy="4297680"/>
            <a:chOff x="3183579" y="1861457"/>
            <a:chExt cx="2768185" cy="4158341"/>
          </a:xfrm>
          <a:effectLst>
            <a:outerShdw blurRad="50800" dist="38100" dir="10800000" algn="r" rotWithShape="0">
              <a:prstClr val="black">
                <a:alpha val="40000"/>
              </a:prstClr>
            </a:outerShdw>
          </a:effectLst>
        </p:grpSpPr>
        <p:sp>
          <p:nvSpPr>
            <p:cNvPr id="8" name="Rectangle 7"/>
            <p:cNvSpPr/>
            <p:nvPr/>
          </p:nvSpPr>
          <p:spPr>
            <a:xfrm>
              <a:off x="3460145" y="1861457"/>
              <a:ext cx="2491619" cy="4158341"/>
            </a:xfrm>
            <a:prstGeom prst="rect">
              <a:avLst/>
            </a:prstGeom>
            <a:solidFill>
              <a:srgbClr val="00B0F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9" name="Isosceles Triangle 38"/>
            <p:cNvSpPr/>
            <p:nvPr/>
          </p:nvSpPr>
          <p:spPr>
            <a:xfrm rot="16200000">
              <a:off x="3096683" y="2668073"/>
              <a:ext cx="460856" cy="287064"/>
            </a:xfrm>
            <a:prstGeom prst="triangle">
              <a:avLst/>
            </a:prstGeom>
            <a:solidFill>
              <a:srgbClr val="00B0F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 name="Oval 12"/>
          <p:cNvSpPr/>
          <p:nvPr/>
        </p:nvSpPr>
        <p:spPr>
          <a:xfrm>
            <a:off x="4077956" y="2427001"/>
            <a:ext cx="1255997" cy="125599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9" name="Oval 18"/>
          <p:cNvSpPr/>
          <p:nvPr/>
        </p:nvSpPr>
        <p:spPr>
          <a:xfrm>
            <a:off x="6713811" y="2427001"/>
            <a:ext cx="1255997" cy="1255997"/>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3" name="Group 72"/>
          <p:cNvGrpSpPr>
            <a:grpSpLocks noChangeAspect="1"/>
          </p:cNvGrpSpPr>
          <p:nvPr/>
        </p:nvGrpSpPr>
        <p:grpSpPr>
          <a:xfrm>
            <a:off x="4356072" y="2734959"/>
            <a:ext cx="677729" cy="640080"/>
            <a:chOff x="5530851" y="1866899"/>
            <a:chExt cx="285750" cy="269875"/>
          </a:xfrm>
          <a:solidFill>
            <a:schemeClr val="bg1"/>
          </a:solidFill>
          <a:effectLst>
            <a:outerShdw blurRad="50800" dist="38100" dir="2700000" algn="tl" rotWithShape="0">
              <a:prstClr val="black">
                <a:alpha val="40000"/>
              </a:prstClr>
            </a:outerShdw>
          </a:effectLst>
        </p:grpSpPr>
        <p:sp>
          <p:nvSpPr>
            <p:cNvPr id="30"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Freeform 48"/>
          <p:cNvSpPr>
            <a:spLocks noChangeAspect="1" noEditPoints="1"/>
          </p:cNvSpPr>
          <p:nvPr/>
        </p:nvSpPr>
        <p:spPr bwMode="auto">
          <a:xfrm>
            <a:off x="7088375" y="2734959"/>
            <a:ext cx="506867" cy="64008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3" name="Group 32"/>
          <p:cNvGrpSpPr/>
          <p:nvPr/>
        </p:nvGrpSpPr>
        <p:grpSpPr>
          <a:xfrm>
            <a:off x="3448655" y="3917483"/>
            <a:ext cx="2491619" cy="1953904"/>
            <a:chOff x="1879600" y="3087314"/>
            <a:chExt cx="4564985" cy="1641179"/>
          </a:xfrm>
        </p:grpSpPr>
        <p:sp>
          <p:nvSpPr>
            <p:cNvPr id="34" name="Text Box 10"/>
            <p:cNvSpPr txBox="1">
              <a:spLocks noChangeArrowheads="1"/>
            </p:cNvSpPr>
            <p:nvPr/>
          </p:nvSpPr>
          <p:spPr bwMode="auto">
            <a:xfrm>
              <a:off x="1879600" y="3410059"/>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10000"/>
                    </a:schemeClr>
                  </a:solidFill>
                </a:rPr>
                <a:t>Lorem ipsum dolor sit amet, consectetur adipiscing elit, sed do eiusmod tempor incididunt ut labore et dolore magna aliqua. Ut enim ad minim veniam, quis nostrud exercitation</a:t>
              </a:r>
            </a:p>
          </p:txBody>
        </p:sp>
        <p:sp>
          <p:nvSpPr>
            <p:cNvPr id="35" name="Rectangle 34"/>
            <p:cNvSpPr/>
            <p:nvPr/>
          </p:nvSpPr>
          <p:spPr>
            <a:xfrm>
              <a:off x="1942964" y="3087314"/>
              <a:ext cx="4501621" cy="309968"/>
            </a:xfrm>
            <a:prstGeom prst="rect">
              <a:avLst/>
            </a:prstGeom>
            <a:noFill/>
            <a:ln w="6350">
              <a:no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36" name="Group 35"/>
          <p:cNvGrpSpPr/>
          <p:nvPr/>
        </p:nvGrpSpPr>
        <p:grpSpPr>
          <a:xfrm>
            <a:off x="6084510" y="3917483"/>
            <a:ext cx="2491619" cy="1953904"/>
            <a:chOff x="1879600" y="3087314"/>
            <a:chExt cx="4564985" cy="1641179"/>
          </a:xfrm>
        </p:grpSpPr>
        <p:sp>
          <p:nvSpPr>
            <p:cNvPr id="37" name="Text Box 10"/>
            <p:cNvSpPr txBox="1">
              <a:spLocks noChangeArrowheads="1"/>
            </p:cNvSpPr>
            <p:nvPr/>
          </p:nvSpPr>
          <p:spPr bwMode="auto">
            <a:xfrm>
              <a:off x="1879600" y="3410059"/>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2">
                      <a:lumMod val="10000"/>
                    </a:schemeClr>
                  </a:solidFill>
                </a:rPr>
                <a:t>Lorem ipsum dolor sit amet, consectetur adipiscing elit, sed do eiusmod tempor incididunt ut labore et dolore magna aliqua. Ut enim ad minim veniam, quis nostrud exercitation</a:t>
              </a:r>
            </a:p>
          </p:txBody>
        </p:sp>
        <p:sp>
          <p:nvSpPr>
            <p:cNvPr id="38" name="Rectangle 37"/>
            <p:cNvSpPr/>
            <p:nvPr/>
          </p:nvSpPr>
          <p:spPr>
            <a:xfrm>
              <a:off x="1942964" y="3087314"/>
              <a:ext cx="4501621" cy="309968"/>
            </a:xfrm>
            <a:prstGeom prst="rect">
              <a:avLst/>
            </a:prstGeom>
            <a:noFill/>
            <a:ln w="6350">
              <a:no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28"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29" name="Picture 2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1723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2" presetClass="entr" presetSubtype="2"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right)">
                                      <p:cBhvr>
                                        <p:cTn id="14" dur="500"/>
                                        <p:tgtEl>
                                          <p:spTgt spid="2"/>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 calcmode="lin" valueType="num">
                                      <p:cBhvr>
                                        <p:cTn id="18" dur="500" fill="hold"/>
                                        <p:tgtEl>
                                          <p:spTgt spid="23"/>
                                        </p:tgtEl>
                                        <p:attrNameLst>
                                          <p:attrName>ppt_w</p:attrName>
                                        </p:attrNameLst>
                                      </p:cBhvr>
                                      <p:tavLst>
                                        <p:tav tm="0">
                                          <p:val>
                                            <p:fltVal val="0"/>
                                          </p:val>
                                        </p:tav>
                                        <p:tav tm="100000">
                                          <p:val>
                                            <p:strVal val="#ppt_w"/>
                                          </p:val>
                                        </p:tav>
                                      </p:tavLst>
                                    </p:anim>
                                    <p:anim calcmode="lin" valueType="num">
                                      <p:cBhvr>
                                        <p:cTn id="19" dur="500" fill="hold"/>
                                        <p:tgtEl>
                                          <p:spTgt spid="23"/>
                                        </p:tgtEl>
                                        <p:attrNameLst>
                                          <p:attrName>ppt_h</p:attrName>
                                        </p:attrNameLst>
                                      </p:cBhvr>
                                      <p:tavLst>
                                        <p:tav tm="0">
                                          <p:val>
                                            <p:fltVal val="0"/>
                                          </p:val>
                                        </p:tav>
                                        <p:tav tm="100000">
                                          <p:val>
                                            <p:strVal val="#ppt_h"/>
                                          </p:val>
                                        </p:tav>
                                      </p:tavLst>
                                    </p:anim>
                                    <p:animEffect transition="in" filter="fade">
                                      <p:cBhvr>
                                        <p:cTn id="20" dur="500"/>
                                        <p:tgtEl>
                                          <p:spTgt spid="23"/>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childTnLst>
                          </p:cTn>
                        </p:par>
                        <p:par>
                          <p:cTn id="26" fill="hold">
                            <p:stCondLst>
                              <p:cond delay="2000"/>
                            </p:stCondLst>
                            <p:childTnLst>
                              <p:par>
                                <p:cTn id="27" presetID="22" presetClass="entr" presetSubtype="1" fill="hold"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up)">
                                      <p:cBhvr>
                                        <p:cTn id="29" dur="500"/>
                                        <p:tgtEl>
                                          <p:spTgt spid="33"/>
                                        </p:tgtEl>
                                      </p:cBhvr>
                                    </p:animEffect>
                                  </p:childTnLst>
                                </p:cTn>
                              </p:par>
                            </p:childTnLst>
                          </p:cTn>
                        </p:par>
                        <p:par>
                          <p:cTn id="30" fill="hold">
                            <p:stCondLst>
                              <p:cond delay="2500"/>
                            </p:stCondLst>
                            <p:childTnLst>
                              <p:par>
                                <p:cTn id="31" presetID="37" presetClass="entr" presetSubtype="0"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900" decel="100000" fill="hold"/>
                                        <p:tgtEl>
                                          <p:spTgt spid="10"/>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wipe(left)">
                                      <p:cBhvr>
                                        <p:cTn id="40" dur="500"/>
                                        <p:tgtEl>
                                          <p:spTgt spid="3"/>
                                        </p:tgtEl>
                                      </p:cBhvr>
                                    </p:animEffect>
                                  </p:childTnLst>
                                </p:cTn>
                              </p:par>
                            </p:childTnLst>
                          </p:cTn>
                        </p:par>
                        <p:par>
                          <p:cTn id="41" fill="hold">
                            <p:stCondLst>
                              <p:cond delay="4000"/>
                            </p:stCondLst>
                            <p:childTnLst>
                              <p:par>
                                <p:cTn id="42" presetID="53" presetClass="entr" presetSubtype="16"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p:cTn id="44" dur="500" fill="hold"/>
                                        <p:tgtEl>
                                          <p:spTgt spid="19"/>
                                        </p:tgtEl>
                                        <p:attrNameLst>
                                          <p:attrName>ppt_w</p:attrName>
                                        </p:attrNameLst>
                                      </p:cBhvr>
                                      <p:tavLst>
                                        <p:tav tm="0">
                                          <p:val>
                                            <p:fltVal val="0"/>
                                          </p:val>
                                        </p:tav>
                                        <p:tav tm="100000">
                                          <p:val>
                                            <p:strVal val="#ppt_w"/>
                                          </p:val>
                                        </p:tav>
                                      </p:tavLst>
                                    </p:anim>
                                    <p:anim calcmode="lin" valueType="num">
                                      <p:cBhvr>
                                        <p:cTn id="45" dur="500" fill="hold"/>
                                        <p:tgtEl>
                                          <p:spTgt spid="19"/>
                                        </p:tgtEl>
                                        <p:attrNameLst>
                                          <p:attrName>ppt_h</p:attrName>
                                        </p:attrNameLst>
                                      </p:cBhvr>
                                      <p:tavLst>
                                        <p:tav tm="0">
                                          <p:val>
                                            <p:fltVal val="0"/>
                                          </p:val>
                                        </p:tav>
                                        <p:tav tm="100000">
                                          <p:val>
                                            <p:strVal val="#ppt_h"/>
                                          </p:val>
                                        </p:tav>
                                      </p:tavLst>
                                    </p:anim>
                                    <p:animEffect transition="in" filter="fade">
                                      <p:cBhvr>
                                        <p:cTn id="46" dur="500"/>
                                        <p:tgtEl>
                                          <p:spTgt spid="19"/>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 calcmode="lin" valueType="num">
                                      <p:cBhvr>
                                        <p:cTn id="49" dur="500" fill="hold"/>
                                        <p:tgtEl>
                                          <p:spTgt spid="32"/>
                                        </p:tgtEl>
                                        <p:attrNameLst>
                                          <p:attrName>ppt_w</p:attrName>
                                        </p:attrNameLst>
                                      </p:cBhvr>
                                      <p:tavLst>
                                        <p:tav tm="0">
                                          <p:val>
                                            <p:fltVal val="0"/>
                                          </p:val>
                                        </p:tav>
                                        <p:tav tm="100000">
                                          <p:val>
                                            <p:strVal val="#ppt_w"/>
                                          </p:val>
                                        </p:tav>
                                      </p:tavLst>
                                    </p:anim>
                                    <p:anim calcmode="lin" valueType="num">
                                      <p:cBhvr>
                                        <p:cTn id="50" dur="500" fill="hold"/>
                                        <p:tgtEl>
                                          <p:spTgt spid="32"/>
                                        </p:tgtEl>
                                        <p:attrNameLst>
                                          <p:attrName>ppt_h</p:attrName>
                                        </p:attrNameLst>
                                      </p:cBhvr>
                                      <p:tavLst>
                                        <p:tav tm="0">
                                          <p:val>
                                            <p:fltVal val="0"/>
                                          </p:val>
                                        </p:tav>
                                        <p:tav tm="100000">
                                          <p:val>
                                            <p:strVal val="#ppt_h"/>
                                          </p:val>
                                        </p:tav>
                                      </p:tavLst>
                                    </p:anim>
                                    <p:animEffect transition="in" filter="fade">
                                      <p:cBhvr>
                                        <p:cTn id="51" dur="500"/>
                                        <p:tgtEl>
                                          <p:spTgt spid="32"/>
                                        </p:tgtEl>
                                      </p:cBhvr>
                                    </p:animEffect>
                                  </p:childTnLst>
                                </p:cTn>
                              </p:par>
                            </p:childTnLst>
                          </p:cTn>
                        </p:par>
                        <p:par>
                          <p:cTn id="52" fill="hold">
                            <p:stCondLst>
                              <p:cond delay="4500"/>
                            </p:stCondLst>
                            <p:childTnLst>
                              <p:par>
                                <p:cTn id="53" presetID="22" presetClass="entr" presetSubtype="1" fill="hold" nodeType="after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ipe(up)">
                                      <p:cBhvr>
                                        <p:cTn id="5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3" grpId="0" animBg="1"/>
      <p:bldP spid="19"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2909</TotalTime>
  <Words>1182</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583</cp:revision>
  <dcterms:created xsi:type="dcterms:W3CDTF">2015-12-31T02:20:12Z</dcterms:created>
  <dcterms:modified xsi:type="dcterms:W3CDTF">2016-09-16T23:11:08Z</dcterms:modified>
</cp:coreProperties>
</file>