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9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92" d="100"/>
          <a:sy n="92" d="100"/>
        </p:scale>
        <p:origin x="108" y="49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Break_S">
    <p:bg>
      <p:bgPr>
        <a:solidFill>
          <a:schemeClr val="bg2">
            <a:lumMod val="10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9985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3.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10000"/>
          </a:schemeClr>
        </a:solidFill>
        <a:effectLst/>
      </p:bgPr>
    </p:bg>
    <p:spTree>
      <p:nvGrpSpPr>
        <p:cNvPr id="1" name=""/>
        <p:cNvGrpSpPr/>
        <p:nvPr/>
      </p:nvGrpSpPr>
      <p:grpSpPr>
        <a:xfrm>
          <a:off x="0" y="0"/>
          <a:ext cx="0" cy="0"/>
          <a:chOff x="0" y="0"/>
          <a:chExt cx="0" cy="0"/>
        </a:xfrm>
      </p:grpSpPr>
      <p:sp>
        <p:nvSpPr>
          <p:cNvPr id="25" name="Trapezoid 24"/>
          <p:cNvSpPr/>
          <p:nvPr/>
        </p:nvSpPr>
        <p:spPr>
          <a:xfrm>
            <a:off x="6426367" y="1455922"/>
            <a:ext cx="1498600" cy="228946"/>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5" name="Picture Placeholder 4"/>
          <p:cNvPicPr>
            <a:picLocks noGrp="1" noChangeAspect="1"/>
          </p:cNvPicPr>
          <p:nvPr>
            <p:ph type="pic" sz="quarter" idx="4294967295"/>
          </p:nvPr>
        </p:nvPicPr>
        <p:blipFill>
          <a:blip r:embed="rId2">
            <a:extLst>
              <a:ext uri="{28A0092B-C50C-407E-A947-70E740481C1C}">
                <a14:useLocalDpi xmlns:a14="http://schemas.microsoft.com/office/drawing/2010/main" val="0"/>
              </a:ext>
            </a:extLst>
          </a:blip>
          <a:stretch>
            <a:fillRect/>
          </a:stretch>
        </p:blipFill>
        <p:spPr>
          <a:xfrm>
            <a:off x="623574" y="1684868"/>
            <a:ext cx="4343400" cy="4343400"/>
          </a:xfrm>
          <a:prstGeom prst="ellipse">
            <a:avLst/>
          </a:prstGeom>
          <a:blipFill>
            <a:blip r:embed="rId2"/>
            <a:stretch>
              <a:fillRect/>
            </a:stretch>
          </a:blipFill>
          <a:ln w="76200">
            <a:solidFill>
              <a:srgbClr val="5B9BD5"/>
            </a:solidFill>
          </a:ln>
          <a:effectLst>
            <a:outerShdw blurRad="50800" dist="38100" dir="2700000" algn="tl" rotWithShape="0">
              <a:prstClr val="black">
                <a:alpha val="40000"/>
              </a:prstClr>
            </a:outerShdw>
          </a:effectLst>
        </p:spPr>
      </p:pic>
      <p:sp>
        <p:nvSpPr>
          <p:cNvPr id="23" name="Rectangle 22"/>
          <p:cNvSpPr/>
          <p:nvPr/>
        </p:nvSpPr>
        <p:spPr>
          <a:xfrm>
            <a:off x="5905691" y="1657572"/>
            <a:ext cx="5599371" cy="4374738"/>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6" name="Group 5"/>
          <p:cNvGrpSpPr/>
          <p:nvPr/>
        </p:nvGrpSpPr>
        <p:grpSpPr>
          <a:xfrm>
            <a:off x="6579683" y="1455923"/>
            <a:ext cx="1191965" cy="1069848"/>
            <a:chOff x="6579683" y="1455923"/>
            <a:chExt cx="1191965" cy="1069848"/>
          </a:xfrm>
        </p:grpSpPr>
        <p:sp>
          <p:nvSpPr>
            <p:cNvPr id="26" name="Pentagon 25"/>
            <p:cNvSpPr>
              <a:spLocks noChangeAspect="1"/>
            </p:cNvSpPr>
            <p:nvPr/>
          </p:nvSpPr>
          <p:spPr>
            <a:xfrm rot="5400000">
              <a:off x="6640742" y="1394864"/>
              <a:ext cx="1069848" cy="1191965"/>
            </a:xfrm>
            <a:prstGeom prst="homePlate">
              <a:avLst>
                <a:gd name="adj" fmla="val 31720"/>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27" name="Picture 2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23678" y="1613388"/>
              <a:ext cx="503975" cy="600481"/>
            </a:xfrm>
            <a:prstGeom prst="rect">
              <a:avLst/>
            </a:prstGeom>
          </p:spPr>
        </p:pic>
      </p:grpSp>
      <p:sp>
        <p:nvSpPr>
          <p:cNvPr id="28" name="Text Placeholder 3"/>
          <p:cNvSpPr txBox="1">
            <a:spLocks/>
          </p:cNvSpPr>
          <p:nvPr/>
        </p:nvSpPr>
        <p:spPr>
          <a:xfrm>
            <a:off x="6579683" y="2751197"/>
            <a:ext cx="3759200" cy="1341906"/>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5A99D3"/>
                </a:solidFill>
              </a:rPr>
              <a:t>Jane Doe</a:t>
            </a:r>
            <a:endParaRPr lang="en-US" sz="2000" dirty="0">
              <a:solidFill>
                <a:srgbClr val="5A99D3"/>
              </a:solidFill>
            </a:endParaRPr>
          </a:p>
          <a:p>
            <a:pPr algn="l" defTabSz="1219170">
              <a:spcBef>
                <a:spcPct val="20000"/>
              </a:spcBef>
              <a:defRPr/>
            </a:pPr>
            <a:r>
              <a:rPr lang="en-US" dirty="0">
                <a:solidFill>
                  <a:schemeClr val="bg2">
                    <a:lumMod val="10000"/>
                  </a:schemeClr>
                </a:solidFill>
              </a:rPr>
              <a:t>Lorem ipsum dolor sit amet, consectetur adipiscing elit, sed do eiusmod tempor incididunt ut labore et dolore magna aliqua. Ut enim ad minim veniam</a:t>
            </a:r>
            <a:endParaRPr lang="en-US" sz="1400" dirty="0">
              <a:solidFill>
                <a:schemeClr val="bg2">
                  <a:lumMod val="10000"/>
                </a:schemeClr>
              </a:solidFill>
            </a:endParaRPr>
          </a:p>
        </p:txBody>
      </p:sp>
      <p:cxnSp>
        <p:nvCxnSpPr>
          <p:cNvPr id="29" name="Straight Connector 28"/>
          <p:cNvCxnSpPr/>
          <p:nvPr/>
        </p:nvCxnSpPr>
        <p:spPr>
          <a:xfrm flipV="1">
            <a:off x="6528687" y="4243273"/>
            <a:ext cx="3912516" cy="27295"/>
          </a:xfrm>
          <a:prstGeom prst="line">
            <a:avLst/>
          </a:prstGeom>
          <a:ln w="19050">
            <a:solidFill>
              <a:srgbClr val="5B9BD5"/>
            </a:solidFill>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6426367" y="4693658"/>
            <a:ext cx="3912516" cy="923330"/>
          </a:xfrm>
          <a:prstGeom prst="rect">
            <a:avLst/>
          </a:prstGeom>
          <a:noFill/>
        </p:spPr>
        <p:txBody>
          <a:bodyPr wrap="square" rtlCol="0">
            <a:spAutoFit/>
          </a:bodyPr>
          <a:lstStyle/>
          <a:p>
            <a:pPr marL="285750" indent="-285750">
              <a:buFont typeface="Wingdings" panose="05000000000000000000" pitchFamily="2" charset="2"/>
              <a:buChar char="Ø"/>
            </a:pPr>
            <a:r>
              <a:rPr lang="en-US" dirty="0"/>
              <a:t>Lorem Ipsum Dolor</a:t>
            </a:r>
          </a:p>
          <a:p>
            <a:pPr marL="285750" indent="-285750">
              <a:buFont typeface="Wingdings" panose="05000000000000000000" pitchFamily="2" charset="2"/>
              <a:buChar char="Ø"/>
            </a:pPr>
            <a:r>
              <a:rPr lang="en-US" dirty="0"/>
              <a:t>Lorem Ipsum Dolor</a:t>
            </a:r>
          </a:p>
          <a:p>
            <a:pPr marL="285750" indent="-285750">
              <a:buFont typeface="Wingdings" panose="05000000000000000000" pitchFamily="2" charset="2"/>
              <a:buChar char="Ø"/>
            </a:pPr>
            <a:r>
              <a:rPr lang="en-US" dirty="0"/>
              <a:t>Lorem Ipsum Dolor</a:t>
            </a:r>
          </a:p>
        </p:txBody>
      </p:sp>
      <p:grpSp>
        <p:nvGrpSpPr>
          <p:cNvPr id="16" name="Group 15"/>
          <p:cNvGrpSpPr/>
          <p:nvPr/>
        </p:nvGrpSpPr>
        <p:grpSpPr>
          <a:xfrm>
            <a:off x="754150" y="295106"/>
            <a:ext cx="4364195" cy="665324"/>
            <a:chOff x="754150" y="295106"/>
            <a:chExt cx="4364195" cy="665324"/>
          </a:xfrm>
        </p:grpSpPr>
        <p:sp>
          <p:nvSpPr>
            <p:cNvPr id="17" name="Title 1"/>
            <p:cNvSpPr txBox="1">
              <a:spLocks/>
            </p:cNvSpPr>
            <p:nvPr/>
          </p:nvSpPr>
          <p:spPr>
            <a:xfrm>
              <a:off x="754150" y="295106"/>
              <a:ext cx="4364195" cy="353524"/>
            </a:xfrm>
            <a:prstGeom prst="rect">
              <a:avLst/>
            </a:prstGeom>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1"/>
                  </a:solidFill>
                </a:rPr>
                <a:t>SageFox PowerPoint Slide</a:t>
              </a:r>
            </a:p>
          </p:txBody>
        </p:sp>
        <p:sp>
          <p:nvSpPr>
            <p:cNvPr id="18" name="Text Placeholder 3"/>
            <p:cNvSpPr txBox="1">
              <a:spLocks/>
            </p:cNvSpPr>
            <p:nvPr/>
          </p:nvSpPr>
          <p:spPr>
            <a:xfrm>
              <a:off x="765429" y="702398"/>
              <a:ext cx="4352916" cy="258032"/>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2">
                      <a:lumMod val="75000"/>
                    </a:schemeClr>
                  </a:solidFill>
                </a:rPr>
                <a:t>Enter Your Subtitle Here</a:t>
              </a:r>
            </a:p>
          </p:txBody>
        </p:sp>
      </p:grpSp>
      <p:pic>
        <p:nvPicPr>
          <p:cNvPr id="19" name="Picture 18">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52818106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par>
                                <p:cTn id="10" presetID="2" presetClass="entr" presetSubtype="4" fill="hold" nodeType="with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25"/>
                                        </p:tgtEl>
                                        <p:attrNameLst>
                                          <p:attrName>style.visibility</p:attrName>
                                        </p:attrNameLst>
                                      </p:cBhvr>
                                      <p:to>
                                        <p:strVal val="visible"/>
                                      </p:to>
                                    </p:set>
                                    <p:anim calcmode="lin" valueType="num">
                                      <p:cBhvr additive="base">
                                        <p:cTn id="16" dur="500" fill="hold"/>
                                        <p:tgtEl>
                                          <p:spTgt spid="25"/>
                                        </p:tgtEl>
                                        <p:attrNameLst>
                                          <p:attrName>ppt_x</p:attrName>
                                        </p:attrNameLst>
                                      </p:cBhvr>
                                      <p:tavLst>
                                        <p:tav tm="0">
                                          <p:val>
                                            <p:strVal val="#ppt_x"/>
                                          </p:val>
                                        </p:tav>
                                        <p:tav tm="100000">
                                          <p:val>
                                            <p:strVal val="#ppt_x"/>
                                          </p:val>
                                        </p:tav>
                                      </p:tavLst>
                                    </p:anim>
                                    <p:anim calcmode="lin" valueType="num">
                                      <p:cBhvr additive="base">
                                        <p:cTn id="17" dur="500" fill="hold"/>
                                        <p:tgtEl>
                                          <p:spTgt spid="25"/>
                                        </p:tgtEl>
                                        <p:attrNameLst>
                                          <p:attrName>ppt_y</p:attrName>
                                        </p:attrNameLst>
                                      </p:cBhvr>
                                      <p:tavLst>
                                        <p:tav tm="0">
                                          <p:val>
                                            <p:strVal val="1+#ppt_h/2"/>
                                          </p:val>
                                        </p:tav>
                                        <p:tav tm="100000">
                                          <p:val>
                                            <p:strVal val="#ppt_y"/>
                                          </p:val>
                                        </p:tav>
                                      </p:tavLst>
                                    </p:anim>
                                  </p:childTnLst>
                                </p:cTn>
                              </p:par>
                            </p:childTnLst>
                          </p:cTn>
                        </p:par>
                        <p:par>
                          <p:cTn id="18" fill="hold">
                            <p:stCondLst>
                              <p:cond delay="500"/>
                            </p:stCondLst>
                            <p:childTnLst>
                              <p:par>
                                <p:cTn id="19" presetID="2" presetClass="entr" presetSubtype="2" fill="hold" grpId="0" nodeType="afterEffect">
                                  <p:stCondLst>
                                    <p:cond delay="0"/>
                                  </p:stCondLst>
                                  <p:childTnLst>
                                    <p:set>
                                      <p:cBhvr>
                                        <p:cTn id="20" dur="1" fill="hold">
                                          <p:stCondLst>
                                            <p:cond delay="0"/>
                                          </p:stCondLst>
                                        </p:cTn>
                                        <p:tgtEl>
                                          <p:spTgt spid="23"/>
                                        </p:tgtEl>
                                        <p:attrNameLst>
                                          <p:attrName>style.visibility</p:attrName>
                                        </p:attrNameLst>
                                      </p:cBhvr>
                                      <p:to>
                                        <p:strVal val="visible"/>
                                      </p:to>
                                    </p:set>
                                    <p:anim calcmode="lin" valueType="num">
                                      <p:cBhvr additive="base">
                                        <p:cTn id="21" dur="500" fill="hold"/>
                                        <p:tgtEl>
                                          <p:spTgt spid="23"/>
                                        </p:tgtEl>
                                        <p:attrNameLst>
                                          <p:attrName>ppt_x</p:attrName>
                                        </p:attrNameLst>
                                      </p:cBhvr>
                                      <p:tavLst>
                                        <p:tav tm="0">
                                          <p:val>
                                            <p:strVal val="1+#ppt_w/2"/>
                                          </p:val>
                                        </p:tav>
                                        <p:tav tm="100000">
                                          <p:val>
                                            <p:strVal val="#ppt_x"/>
                                          </p:val>
                                        </p:tav>
                                      </p:tavLst>
                                    </p:anim>
                                    <p:anim calcmode="lin" valueType="num">
                                      <p:cBhvr additive="base">
                                        <p:cTn id="22" dur="500" fill="hold"/>
                                        <p:tgtEl>
                                          <p:spTgt spid="23"/>
                                        </p:tgtEl>
                                        <p:attrNameLst>
                                          <p:attrName>ppt_y</p:attrName>
                                        </p:attrNameLst>
                                      </p:cBhvr>
                                      <p:tavLst>
                                        <p:tav tm="0">
                                          <p:val>
                                            <p:strVal val="#ppt_y"/>
                                          </p:val>
                                        </p:tav>
                                        <p:tav tm="100000">
                                          <p:val>
                                            <p:strVal val="#ppt_y"/>
                                          </p:val>
                                        </p:tav>
                                      </p:tavLst>
                                    </p:anim>
                                  </p:childTnLst>
                                </p:cTn>
                              </p:par>
                            </p:childTnLst>
                          </p:cTn>
                        </p:par>
                        <p:par>
                          <p:cTn id="23" fill="hold">
                            <p:stCondLst>
                              <p:cond delay="1000"/>
                            </p:stCondLst>
                            <p:childTnLst>
                              <p:par>
                                <p:cTn id="24" presetID="22" presetClass="entr" presetSubtype="1" fill="hold" grpId="0" nodeType="afterEffect">
                                  <p:stCondLst>
                                    <p:cond delay="0"/>
                                  </p:stCondLst>
                                  <p:childTnLst>
                                    <p:set>
                                      <p:cBhvr>
                                        <p:cTn id="25" dur="1" fill="hold">
                                          <p:stCondLst>
                                            <p:cond delay="0"/>
                                          </p:stCondLst>
                                        </p:cTn>
                                        <p:tgtEl>
                                          <p:spTgt spid="28"/>
                                        </p:tgtEl>
                                        <p:attrNameLst>
                                          <p:attrName>style.visibility</p:attrName>
                                        </p:attrNameLst>
                                      </p:cBhvr>
                                      <p:to>
                                        <p:strVal val="visible"/>
                                      </p:to>
                                    </p:set>
                                    <p:animEffect transition="in" filter="wipe(up)">
                                      <p:cBhvr>
                                        <p:cTn id="26" dur="500"/>
                                        <p:tgtEl>
                                          <p:spTgt spid="28"/>
                                        </p:tgtEl>
                                      </p:cBhvr>
                                    </p:animEffect>
                                  </p:childTnLst>
                                </p:cTn>
                              </p:par>
                            </p:childTnLst>
                          </p:cTn>
                        </p:par>
                        <p:par>
                          <p:cTn id="27" fill="hold">
                            <p:stCondLst>
                              <p:cond delay="1500"/>
                            </p:stCondLst>
                            <p:childTnLst>
                              <p:par>
                                <p:cTn id="28" presetID="22" presetClass="entr" presetSubtype="8" fill="hold" nodeType="afterEffect">
                                  <p:stCondLst>
                                    <p:cond delay="0"/>
                                  </p:stCondLst>
                                  <p:childTnLst>
                                    <p:set>
                                      <p:cBhvr>
                                        <p:cTn id="29" dur="1" fill="hold">
                                          <p:stCondLst>
                                            <p:cond delay="0"/>
                                          </p:stCondLst>
                                        </p:cTn>
                                        <p:tgtEl>
                                          <p:spTgt spid="29"/>
                                        </p:tgtEl>
                                        <p:attrNameLst>
                                          <p:attrName>style.visibility</p:attrName>
                                        </p:attrNameLst>
                                      </p:cBhvr>
                                      <p:to>
                                        <p:strVal val="visible"/>
                                      </p:to>
                                    </p:set>
                                    <p:animEffect transition="in" filter="wipe(left)">
                                      <p:cBhvr>
                                        <p:cTn id="30" dur="750"/>
                                        <p:tgtEl>
                                          <p:spTgt spid="29"/>
                                        </p:tgtEl>
                                      </p:cBhvr>
                                    </p:animEffect>
                                  </p:childTnLst>
                                </p:cTn>
                              </p:par>
                            </p:childTnLst>
                          </p:cTn>
                        </p:par>
                        <p:par>
                          <p:cTn id="31" fill="hold">
                            <p:stCondLst>
                              <p:cond delay="2250"/>
                            </p:stCondLst>
                            <p:childTnLst>
                              <p:par>
                                <p:cTn id="32" presetID="22" presetClass="entr" presetSubtype="1" fill="hold" grpId="0" nodeType="afterEffect">
                                  <p:stCondLst>
                                    <p:cond delay="0"/>
                                  </p:stCondLst>
                                  <p:childTnLst>
                                    <p:set>
                                      <p:cBhvr>
                                        <p:cTn id="33" dur="1" fill="hold">
                                          <p:stCondLst>
                                            <p:cond delay="0"/>
                                          </p:stCondLst>
                                        </p:cTn>
                                        <p:tgtEl>
                                          <p:spTgt spid="30"/>
                                        </p:tgtEl>
                                        <p:attrNameLst>
                                          <p:attrName>style.visibility</p:attrName>
                                        </p:attrNameLst>
                                      </p:cBhvr>
                                      <p:to>
                                        <p:strVal val="visible"/>
                                      </p:to>
                                    </p:set>
                                    <p:animEffect transition="in" filter="wipe(up)">
                                      <p:cBhvr>
                                        <p:cTn id="34"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3" grpId="0" animBg="1"/>
      <p:bldP spid="28" grpId="0"/>
      <p:bldP spid="30"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2907</TotalTime>
  <Words>1154</Words>
  <Application>Microsoft Office PowerPoint</Application>
  <PresentationFormat>Widescreen</PresentationFormat>
  <Paragraphs>46</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Wingdings</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581</cp:revision>
  <dcterms:created xsi:type="dcterms:W3CDTF">2015-12-31T02:20:12Z</dcterms:created>
  <dcterms:modified xsi:type="dcterms:W3CDTF">2016-09-16T23:02:16Z</dcterms:modified>
</cp:coreProperties>
</file>