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8156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Freeform 16"/>
          <p:cNvSpPr>
            <a:spLocks/>
          </p:cNvSpPr>
          <p:nvPr/>
        </p:nvSpPr>
        <p:spPr bwMode="auto">
          <a:xfrm>
            <a:off x="747487" y="2329855"/>
            <a:ext cx="5029200" cy="3881496"/>
          </a:xfrm>
          <a:custGeom>
            <a:avLst/>
            <a:gdLst/>
            <a:ahLst/>
            <a:cxnLst>
              <a:cxn ang="0">
                <a:pos x="1559" y="0"/>
              </a:cxn>
              <a:cxn ang="0">
                <a:pos x="1652" y="246"/>
              </a:cxn>
              <a:cxn ang="0">
                <a:pos x="1525" y="223"/>
              </a:cxn>
              <a:cxn ang="0">
                <a:pos x="374" y="1275"/>
              </a:cxn>
              <a:cxn ang="0">
                <a:pos x="0" y="1157"/>
              </a:cxn>
              <a:cxn ang="0">
                <a:pos x="1185" y="161"/>
              </a:cxn>
              <a:cxn ang="0">
                <a:pos x="1081" y="142"/>
              </a:cxn>
              <a:cxn ang="0">
                <a:pos x="1559" y="0"/>
              </a:cxn>
            </a:cxnLst>
            <a:rect l="0" t="0" r="r" b="b"/>
            <a:pathLst>
              <a:path w="1652" h="1275">
                <a:moveTo>
                  <a:pt x="1559" y="0"/>
                </a:moveTo>
                <a:lnTo>
                  <a:pt x="1652" y="246"/>
                </a:lnTo>
                <a:lnTo>
                  <a:pt x="1525" y="223"/>
                </a:lnTo>
                <a:lnTo>
                  <a:pt x="374" y="1275"/>
                </a:lnTo>
                <a:lnTo>
                  <a:pt x="0" y="1157"/>
                </a:lnTo>
                <a:lnTo>
                  <a:pt x="1185" y="161"/>
                </a:lnTo>
                <a:lnTo>
                  <a:pt x="1081" y="142"/>
                </a:lnTo>
                <a:lnTo>
                  <a:pt x="1559" y="0"/>
                </a:lnTo>
                <a:close/>
              </a:path>
            </a:pathLst>
          </a:custGeom>
          <a:solidFill>
            <a:schemeClr val="bg1">
              <a:lumMod val="6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3" name="Group 52"/>
          <p:cNvGrpSpPr/>
          <p:nvPr/>
        </p:nvGrpSpPr>
        <p:grpSpPr>
          <a:xfrm>
            <a:off x="3107432" y="2713438"/>
            <a:ext cx="1144058" cy="1586087"/>
            <a:chOff x="2760558" y="2086044"/>
            <a:chExt cx="858043" cy="1189565"/>
          </a:xfrm>
        </p:grpSpPr>
        <p:sp>
          <p:nvSpPr>
            <p:cNvPr id="2065" name="Freeform 17"/>
            <p:cNvSpPr>
              <a:spLocks/>
            </p:cNvSpPr>
            <p:nvPr/>
          </p:nvSpPr>
          <p:spPr bwMode="auto">
            <a:xfrm>
              <a:off x="3321781" y="2232171"/>
              <a:ext cx="296820" cy="1043438"/>
            </a:xfrm>
            <a:custGeom>
              <a:avLst/>
              <a:gdLst/>
              <a:ahLst/>
              <a:cxnLst>
                <a:cxn ang="0">
                  <a:pos x="130" y="0"/>
                </a:cxn>
                <a:cxn ang="0">
                  <a:pos x="130" y="346"/>
                </a:cxn>
                <a:cxn ang="0">
                  <a:pos x="0" y="457"/>
                </a:cxn>
                <a:cxn ang="0">
                  <a:pos x="2" y="112"/>
                </a:cxn>
                <a:cxn ang="0">
                  <a:pos x="130" y="0"/>
                </a:cxn>
              </a:cxnLst>
              <a:rect l="0" t="0" r="r" b="b"/>
              <a:pathLst>
                <a:path w="130" h="457">
                  <a:moveTo>
                    <a:pt x="130" y="0"/>
                  </a:moveTo>
                  <a:lnTo>
                    <a:pt x="130" y="346"/>
                  </a:lnTo>
                  <a:lnTo>
                    <a:pt x="0" y="457"/>
                  </a:lnTo>
                  <a:lnTo>
                    <a:pt x="2" y="112"/>
                  </a:lnTo>
                  <a:lnTo>
                    <a:pt x="130" y="0"/>
                  </a:ln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6" name="Freeform 18"/>
            <p:cNvSpPr>
              <a:spLocks/>
            </p:cNvSpPr>
            <p:nvPr/>
          </p:nvSpPr>
          <p:spPr bwMode="auto">
            <a:xfrm>
              <a:off x="2769239" y="2344050"/>
              <a:ext cx="557109" cy="931559"/>
            </a:xfrm>
            <a:custGeom>
              <a:avLst/>
              <a:gdLst/>
              <a:ahLst/>
              <a:cxnLst>
                <a:cxn ang="0">
                  <a:pos x="244" y="63"/>
                </a:cxn>
                <a:cxn ang="0">
                  <a:pos x="242" y="408"/>
                </a:cxn>
                <a:cxn ang="0">
                  <a:pos x="2" y="346"/>
                </a:cxn>
                <a:cxn ang="0">
                  <a:pos x="0" y="0"/>
                </a:cxn>
                <a:cxn ang="0">
                  <a:pos x="244" y="63"/>
                </a:cxn>
              </a:cxnLst>
              <a:rect l="0" t="0" r="r" b="b"/>
              <a:pathLst>
                <a:path w="244" h="408">
                  <a:moveTo>
                    <a:pt x="244" y="63"/>
                  </a:moveTo>
                  <a:lnTo>
                    <a:pt x="242" y="408"/>
                  </a:lnTo>
                  <a:lnTo>
                    <a:pt x="2" y="346"/>
                  </a:lnTo>
                  <a:lnTo>
                    <a:pt x="0" y="0"/>
                  </a:lnTo>
                  <a:lnTo>
                    <a:pt x="244" y="63"/>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7" name="Freeform 19"/>
            <p:cNvSpPr>
              <a:spLocks/>
            </p:cNvSpPr>
            <p:nvPr/>
          </p:nvSpPr>
          <p:spPr bwMode="auto">
            <a:xfrm>
              <a:off x="2760558" y="2086044"/>
              <a:ext cx="849362" cy="401849"/>
            </a:xfrm>
            <a:custGeom>
              <a:avLst/>
              <a:gdLst/>
              <a:ahLst/>
              <a:cxnLst>
                <a:cxn ang="0">
                  <a:pos x="130" y="0"/>
                </a:cxn>
                <a:cxn ang="0">
                  <a:pos x="372" y="64"/>
                </a:cxn>
                <a:cxn ang="0">
                  <a:pos x="244" y="176"/>
                </a:cxn>
                <a:cxn ang="0">
                  <a:pos x="0" y="113"/>
                </a:cxn>
                <a:cxn ang="0">
                  <a:pos x="130" y="0"/>
                </a:cxn>
              </a:cxnLst>
              <a:rect l="0" t="0" r="r" b="b"/>
              <a:pathLst>
                <a:path w="372" h="176">
                  <a:moveTo>
                    <a:pt x="130" y="0"/>
                  </a:moveTo>
                  <a:lnTo>
                    <a:pt x="372" y="64"/>
                  </a:lnTo>
                  <a:lnTo>
                    <a:pt x="244" y="176"/>
                  </a:lnTo>
                  <a:lnTo>
                    <a:pt x="0" y="113"/>
                  </a:lnTo>
                  <a:lnTo>
                    <a:pt x="130" y="0"/>
                  </a:lnTo>
                  <a:close/>
                </a:path>
              </a:pathLst>
            </a:custGeom>
            <a:solidFill>
              <a:srgbClr val="FFC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68" name="Line 20"/>
          <p:cNvSpPr>
            <a:spLocks noChangeShapeType="1"/>
          </p:cNvSpPr>
          <p:nvPr/>
        </p:nvSpPr>
        <p:spPr bwMode="auto">
          <a:xfrm>
            <a:off x="3640536" y="1966629"/>
            <a:ext cx="3045" cy="95895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4" name="Group 53"/>
          <p:cNvGrpSpPr/>
          <p:nvPr/>
        </p:nvGrpSpPr>
        <p:grpSpPr>
          <a:xfrm>
            <a:off x="2534590" y="3691277"/>
            <a:ext cx="1132483" cy="1120308"/>
            <a:chOff x="2273777" y="2752748"/>
            <a:chExt cx="849362" cy="840231"/>
          </a:xfrm>
        </p:grpSpPr>
        <p:sp>
          <p:nvSpPr>
            <p:cNvPr id="2071" name="Freeform 23"/>
            <p:cNvSpPr>
              <a:spLocks/>
            </p:cNvSpPr>
            <p:nvPr/>
          </p:nvSpPr>
          <p:spPr bwMode="auto">
            <a:xfrm>
              <a:off x="2826319" y="2898875"/>
              <a:ext cx="296820" cy="694103"/>
            </a:xfrm>
            <a:custGeom>
              <a:avLst/>
              <a:gdLst/>
              <a:ahLst/>
              <a:cxnLst>
                <a:cxn ang="0">
                  <a:pos x="130" y="0"/>
                </a:cxn>
                <a:cxn ang="0">
                  <a:pos x="130" y="193"/>
                </a:cxn>
                <a:cxn ang="0">
                  <a:pos x="0" y="304"/>
                </a:cxn>
                <a:cxn ang="0">
                  <a:pos x="0" y="112"/>
                </a:cxn>
                <a:cxn ang="0">
                  <a:pos x="130" y="0"/>
                </a:cxn>
              </a:cxnLst>
              <a:rect l="0" t="0" r="r" b="b"/>
              <a:pathLst>
                <a:path w="130" h="304">
                  <a:moveTo>
                    <a:pt x="130" y="0"/>
                  </a:moveTo>
                  <a:lnTo>
                    <a:pt x="130" y="193"/>
                  </a:lnTo>
                  <a:lnTo>
                    <a:pt x="0" y="304"/>
                  </a:lnTo>
                  <a:lnTo>
                    <a:pt x="0" y="112"/>
                  </a:lnTo>
                  <a:lnTo>
                    <a:pt x="130" y="0"/>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2" name="Freeform 24"/>
            <p:cNvSpPr>
              <a:spLocks/>
            </p:cNvSpPr>
            <p:nvPr/>
          </p:nvSpPr>
          <p:spPr bwMode="auto">
            <a:xfrm>
              <a:off x="2273777" y="3006188"/>
              <a:ext cx="552542" cy="586791"/>
            </a:xfrm>
            <a:custGeom>
              <a:avLst/>
              <a:gdLst/>
              <a:ahLst/>
              <a:cxnLst>
                <a:cxn ang="0">
                  <a:pos x="242" y="65"/>
                </a:cxn>
                <a:cxn ang="0">
                  <a:pos x="242" y="257"/>
                </a:cxn>
                <a:cxn ang="0">
                  <a:pos x="0" y="195"/>
                </a:cxn>
                <a:cxn ang="0">
                  <a:pos x="0" y="0"/>
                </a:cxn>
                <a:cxn ang="0">
                  <a:pos x="242" y="65"/>
                </a:cxn>
              </a:cxnLst>
              <a:rect l="0" t="0" r="r" b="b"/>
              <a:pathLst>
                <a:path w="242" h="257">
                  <a:moveTo>
                    <a:pt x="242" y="65"/>
                  </a:moveTo>
                  <a:lnTo>
                    <a:pt x="242" y="257"/>
                  </a:lnTo>
                  <a:lnTo>
                    <a:pt x="0" y="195"/>
                  </a:lnTo>
                  <a:lnTo>
                    <a:pt x="0" y="0"/>
                  </a:lnTo>
                  <a:lnTo>
                    <a:pt x="242" y="65"/>
                  </a:lnTo>
                  <a:close/>
                </a:path>
              </a:pathLst>
            </a:cu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73" name="Freeform 25"/>
            <p:cNvSpPr>
              <a:spLocks/>
            </p:cNvSpPr>
            <p:nvPr/>
          </p:nvSpPr>
          <p:spPr bwMode="auto">
            <a:xfrm>
              <a:off x="2273777" y="2752748"/>
              <a:ext cx="849362" cy="401849"/>
            </a:xfrm>
            <a:custGeom>
              <a:avLst/>
              <a:gdLst/>
              <a:ahLst/>
              <a:cxnLst>
                <a:cxn ang="0">
                  <a:pos x="128" y="0"/>
                </a:cxn>
                <a:cxn ang="0">
                  <a:pos x="372" y="64"/>
                </a:cxn>
                <a:cxn ang="0">
                  <a:pos x="242" y="176"/>
                </a:cxn>
                <a:cxn ang="0">
                  <a:pos x="0" y="111"/>
                </a:cxn>
                <a:cxn ang="0">
                  <a:pos x="128" y="0"/>
                </a:cxn>
              </a:cxnLst>
              <a:rect l="0" t="0" r="r" b="b"/>
              <a:pathLst>
                <a:path w="372" h="176">
                  <a:moveTo>
                    <a:pt x="128" y="0"/>
                  </a:moveTo>
                  <a:lnTo>
                    <a:pt x="372" y="64"/>
                  </a:lnTo>
                  <a:lnTo>
                    <a:pt x="242" y="176"/>
                  </a:lnTo>
                  <a:lnTo>
                    <a:pt x="0" y="111"/>
                  </a:lnTo>
                  <a:lnTo>
                    <a:pt x="128"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74" name="Line 26"/>
          <p:cNvSpPr>
            <a:spLocks noChangeShapeType="1"/>
          </p:cNvSpPr>
          <p:nvPr/>
        </p:nvSpPr>
        <p:spPr bwMode="auto">
          <a:xfrm>
            <a:off x="3064966" y="2753055"/>
            <a:ext cx="3045" cy="119945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5" name="Group 54"/>
          <p:cNvGrpSpPr/>
          <p:nvPr/>
        </p:nvGrpSpPr>
        <p:grpSpPr>
          <a:xfrm>
            <a:off x="1939105" y="4392944"/>
            <a:ext cx="1132483" cy="968091"/>
            <a:chOff x="1755484" y="3307574"/>
            <a:chExt cx="849362" cy="726068"/>
          </a:xfrm>
        </p:grpSpPr>
        <p:sp>
          <p:nvSpPr>
            <p:cNvPr id="2078" name="Freeform 30"/>
            <p:cNvSpPr>
              <a:spLocks/>
            </p:cNvSpPr>
            <p:nvPr/>
          </p:nvSpPr>
          <p:spPr bwMode="auto">
            <a:xfrm>
              <a:off x="2308026" y="3451417"/>
              <a:ext cx="296820" cy="582225"/>
            </a:xfrm>
            <a:custGeom>
              <a:avLst/>
              <a:gdLst/>
              <a:ahLst/>
              <a:cxnLst>
                <a:cxn ang="0">
                  <a:pos x="130" y="0"/>
                </a:cxn>
                <a:cxn ang="0">
                  <a:pos x="130" y="143"/>
                </a:cxn>
                <a:cxn ang="0">
                  <a:pos x="0" y="255"/>
                </a:cxn>
                <a:cxn ang="0">
                  <a:pos x="0" y="111"/>
                </a:cxn>
                <a:cxn ang="0">
                  <a:pos x="130" y="0"/>
                </a:cxn>
              </a:cxnLst>
              <a:rect l="0" t="0" r="r" b="b"/>
              <a:pathLst>
                <a:path w="130" h="255">
                  <a:moveTo>
                    <a:pt x="130" y="0"/>
                  </a:moveTo>
                  <a:lnTo>
                    <a:pt x="130" y="143"/>
                  </a:lnTo>
                  <a:lnTo>
                    <a:pt x="0" y="255"/>
                  </a:lnTo>
                  <a:lnTo>
                    <a:pt x="0" y="111"/>
                  </a:lnTo>
                  <a:lnTo>
                    <a:pt x="130" y="0"/>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9" name="Freeform 31"/>
            <p:cNvSpPr>
              <a:spLocks/>
            </p:cNvSpPr>
            <p:nvPr/>
          </p:nvSpPr>
          <p:spPr bwMode="auto">
            <a:xfrm>
              <a:off x="1755484" y="3561012"/>
              <a:ext cx="552542" cy="472630"/>
            </a:xfrm>
            <a:custGeom>
              <a:avLst/>
              <a:gdLst/>
              <a:ahLst/>
              <a:cxnLst>
                <a:cxn ang="0">
                  <a:pos x="242" y="63"/>
                </a:cxn>
                <a:cxn ang="0">
                  <a:pos x="242" y="207"/>
                </a:cxn>
                <a:cxn ang="0">
                  <a:pos x="0" y="144"/>
                </a:cxn>
                <a:cxn ang="0">
                  <a:pos x="0" y="0"/>
                </a:cxn>
                <a:cxn ang="0">
                  <a:pos x="242" y="63"/>
                </a:cxn>
              </a:cxnLst>
              <a:rect l="0" t="0" r="r" b="b"/>
              <a:pathLst>
                <a:path w="242" h="207">
                  <a:moveTo>
                    <a:pt x="242" y="63"/>
                  </a:moveTo>
                  <a:lnTo>
                    <a:pt x="242" y="207"/>
                  </a:lnTo>
                  <a:lnTo>
                    <a:pt x="0" y="144"/>
                  </a:lnTo>
                  <a:lnTo>
                    <a:pt x="0" y="0"/>
                  </a:lnTo>
                  <a:lnTo>
                    <a:pt x="242" y="63"/>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0" name="Freeform 32"/>
            <p:cNvSpPr>
              <a:spLocks/>
            </p:cNvSpPr>
            <p:nvPr/>
          </p:nvSpPr>
          <p:spPr bwMode="auto">
            <a:xfrm>
              <a:off x="1755484" y="3307574"/>
              <a:ext cx="849362" cy="397282"/>
            </a:xfrm>
            <a:custGeom>
              <a:avLst/>
              <a:gdLst/>
              <a:ahLst/>
              <a:cxnLst>
                <a:cxn ang="0">
                  <a:pos x="130" y="0"/>
                </a:cxn>
                <a:cxn ang="0">
                  <a:pos x="372" y="63"/>
                </a:cxn>
                <a:cxn ang="0">
                  <a:pos x="242" y="174"/>
                </a:cxn>
                <a:cxn ang="0">
                  <a:pos x="0" y="111"/>
                </a:cxn>
                <a:cxn ang="0">
                  <a:pos x="130" y="0"/>
                </a:cxn>
              </a:cxnLst>
              <a:rect l="0" t="0" r="r" b="b"/>
              <a:pathLst>
                <a:path w="372" h="174">
                  <a:moveTo>
                    <a:pt x="130" y="0"/>
                  </a:moveTo>
                  <a:lnTo>
                    <a:pt x="372" y="63"/>
                  </a:lnTo>
                  <a:lnTo>
                    <a:pt x="242" y="174"/>
                  </a:lnTo>
                  <a:lnTo>
                    <a:pt x="0" y="111"/>
                  </a:lnTo>
                  <a:lnTo>
                    <a:pt x="130" y="0"/>
                  </a:lnTo>
                  <a:close/>
                </a:path>
              </a:pathLst>
            </a:custGeom>
            <a:solidFill>
              <a:srgbClr val="ED7D3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81" name="Line 33"/>
          <p:cNvSpPr>
            <a:spLocks noChangeShapeType="1"/>
          </p:cNvSpPr>
          <p:nvPr/>
        </p:nvSpPr>
        <p:spPr bwMode="auto">
          <a:xfrm>
            <a:off x="2444080" y="3533876"/>
            <a:ext cx="3045" cy="1086820"/>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grpSp>
        <p:nvGrpSpPr>
          <p:cNvPr id="56" name="Group 55"/>
          <p:cNvGrpSpPr/>
          <p:nvPr/>
        </p:nvGrpSpPr>
        <p:grpSpPr>
          <a:xfrm>
            <a:off x="1317912" y="5188032"/>
            <a:ext cx="1138572" cy="663663"/>
            <a:chOff x="1342218" y="3894364"/>
            <a:chExt cx="853929" cy="497747"/>
          </a:xfrm>
        </p:grpSpPr>
        <p:sp>
          <p:nvSpPr>
            <p:cNvPr id="2089" name="Freeform 41"/>
            <p:cNvSpPr>
              <a:spLocks/>
            </p:cNvSpPr>
            <p:nvPr/>
          </p:nvSpPr>
          <p:spPr bwMode="auto">
            <a:xfrm>
              <a:off x="1899327" y="4038209"/>
              <a:ext cx="296820" cy="353902"/>
            </a:xfrm>
            <a:custGeom>
              <a:avLst/>
              <a:gdLst/>
              <a:ahLst/>
              <a:cxnLst>
                <a:cxn ang="0">
                  <a:pos x="130" y="0"/>
                </a:cxn>
                <a:cxn ang="0">
                  <a:pos x="130" y="44"/>
                </a:cxn>
                <a:cxn ang="0">
                  <a:pos x="0" y="155"/>
                </a:cxn>
                <a:cxn ang="0">
                  <a:pos x="0" y="111"/>
                </a:cxn>
                <a:cxn ang="0">
                  <a:pos x="130" y="0"/>
                </a:cxn>
              </a:cxnLst>
              <a:rect l="0" t="0" r="r" b="b"/>
              <a:pathLst>
                <a:path w="130" h="155">
                  <a:moveTo>
                    <a:pt x="130" y="0"/>
                  </a:moveTo>
                  <a:lnTo>
                    <a:pt x="130" y="44"/>
                  </a:lnTo>
                  <a:lnTo>
                    <a:pt x="0" y="155"/>
                  </a:lnTo>
                  <a:lnTo>
                    <a:pt x="0" y="111"/>
                  </a:lnTo>
                  <a:lnTo>
                    <a:pt x="130" y="0"/>
                  </a:ln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0" name="Freeform 42"/>
            <p:cNvSpPr>
              <a:spLocks/>
            </p:cNvSpPr>
            <p:nvPr/>
          </p:nvSpPr>
          <p:spPr bwMode="auto">
            <a:xfrm>
              <a:off x="1342218" y="4145520"/>
              <a:ext cx="557109" cy="246589"/>
            </a:xfrm>
            <a:custGeom>
              <a:avLst/>
              <a:gdLst/>
              <a:ahLst/>
              <a:cxnLst>
                <a:cxn ang="0">
                  <a:pos x="244" y="64"/>
                </a:cxn>
                <a:cxn ang="0">
                  <a:pos x="244" y="108"/>
                </a:cxn>
                <a:cxn ang="0">
                  <a:pos x="0" y="44"/>
                </a:cxn>
                <a:cxn ang="0">
                  <a:pos x="2" y="0"/>
                </a:cxn>
                <a:cxn ang="0">
                  <a:pos x="244" y="64"/>
                </a:cxn>
              </a:cxnLst>
              <a:rect l="0" t="0" r="r" b="b"/>
              <a:pathLst>
                <a:path w="244" h="108">
                  <a:moveTo>
                    <a:pt x="244" y="64"/>
                  </a:moveTo>
                  <a:lnTo>
                    <a:pt x="244" y="108"/>
                  </a:lnTo>
                  <a:lnTo>
                    <a:pt x="0" y="44"/>
                  </a:lnTo>
                  <a:lnTo>
                    <a:pt x="2" y="0"/>
                  </a:lnTo>
                  <a:lnTo>
                    <a:pt x="244" y="64"/>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1" name="Freeform 43"/>
            <p:cNvSpPr>
              <a:spLocks/>
            </p:cNvSpPr>
            <p:nvPr/>
          </p:nvSpPr>
          <p:spPr bwMode="auto">
            <a:xfrm>
              <a:off x="1346784" y="3894364"/>
              <a:ext cx="849362" cy="397282"/>
            </a:xfrm>
            <a:custGeom>
              <a:avLst/>
              <a:gdLst/>
              <a:ahLst/>
              <a:cxnLst>
                <a:cxn ang="0">
                  <a:pos x="130" y="0"/>
                </a:cxn>
                <a:cxn ang="0">
                  <a:pos x="372" y="63"/>
                </a:cxn>
                <a:cxn ang="0">
                  <a:pos x="242" y="174"/>
                </a:cxn>
                <a:cxn ang="0">
                  <a:pos x="0" y="110"/>
                </a:cxn>
                <a:cxn ang="0">
                  <a:pos x="130" y="0"/>
                </a:cxn>
              </a:cxnLst>
              <a:rect l="0" t="0" r="r" b="b"/>
              <a:pathLst>
                <a:path w="372" h="174">
                  <a:moveTo>
                    <a:pt x="130" y="0"/>
                  </a:moveTo>
                  <a:lnTo>
                    <a:pt x="372" y="63"/>
                  </a:lnTo>
                  <a:lnTo>
                    <a:pt x="242" y="174"/>
                  </a:lnTo>
                  <a:lnTo>
                    <a:pt x="0" y="110"/>
                  </a:lnTo>
                  <a:lnTo>
                    <a:pt x="130" y="0"/>
                  </a:lnTo>
                  <a:close/>
                </a:path>
              </a:pathLst>
            </a:custGeom>
            <a:solidFill>
              <a:srgbClr val="00B0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92" name="Line 44"/>
          <p:cNvSpPr>
            <a:spLocks noChangeShapeType="1"/>
          </p:cNvSpPr>
          <p:nvPr/>
        </p:nvSpPr>
        <p:spPr bwMode="auto">
          <a:xfrm>
            <a:off x="1836910" y="4186928"/>
            <a:ext cx="3045" cy="1242079"/>
          </a:xfrm>
          <a:prstGeom prst="line">
            <a:avLst/>
          </a:prstGeom>
          <a:noFill/>
          <a:ln w="19050" cap="flat">
            <a:solidFill>
              <a:schemeClr val="tx1">
                <a:lumMod val="50000"/>
                <a:lumOff val="50000"/>
              </a:schemeClr>
            </a:solidFill>
            <a:prstDash val="solid"/>
            <a:miter lim="800000"/>
            <a:headEnd/>
            <a:tailEnd type="triangle" w="med" len="lg"/>
          </a:ln>
        </p:spPr>
        <p:txBody>
          <a:bodyPr vert="horz" wrap="square" lIns="121920" tIns="60960" rIns="121920" bIns="60960" numCol="1" anchor="t" anchorCtr="0" compatLnSpc="1">
            <a:prstTxWarp prst="textNoShape">
              <a:avLst/>
            </a:prstTxWarp>
          </a:bodyPr>
          <a:lstStyle/>
          <a:p>
            <a:endParaRPr lang="en-US" sz="2400"/>
          </a:p>
        </p:txBody>
      </p:sp>
      <p:sp>
        <p:nvSpPr>
          <p:cNvPr id="69" name="Oval 68"/>
          <p:cNvSpPr>
            <a:spLocks noChangeAspect="1"/>
          </p:cNvSpPr>
          <p:nvPr/>
        </p:nvSpPr>
        <p:spPr bwMode="auto">
          <a:xfrm>
            <a:off x="1460073" y="3490860"/>
            <a:ext cx="731520" cy="731520"/>
          </a:xfrm>
          <a:prstGeom prst="ellipse">
            <a:avLst/>
          </a:prstGeom>
          <a:blipFill>
            <a:blip r:embed="rId2"/>
            <a:stretch>
              <a:fillRect/>
            </a:stretch>
          </a:blipFill>
          <a:ln w="19050">
            <a:solidFill>
              <a:srgbClr val="00B0F0"/>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7" name="Oval 56"/>
          <p:cNvSpPr>
            <a:spLocks noChangeAspect="1"/>
          </p:cNvSpPr>
          <p:nvPr/>
        </p:nvSpPr>
        <p:spPr bwMode="auto">
          <a:xfrm>
            <a:off x="3271313" y="1260899"/>
            <a:ext cx="731520" cy="731520"/>
          </a:xfrm>
          <a:prstGeom prst="ellipse">
            <a:avLst/>
          </a:prstGeom>
          <a:blipFill>
            <a:blip r:embed="rId3"/>
            <a:stretch>
              <a:fillRect/>
            </a:stretch>
          </a:blipFill>
          <a:ln w="19050">
            <a:solidFill>
              <a:srgbClr val="FFC000"/>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grpSp>
        <p:nvGrpSpPr>
          <p:cNvPr id="63" name="Group 62"/>
          <p:cNvGrpSpPr>
            <a:grpSpLocks noChangeAspect="1"/>
          </p:cNvGrpSpPr>
          <p:nvPr/>
        </p:nvGrpSpPr>
        <p:grpSpPr>
          <a:xfrm>
            <a:off x="2717803" y="2058348"/>
            <a:ext cx="731520" cy="731520"/>
            <a:chOff x="2409525" y="1257100"/>
            <a:chExt cx="484672" cy="484672"/>
          </a:xfrm>
          <a:blipFill>
            <a:blip r:embed="rId4"/>
            <a:stretch>
              <a:fillRect/>
            </a:stretch>
          </a:blipFill>
          <a:effectLst>
            <a:outerShdw blurRad="50800" dist="38100" dir="2700000" algn="tl" rotWithShape="0">
              <a:prstClr val="black">
                <a:alpha val="40000"/>
              </a:prstClr>
            </a:outerShdw>
          </a:effectLst>
        </p:grpSpPr>
        <p:sp>
          <p:nvSpPr>
            <p:cNvPr id="58" name="Oval 57"/>
            <p:cNvSpPr/>
            <p:nvPr/>
          </p:nvSpPr>
          <p:spPr bwMode="auto">
            <a:xfrm>
              <a:off x="2409525" y="1257100"/>
              <a:ext cx="484672" cy="484672"/>
            </a:xfrm>
            <a:prstGeom prst="ellipse">
              <a:avLst/>
            </a:prstGeom>
            <a:grpFill/>
            <a:ln w="19050">
              <a:solidFill>
                <a:srgbClr val="A5A5A5"/>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60" name="Rectangle 13"/>
            <p:cNvSpPr>
              <a:spLocks noChangeArrowheads="1"/>
            </p:cNvSpPr>
            <p:nvPr/>
          </p:nvSpPr>
          <p:spPr bwMode="auto">
            <a:xfrm>
              <a:off x="2647124" y="1519687"/>
              <a:ext cx="1525" cy="15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4" name="Oval 63"/>
          <p:cNvSpPr>
            <a:spLocks noChangeAspect="1"/>
          </p:cNvSpPr>
          <p:nvPr/>
        </p:nvSpPr>
        <p:spPr bwMode="auto">
          <a:xfrm>
            <a:off x="2074419" y="2813121"/>
            <a:ext cx="731520" cy="731520"/>
          </a:xfrm>
          <a:prstGeom prst="ellipse">
            <a:avLst/>
          </a:prstGeom>
          <a:blipFill>
            <a:blip r:embed="rId5"/>
            <a:stretch>
              <a:fillRect/>
            </a:stretch>
          </a:blipFill>
          <a:ln w="19050">
            <a:solidFill>
              <a:srgbClr val="ED7D3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grpSp>
        <p:nvGrpSpPr>
          <p:cNvPr id="72" name="Group 10"/>
          <p:cNvGrpSpPr/>
          <p:nvPr/>
        </p:nvGrpSpPr>
        <p:grpSpPr>
          <a:xfrm>
            <a:off x="10363201" y="1710275"/>
            <a:ext cx="727127" cy="725776"/>
            <a:chOff x="647700" y="1295400"/>
            <a:chExt cx="838200" cy="670560"/>
          </a:xfrm>
          <a:effectLst>
            <a:outerShdw blurRad="50800" dist="38100" dir="2700000" algn="tl" rotWithShape="0">
              <a:prstClr val="black">
                <a:alpha val="40000"/>
              </a:prstClr>
            </a:outerShdw>
          </a:effectLst>
        </p:grpSpPr>
        <p:sp>
          <p:nvSpPr>
            <p:cNvPr id="73" name="Rectangle 23"/>
            <p:cNvSpPr/>
            <p:nvPr/>
          </p:nvSpPr>
          <p:spPr>
            <a:xfrm>
              <a:off x="647700" y="1356360"/>
              <a:ext cx="838200" cy="60960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74" name="Rectangle 24"/>
            <p:cNvSpPr/>
            <p:nvPr/>
          </p:nvSpPr>
          <p:spPr>
            <a:xfrm>
              <a:off x="647700" y="1295400"/>
              <a:ext cx="838200" cy="6096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01</a:t>
              </a:r>
            </a:p>
          </p:txBody>
        </p:sp>
      </p:grpSp>
      <p:grpSp>
        <p:nvGrpSpPr>
          <p:cNvPr id="75" name="Group 10"/>
          <p:cNvGrpSpPr/>
          <p:nvPr/>
        </p:nvGrpSpPr>
        <p:grpSpPr>
          <a:xfrm>
            <a:off x="10363201" y="3026704"/>
            <a:ext cx="727127" cy="725776"/>
            <a:chOff x="647700" y="1295400"/>
            <a:chExt cx="838200" cy="670560"/>
          </a:xfrm>
          <a:effectLst>
            <a:outerShdw blurRad="50800" dist="38100" dir="2700000" algn="tl" rotWithShape="0">
              <a:prstClr val="black">
                <a:alpha val="40000"/>
              </a:prstClr>
            </a:outerShdw>
          </a:effectLst>
        </p:grpSpPr>
        <p:sp>
          <p:nvSpPr>
            <p:cNvPr id="76" name="Rectangle 23"/>
            <p:cNvSpPr/>
            <p:nvPr/>
          </p:nvSpPr>
          <p:spPr>
            <a:xfrm>
              <a:off x="647700" y="1356360"/>
              <a:ext cx="838200" cy="6096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77" name="Rectangle 24"/>
            <p:cNvSpPr/>
            <p:nvPr/>
          </p:nvSpPr>
          <p:spPr>
            <a:xfrm>
              <a:off x="647700" y="1295400"/>
              <a:ext cx="838200" cy="6096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02</a:t>
              </a:r>
            </a:p>
          </p:txBody>
        </p:sp>
      </p:grpSp>
      <p:grpSp>
        <p:nvGrpSpPr>
          <p:cNvPr id="78" name="Group 10"/>
          <p:cNvGrpSpPr/>
          <p:nvPr/>
        </p:nvGrpSpPr>
        <p:grpSpPr>
          <a:xfrm>
            <a:off x="10363201" y="4321099"/>
            <a:ext cx="727127" cy="725776"/>
            <a:chOff x="647700" y="1295400"/>
            <a:chExt cx="838200" cy="670560"/>
          </a:xfrm>
          <a:effectLst>
            <a:outerShdw blurRad="50800" dist="38100" dir="2700000" algn="tl" rotWithShape="0">
              <a:prstClr val="black">
                <a:alpha val="40000"/>
              </a:prstClr>
            </a:outerShdw>
          </a:effectLst>
        </p:grpSpPr>
        <p:sp>
          <p:nvSpPr>
            <p:cNvPr id="79" name="Rectangle 23"/>
            <p:cNvSpPr/>
            <p:nvPr/>
          </p:nvSpPr>
          <p:spPr>
            <a:xfrm>
              <a:off x="647700" y="1356360"/>
              <a:ext cx="838200" cy="60960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80" name="Rectangle 24"/>
            <p:cNvSpPr/>
            <p:nvPr/>
          </p:nvSpPr>
          <p:spPr>
            <a:xfrm>
              <a:off x="647700" y="1295400"/>
              <a:ext cx="838200" cy="609600"/>
            </a:xfrm>
            <a:prstGeom prst="round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03</a:t>
              </a:r>
            </a:p>
          </p:txBody>
        </p:sp>
      </p:grpSp>
      <p:grpSp>
        <p:nvGrpSpPr>
          <p:cNvPr id="81" name="Group 10"/>
          <p:cNvGrpSpPr/>
          <p:nvPr/>
        </p:nvGrpSpPr>
        <p:grpSpPr>
          <a:xfrm>
            <a:off x="10363201" y="5626510"/>
            <a:ext cx="727127" cy="725776"/>
            <a:chOff x="647700" y="1295400"/>
            <a:chExt cx="838200" cy="670560"/>
          </a:xfrm>
          <a:effectLst>
            <a:outerShdw blurRad="50800" dist="38100" dir="2700000" algn="tl" rotWithShape="0">
              <a:prstClr val="black">
                <a:alpha val="40000"/>
              </a:prstClr>
            </a:outerShdw>
          </a:effectLst>
        </p:grpSpPr>
        <p:sp>
          <p:nvSpPr>
            <p:cNvPr id="82" name="Rectangle 23"/>
            <p:cNvSpPr/>
            <p:nvPr/>
          </p:nvSpPr>
          <p:spPr>
            <a:xfrm>
              <a:off x="647700" y="1356360"/>
              <a:ext cx="838200" cy="6096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83" name="Rectangle 24"/>
            <p:cNvSpPr/>
            <p:nvPr/>
          </p:nvSpPr>
          <p:spPr>
            <a:xfrm>
              <a:off x="647700" y="1295400"/>
              <a:ext cx="838200" cy="6096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t>04</a:t>
              </a:r>
            </a:p>
          </p:txBody>
        </p:sp>
      </p:grpSp>
      <p:grpSp>
        <p:nvGrpSpPr>
          <p:cNvPr id="94" name="Group 93"/>
          <p:cNvGrpSpPr/>
          <p:nvPr/>
        </p:nvGrpSpPr>
        <p:grpSpPr>
          <a:xfrm>
            <a:off x="6210661" y="1336251"/>
            <a:ext cx="4038867" cy="1092130"/>
            <a:chOff x="1879600" y="3087314"/>
            <a:chExt cx="4564985" cy="917333"/>
          </a:xfrm>
        </p:grpSpPr>
        <p:sp>
          <p:nvSpPr>
            <p:cNvPr id="95"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96" name="Rectangle 95"/>
            <p:cNvSpPr/>
            <p:nvPr/>
          </p:nvSpPr>
          <p:spPr>
            <a:xfrm>
              <a:off x="1942964" y="3087314"/>
              <a:ext cx="1980148" cy="309968"/>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6210660" y="2654104"/>
            <a:ext cx="4038867" cy="1092130"/>
            <a:chOff x="1879600" y="3087314"/>
            <a:chExt cx="4564985" cy="917333"/>
          </a:xfrm>
        </p:grpSpPr>
        <p:sp>
          <p:nvSpPr>
            <p:cNvPr id="98"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99" name="Rectangle 98"/>
            <p:cNvSpPr/>
            <p:nvPr/>
          </p:nvSpPr>
          <p:spPr>
            <a:xfrm>
              <a:off x="1942964" y="3087314"/>
              <a:ext cx="1980148" cy="309968"/>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6218485" y="4001437"/>
            <a:ext cx="4038867" cy="1092130"/>
            <a:chOff x="1879600" y="3087314"/>
            <a:chExt cx="4564985" cy="917333"/>
          </a:xfrm>
        </p:grpSpPr>
        <p:sp>
          <p:nvSpPr>
            <p:cNvPr id="101"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102" name="Rectangle 101"/>
            <p:cNvSpPr/>
            <p:nvPr/>
          </p:nvSpPr>
          <p:spPr>
            <a:xfrm>
              <a:off x="1942964" y="3087314"/>
              <a:ext cx="1980148" cy="309968"/>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3" name="Group 102"/>
          <p:cNvGrpSpPr/>
          <p:nvPr/>
        </p:nvGrpSpPr>
        <p:grpSpPr>
          <a:xfrm>
            <a:off x="6206815" y="5260156"/>
            <a:ext cx="4038867" cy="1092130"/>
            <a:chOff x="1879600" y="3087314"/>
            <a:chExt cx="4564985" cy="917333"/>
          </a:xfrm>
        </p:grpSpPr>
        <p:sp>
          <p:nvSpPr>
            <p:cNvPr id="104" name="Text Box 10"/>
            <p:cNvSpPr txBox="1">
              <a:spLocks noChangeArrowheads="1"/>
            </p:cNvSpPr>
            <p:nvPr/>
          </p:nvSpPr>
          <p:spPr bwMode="auto">
            <a:xfrm>
              <a:off x="1879600" y="3410059"/>
              <a:ext cx="4564985" cy="59458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105" name="Rectangle 104"/>
            <p:cNvSpPr/>
            <p:nvPr/>
          </p:nvSpPr>
          <p:spPr>
            <a:xfrm>
              <a:off x="1942964" y="3087314"/>
              <a:ext cx="1980148" cy="309968"/>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59" name="Group 58"/>
          <p:cNvGrpSpPr/>
          <p:nvPr/>
        </p:nvGrpSpPr>
        <p:grpSpPr>
          <a:xfrm>
            <a:off x="754150" y="295106"/>
            <a:ext cx="4364195" cy="665324"/>
            <a:chOff x="754150" y="295106"/>
            <a:chExt cx="4364195" cy="665324"/>
          </a:xfrm>
        </p:grpSpPr>
        <p:sp>
          <p:nvSpPr>
            <p:cNvPr id="6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6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65" name="Picture 6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4916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064"/>
                                        </p:tgtEl>
                                        <p:attrNameLst>
                                          <p:attrName>style.visibility</p:attrName>
                                        </p:attrNameLst>
                                      </p:cBhvr>
                                      <p:to>
                                        <p:strVal val="visible"/>
                                      </p:to>
                                    </p:set>
                                    <p:animEffect transition="in" filter="wipe(down)">
                                      <p:cBhvr>
                                        <p:cTn id="7" dur="500"/>
                                        <p:tgtEl>
                                          <p:spTgt spid="206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down)">
                                      <p:cBhvr>
                                        <p:cTn id="11" dur="500"/>
                                        <p:tgtEl>
                                          <p:spTgt spid="56"/>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p:cTn id="15" dur="500" fill="hold"/>
                                        <p:tgtEl>
                                          <p:spTgt spid="69"/>
                                        </p:tgtEl>
                                        <p:attrNameLst>
                                          <p:attrName>ppt_w</p:attrName>
                                        </p:attrNameLst>
                                      </p:cBhvr>
                                      <p:tavLst>
                                        <p:tav tm="0">
                                          <p:val>
                                            <p:fltVal val="0"/>
                                          </p:val>
                                        </p:tav>
                                        <p:tav tm="100000">
                                          <p:val>
                                            <p:strVal val="#ppt_w"/>
                                          </p:val>
                                        </p:tav>
                                      </p:tavLst>
                                    </p:anim>
                                    <p:anim calcmode="lin" valueType="num">
                                      <p:cBhvr>
                                        <p:cTn id="16" dur="500" fill="hold"/>
                                        <p:tgtEl>
                                          <p:spTgt spid="69"/>
                                        </p:tgtEl>
                                        <p:attrNameLst>
                                          <p:attrName>ppt_h</p:attrName>
                                        </p:attrNameLst>
                                      </p:cBhvr>
                                      <p:tavLst>
                                        <p:tav tm="0">
                                          <p:val>
                                            <p:fltVal val="0"/>
                                          </p:val>
                                        </p:tav>
                                        <p:tav tm="100000">
                                          <p:val>
                                            <p:strVal val="#ppt_h"/>
                                          </p:val>
                                        </p:tav>
                                      </p:tavLst>
                                    </p:anim>
                                    <p:animEffect transition="in" filter="fade">
                                      <p:cBhvr>
                                        <p:cTn id="17" dur="500"/>
                                        <p:tgtEl>
                                          <p:spTgt spid="69"/>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2092"/>
                                        </p:tgtEl>
                                        <p:attrNameLst>
                                          <p:attrName>style.visibility</p:attrName>
                                        </p:attrNameLst>
                                      </p:cBhvr>
                                      <p:to>
                                        <p:strVal val="visible"/>
                                      </p:to>
                                    </p:set>
                                    <p:animEffect transition="in" filter="wipe(up)">
                                      <p:cBhvr>
                                        <p:cTn id="21" dur="500"/>
                                        <p:tgtEl>
                                          <p:spTgt spid="2092"/>
                                        </p:tgtEl>
                                      </p:cBhvr>
                                    </p:animEffect>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1000"/>
                                        <p:tgtEl>
                                          <p:spTgt spid="72"/>
                                        </p:tgtEl>
                                      </p:cBhvr>
                                    </p:animEffect>
                                    <p:anim calcmode="lin" valueType="num">
                                      <p:cBhvr>
                                        <p:cTn id="26" dur="1000" fill="hold"/>
                                        <p:tgtEl>
                                          <p:spTgt spid="72"/>
                                        </p:tgtEl>
                                        <p:attrNameLst>
                                          <p:attrName>ppt_x</p:attrName>
                                        </p:attrNameLst>
                                      </p:cBhvr>
                                      <p:tavLst>
                                        <p:tav tm="0">
                                          <p:val>
                                            <p:strVal val="#ppt_x"/>
                                          </p:val>
                                        </p:tav>
                                        <p:tav tm="100000">
                                          <p:val>
                                            <p:strVal val="#ppt_x"/>
                                          </p:val>
                                        </p:tav>
                                      </p:tavLst>
                                    </p:anim>
                                    <p:anim calcmode="lin" valueType="num">
                                      <p:cBhvr>
                                        <p:cTn id="27" dur="1000" fill="hold"/>
                                        <p:tgtEl>
                                          <p:spTgt spid="72"/>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94"/>
                                        </p:tgtEl>
                                        <p:attrNameLst>
                                          <p:attrName>style.visibility</p:attrName>
                                        </p:attrNameLst>
                                      </p:cBhvr>
                                      <p:to>
                                        <p:strVal val="visible"/>
                                      </p:to>
                                    </p:set>
                                    <p:animEffect transition="in" filter="fade">
                                      <p:cBhvr>
                                        <p:cTn id="31" dur="1000"/>
                                        <p:tgtEl>
                                          <p:spTgt spid="94"/>
                                        </p:tgtEl>
                                      </p:cBhvr>
                                    </p:animEffect>
                                    <p:anim calcmode="lin" valueType="num">
                                      <p:cBhvr>
                                        <p:cTn id="32" dur="1000" fill="hold"/>
                                        <p:tgtEl>
                                          <p:spTgt spid="94"/>
                                        </p:tgtEl>
                                        <p:attrNameLst>
                                          <p:attrName>ppt_x</p:attrName>
                                        </p:attrNameLst>
                                      </p:cBhvr>
                                      <p:tavLst>
                                        <p:tav tm="0">
                                          <p:val>
                                            <p:strVal val="#ppt_x"/>
                                          </p:val>
                                        </p:tav>
                                        <p:tav tm="100000">
                                          <p:val>
                                            <p:strVal val="#ppt_x"/>
                                          </p:val>
                                        </p:tav>
                                      </p:tavLst>
                                    </p:anim>
                                    <p:anim calcmode="lin" valueType="num">
                                      <p:cBhvr>
                                        <p:cTn id="33" dur="1000" fill="hold"/>
                                        <p:tgtEl>
                                          <p:spTgt spid="94"/>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4"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down)">
                                      <p:cBhvr>
                                        <p:cTn id="37" dur="500"/>
                                        <p:tgtEl>
                                          <p:spTgt spid="55"/>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64"/>
                                        </p:tgtEl>
                                        <p:attrNameLst>
                                          <p:attrName>style.visibility</p:attrName>
                                        </p:attrNameLst>
                                      </p:cBhvr>
                                      <p:to>
                                        <p:strVal val="visible"/>
                                      </p:to>
                                    </p:set>
                                    <p:anim calcmode="lin" valueType="num">
                                      <p:cBhvr>
                                        <p:cTn id="41" dur="500" fill="hold"/>
                                        <p:tgtEl>
                                          <p:spTgt spid="64"/>
                                        </p:tgtEl>
                                        <p:attrNameLst>
                                          <p:attrName>ppt_w</p:attrName>
                                        </p:attrNameLst>
                                      </p:cBhvr>
                                      <p:tavLst>
                                        <p:tav tm="0">
                                          <p:val>
                                            <p:fltVal val="0"/>
                                          </p:val>
                                        </p:tav>
                                        <p:tav tm="100000">
                                          <p:val>
                                            <p:strVal val="#ppt_w"/>
                                          </p:val>
                                        </p:tav>
                                      </p:tavLst>
                                    </p:anim>
                                    <p:anim calcmode="lin" valueType="num">
                                      <p:cBhvr>
                                        <p:cTn id="42" dur="500" fill="hold"/>
                                        <p:tgtEl>
                                          <p:spTgt spid="64"/>
                                        </p:tgtEl>
                                        <p:attrNameLst>
                                          <p:attrName>ppt_h</p:attrName>
                                        </p:attrNameLst>
                                      </p:cBhvr>
                                      <p:tavLst>
                                        <p:tav tm="0">
                                          <p:val>
                                            <p:fltVal val="0"/>
                                          </p:val>
                                        </p:tav>
                                        <p:tav tm="100000">
                                          <p:val>
                                            <p:strVal val="#ppt_h"/>
                                          </p:val>
                                        </p:tav>
                                      </p:tavLst>
                                    </p:anim>
                                    <p:animEffect transition="in" filter="fade">
                                      <p:cBhvr>
                                        <p:cTn id="43" dur="500"/>
                                        <p:tgtEl>
                                          <p:spTgt spid="64"/>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2081"/>
                                        </p:tgtEl>
                                        <p:attrNameLst>
                                          <p:attrName>style.visibility</p:attrName>
                                        </p:attrNameLst>
                                      </p:cBhvr>
                                      <p:to>
                                        <p:strVal val="visible"/>
                                      </p:to>
                                    </p:set>
                                    <p:animEffect transition="in" filter="wipe(up)">
                                      <p:cBhvr>
                                        <p:cTn id="47" dur="500"/>
                                        <p:tgtEl>
                                          <p:spTgt spid="2081"/>
                                        </p:tgtEl>
                                      </p:cBhvr>
                                    </p:animEffect>
                                  </p:childTnLst>
                                </p:cTn>
                              </p:par>
                            </p:childTnLst>
                          </p:cTn>
                        </p:par>
                        <p:par>
                          <p:cTn id="48" fill="hold">
                            <p:stCondLst>
                              <p:cond delay="5500"/>
                            </p:stCondLst>
                            <p:childTnLst>
                              <p:par>
                                <p:cTn id="49" presetID="42"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fade">
                                      <p:cBhvr>
                                        <p:cTn id="51" dur="1000"/>
                                        <p:tgtEl>
                                          <p:spTgt spid="75"/>
                                        </p:tgtEl>
                                      </p:cBhvr>
                                    </p:animEffect>
                                    <p:anim calcmode="lin" valueType="num">
                                      <p:cBhvr>
                                        <p:cTn id="52" dur="1000" fill="hold"/>
                                        <p:tgtEl>
                                          <p:spTgt spid="75"/>
                                        </p:tgtEl>
                                        <p:attrNameLst>
                                          <p:attrName>ppt_x</p:attrName>
                                        </p:attrNameLst>
                                      </p:cBhvr>
                                      <p:tavLst>
                                        <p:tav tm="0">
                                          <p:val>
                                            <p:strVal val="#ppt_x"/>
                                          </p:val>
                                        </p:tav>
                                        <p:tav tm="100000">
                                          <p:val>
                                            <p:strVal val="#ppt_x"/>
                                          </p:val>
                                        </p:tav>
                                      </p:tavLst>
                                    </p:anim>
                                    <p:anim calcmode="lin" valueType="num">
                                      <p:cBhvr>
                                        <p:cTn id="53" dur="1000" fill="hold"/>
                                        <p:tgtEl>
                                          <p:spTgt spid="7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42" presetClass="entr" presetSubtype="0" fill="hold"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fade">
                                      <p:cBhvr>
                                        <p:cTn id="57" dur="1000"/>
                                        <p:tgtEl>
                                          <p:spTgt spid="97"/>
                                        </p:tgtEl>
                                      </p:cBhvr>
                                    </p:animEffect>
                                    <p:anim calcmode="lin" valueType="num">
                                      <p:cBhvr>
                                        <p:cTn id="58" dur="1000" fill="hold"/>
                                        <p:tgtEl>
                                          <p:spTgt spid="97"/>
                                        </p:tgtEl>
                                        <p:attrNameLst>
                                          <p:attrName>ppt_x</p:attrName>
                                        </p:attrNameLst>
                                      </p:cBhvr>
                                      <p:tavLst>
                                        <p:tav tm="0">
                                          <p:val>
                                            <p:strVal val="#ppt_x"/>
                                          </p:val>
                                        </p:tav>
                                        <p:tav tm="100000">
                                          <p:val>
                                            <p:strVal val="#ppt_x"/>
                                          </p:val>
                                        </p:tav>
                                      </p:tavLst>
                                    </p:anim>
                                    <p:anim calcmode="lin" valueType="num">
                                      <p:cBhvr>
                                        <p:cTn id="59" dur="1000" fill="hold"/>
                                        <p:tgtEl>
                                          <p:spTgt spid="97"/>
                                        </p:tgtEl>
                                        <p:attrNameLst>
                                          <p:attrName>ppt_y</p:attrName>
                                        </p:attrNameLst>
                                      </p:cBhvr>
                                      <p:tavLst>
                                        <p:tav tm="0">
                                          <p:val>
                                            <p:strVal val="#ppt_y+.1"/>
                                          </p:val>
                                        </p:tav>
                                        <p:tav tm="100000">
                                          <p:val>
                                            <p:strVal val="#ppt_y"/>
                                          </p:val>
                                        </p:tav>
                                      </p:tavLst>
                                    </p:anim>
                                  </p:childTnLst>
                                </p:cTn>
                              </p:par>
                            </p:childTnLst>
                          </p:cTn>
                        </p:par>
                        <p:par>
                          <p:cTn id="60" fill="hold">
                            <p:stCondLst>
                              <p:cond delay="7500"/>
                            </p:stCondLst>
                            <p:childTnLst>
                              <p:par>
                                <p:cTn id="61" presetID="22" presetClass="entr" presetSubtype="4" fill="hold" nodeType="after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wipe(down)">
                                      <p:cBhvr>
                                        <p:cTn id="63" dur="500"/>
                                        <p:tgtEl>
                                          <p:spTgt spid="54"/>
                                        </p:tgtEl>
                                      </p:cBhvr>
                                    </p:animEffect>
                                  </p:childTnLst>
                                </p:cTn>
                              </p:par>
                            </p:childTnLst>
                          </p:cTn>
                        </p:par>
                        <p:par>
                          <p:cTn id="64" fill="hold">
                            <p:stCondLst>
                              <p:cond delay="8000"/>
                            </p:stCondLst>
                            <p:childTnLst>
                              <p:par>
                                <p:cTn id="65" presetID="53" presetClass="entr" presetSubtype="16"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500" fill="hold"/>
                                        <p:tgtEl>
                                          <p:spTgt spid="63"/>
                                        </p:tgtEl>
                                        <p:attrNameLst>
                                          <p:attrName>ppt_w</p:attrName>
                                        </p:attrNameLst>
                                      </p:cBhvr>
                                      <p:tavLst>
                                        <p:tav tm="0">
                                          <p:val>
                                            <p:fltVal val="0"/>
                                          </p:val>
                                        </p:tav>
                                        <p:tav tm="100000">
                                          <p:val>
                                            <p:strVal val="#ppt_w"/>
                                          </p:val>
                                        </p:tav>
                                      </p:tavLst>
                                    </p:anim>
                                    <p:anim calcmode="lin" valueType="num">
                                      <p:cBhvr>
                                        <p:cTn id="68" dur="500" fill="hold"/>
                                        <p:tgtEl>
                                          <p:spTgt spid="63"/>
                                        </p:tgtEl>
                                        <p:attrNameLst>
                                          <p:attrName>ppt_h</p:attrName>
                                        </p:attrNameLst>
                                      </p:cBhvr>
                                      <p:tavLst>
                                        <p:tav tm="0">
                                          <p:val>
                                            <p:fltVal val="0"/>
                                          </p:val>
                                        </p:tav>
                                        <p:tav tm="100000">
                                          <p:val>
                                            <p:strVal val="#ppt_h"/>
                                          </p:val>
                                        </p:tav>
                                      </p:tavLst>
                                    </p:anim>
                                    <p:animEffect transition="in" filter="fade">
                                      <p:cBhvr>
                                        <p:cTn id="69" dur="500"/>
                                        <p:tgtEl>
                                          <p:spTgt spid="63"/>
                                        </p:tgtEl>
                                      </p:cBhvr>
                                    </p:animEffect>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2074"/>
                                        </p:tgtEl>
                                        <p:attrNameLst>
                                          <p:attrName>style.visibility</p:attrName>
                                        </p:attrNameLst>
                                      </p:cBhvr>
                                      <p:to>
                                        <p:strVal val="visible"/>
                                      </p:to>
                                    </p:set>
                                    <p:animEffect transition="in" filter="wipe(up)">
                                      <p:cBhvr>
                                        <p:cTn id="73" dur="500"/>
                                        <p:tgtEl>
                                          <p:spTgt spid="2074"/>
                                        </p:tgtEl>
                                      </p:cBhvr>
                                    </p:animEffect>
                                  </p:childTnLst>
                                </p:cTn>
                              </p:par>
                            </p:childTnLst>
                          </p:cTn>
                        </p:par>
                        <p:par>
                          <p:cTn id="74" fill="hold">
                            <p:stCondLst>
                              <p:cond delay="9000"/>
                            </p:stCondLst>
                            <p:childTnLst>
                              <p:par>
                                <p:cTn id="75" presetID="42" presetClass="entr" presetSubtype="0" fill="hold" nodeType="afterEffect">
                                  <p:stCondLst>
                                    <p:cond delay="0"/>
                                  </p:stCondLst>
                                  <p:childTnLst>
                                    <p:set>
                                      <p:cBhvr>
                                        <p:cTn id="76" dur="1" fill="hold">
                                          <p:stCondLst>
                                            <p:cond delay="0"/>
                                          </p:stCondLst>
                                        </p:cTn>
                                        <p:tgtEl>
                                          <p:spTgt spid="78"/>
                                        </p:tgtEl>
                                        <p:attrNameLst>
                                          <p:attrName>style.visibility</p:attrName>
                                        </p:attrNameLst>
                                      </p:cBhvr>
                                      <p:to>
                                        <p:strVal val="visible"/>
                                      </p:to>
                                    </p:set>
                                    <p:animEffect transition="in" filter="fade">
                                      <p:cBhvr>
                                        <p:cTn id="77" dur="1000"/>
                                        <p:tgtEl>
                                          <p:spTgt spid="78"/>
                                        </p:tgtEl>
                                      </p:cBhvr>
                                    </p:animEffect>
                                    <p:anim calcmode="lin" valueType="num">
                                      <p:cBhvr>
                                        <p:cTn id="78" dur="1000" fill="hold"/>
                                        <p:tgtEl>
                                          <p:spTgt spid="78"/>
                                        </p:tgtEl>
                                        <p:attrNameLst>
                                          <p:attrName>ppt_x</p:attrName>
                                        </p:attrNameLst>
                                      </p:cBhvr>
                                      <p:tavLst>
                                        <p:tav tm="0">
                                          <p:val>
                                            <p:strVal val="#ppt_x"/>
                                          </p:val>
                                        </p:tav>
                                        <p:tav tm="100000">
                                          <p:val>
                                            <p:strVal val="#ppt_x"/>
                                          </p:val>
                                        </p:tav>
                                      </p:tavLst>
                                    </p:anim>
                                    <p:anim calcmode="lin" valueType="num">
                                      <p:cBhvr>
                                        <p:cTn id="79" dur="1000" fill="hold"/>
                                        <p:tgtEl>
                                          <p:spTgt spid="7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100"/>
                                        </p:tgtEl>
                                        <p:attrNameLst>
                                          <p:attrName>style.visibility</p:attrName>
                                        </p:attrNameLst>
                                      </p:cBhvr>
                                      <p:to>
                                        <p:strVal val="visible"/>
                                      </p:to>
                                    </p:set>
                                    <p:animEffect transition="in" filter="fade">
                                      <p:cBhvr>
                                        <p:cTn id="83" dur="1000"/>
                                        <p:tgtEl>
                                          <p:spTgt spid="100"/>
                                        </p:tgtEl>
                                      </p:cBhvr>
                                    </p:animEffect>
                                    <p:anim calcmode="lin" valueType="num">
                                      <p:cBhvr>
                                        <p:cTn id="84" dur="1000" fill="hold"/>
                                        <p:tgtEl>
                                          <p:spTgt spid="100"/>
                                        </p:tgtEl>
                                        <p:attrNameLst>
                                          <p:attrName>ppt_x</p:attrName>
                                        </p:attrNameLst>
                                      </p:cBhvr>
                                      <p:tavLst>
                                        <p:tav tm="0">
                                          <p:val>
                                            <p:strVal val="#ppt_x"/>
                                          </p:val>
                                        </p:tav>
                                        <p:tav tm="100000">
                                          <p:val>
                                            <p:strVal val="#ppt_x"/>
                                          </p:val>
                                        </p:tav>
                                      </p:tavLst>
                                    </p:anim>
                                    <p:anim calcmode="lin" valueType="num">
                                      <p:cBhvr>
                                        <p:cTn id="85" dur="1000" fill="hold"/>
                                        <p:tgtEl>
                                          <p:spTgt spid="100"/>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4" fill="hold"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11500"/>
                            </p:stCondLst>
                            <p:childTnLst>
                              <p:par>
                                <p:cTn id="91" presetID="53" presetClass="entr" presetSubtype="16" fill="hold" grpId="0" nodeType="afterEffect">
                                  <p:stCondLst>
                                    <p:cond delay="0"/>
                                  </p:stCondLst>
                                  <p:childTnLst>
                                    <p:set>
                                      <p:cBhvr>
                                        <p:cTn id="92" dur="1" fill="hold">
                                          <p:stCondLst>
                                            <p:cond delay="0"/>
                                          </p:stCondLst>
                                        </p:cTn>
                                        <p:tgtEl>
                                          <p:spTgt spid="57"/>
                                        </p:tgtEl>
                                        <p:attrNameLst>
                                          <p:attrName>style.visibility</p:attrName>
                                        </p:attrNameLst>
                                      </p:cBhvr>
                                      <p:to>
                                        <p:strVal val="visible"/>
                                      </p:to>
                                    </p:set>
                                    <p:anim calcmode="lin" valueType="num">
                                      <p:cBhvr>
                                        <p:cTn id="93" dur="500" fill="hold"/>
                                        <p:tgtEl>
                                          <p:spTgt spid="57"/>
                                        </p:tgtEl>
                                        <p:attrNameLst>
                                          <p:attrName>ppt_w</p:attrName>
                                        </p:attrNameLst>
                                      </p:cBhvr>
                                      <p:tavLst>
                                        <p:tav tm="0">
                                          <p:val>
                                            <p:fltVal val="0"/>
                                          </p:val>
                                        </p:tav>
                                        <p:tav tm="100000">
                                          <p:val>
                                            <p:strVal val="#ppt_w"/>
                                          </p:val>
                                        </p:tav>
                                      </p:tavLst>
                                    </p:anim>
                                    <p:anim calcmode="lin" valueType="num">
                                      <p:cBhvr>
                                        <p:cTn id="94" dur="500" fill="hold"/>
                                        <p:tgtEl>
                                          <p:spTgt spid="57"/>
                                        </p:tgtEl>
                                        <p:attrNameLst>
                                          <p:attrName>ppt_h</p:attrName>
                                        </p:attrNameLst>
                                      </p:cBhvr>
                                      <p:tavLst>
                                        <p:tav tm="0">
                                          <p:val>
                                            <p:fltVal val="0"/>
                                          </p:val>
                                        </p:tav>
                                        <p:tav tm="100000">
                                          <p:val>
                                            <p:strVal val="#ppt_h"/>
                                          </p:val>
                                        </p:tav>
                                      </p:tavLst>
                                    </p:anim>
                                    <p:animEffect transition="in" filter="fade">
                                      <p:cBhvr>
                                        <p:cTn id="95" dur="500"/>
                                        <p:tgtEl>
                                          <p:spTgt spid="57"/>
                                        </p:tgtEl>
                                      </p:cBhvr>
                                    </p:animEffect>
                                  </p:childTnLst>
                                </p:cTn>
                              </p:par>
                            </p:childTnLst>
                          </p:cTn>
                        </p:par>
                        <p:par>
                          <p:cTn id="96" fill="hold">
                            <p:stCondLst>
                              <p:cond delay="12000"/>
                            </p:stCondLst>
                            <p:childTnLst>
                              <p:par>
                                <p:cTn id="97" presetID="22" presetClass="entr" presetSubtype="1" fill="hold" grpId="0" nodeType="afterEffect">
                                  <p:stCondLst>
                                    <p:cond delay="0"/>
                                  </p:stCondLst>
                                  <p:childTnLst>
                                    <p:set>
                                      <p:cBhvr>
                                        <p:cTn id="98" dur="1" fill="hold">
                                          <p:stCondLst>
                                            <p:cond delay="0"/>
                                          </p:stCondLst>
                                        </p:cTn>
                                        <p:tgtEl>
                                          <p:spTgt spid="2068"/>
                                        </p:tgtEl>
                                        <p:attrNameLst>
                                          <p:attrName>style.visibility</p:attrName>
                                        </p:attrNameLst>
                                      </p:cBhvr>
                                      <p:to>
                                        <p:strVal val="visible"/>
                                      </p:to>
                                    </p:set>
                                    <p:animEffect transition="in" filter="wipe(up)">
                                      <p:cBhvr>
                                        <p:cTn id="99" dur="500"/>
                                        <p:tgtEl>
                                          <p:spTgt spid="2068"/>
                                        </p:tgtEl>
                                      </p:cBhvr>
                                    </p:animEffect>
                                  </p:childTnLst>
                                </p:cTn>
                              </p:par>
                            </p:childTnLst>
                          </p:cTn>
                        </p:par>
                        <p:par>
                          <p:cTn id="100" fill="hold">
                            <p:stCondLst>
                              <p:cond delay="12500"/>
                            </p:stCondLst>
                            <p:childTnLst>
                              <p:par>
                                <p:cTn id="101" presetID="42" presetClass="entr" presetSubtype="0" fill="hold" nodeType="after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fade">
                                      <p:cBhvr>
                                        <p:cTn id="103" dur="1000"/>
                                        <p:tgtEl>
                                          <p:spTgt spid="81"/>
                                        </p:tgtEl>
                                      </p:cBhvr>
                                    </p:animEffect>
                                    <p:anim calcmode="lin" valueType="num">
                                      <p:cBhvr>
                                        <p:cTn id="104" dur="1000" fill="hold"/>
                                        <p:tgtEl>
                                          <p:spTgt spid="81"/>
                                        </p:tgtEl>
                                        <p:attrNameLst>
                                          <p:attrName>ppt_x</p:attrName>
                                        </p:attrNameLst>
                                      </p:cBhvr>
                                      <p:tavLst>
                                        <p:tav tm="0">
                                          <p:val>
                                            <p:strVal val="#ppt_x"/>
                                          </p:val>
                                        </p:tav>
                                        <p:tav tm="100000">
                                          <p:val>
                                            <p:strVal val="#ppt_x"/>
                                          </p:val>
                                        </p:tav>
                                      </p:tavLst>
                                    </p:anim>
                                    <p:anim calcmode="lin" valueType="num">
                                      <p:cBhvr>
                                        <p:cTn id="105" dur="1000" fill="hold"/>
                                        <p:tgtEl>
                                          <p:spTgt spid="81"/>
                                        </p:tgtEl>
                                        <p:attrNameLst>
                                          <p:attrName>ppt_y</p:attrName>
                                        </p:attrNameLst>
                                      </p:cBhvr>
                                      <p:tavLst>
                                        <p:tav tm="0">
                                          <p:val>
                                            <p:strVal val="#ppt_y+.1"/>
                                          </p:val>
                                        </p:tav>
                                        <p:tav tm="100000">
                                          <p:val>
                                            <p:strVal val="#ppt_y"/>
                                          </p:val>
                                        </p:tav>
                                      </p:tavLst>
                                    </p:anim>
                                  </p:childTnLst>
                                </p:cTn>
                              </p:par>
                            </p:childTnLst>
                          </p:cTn>
                        </p:par>
                        <p:par>
                          <p:cTn id="106" fill="hold">
                            <p:stCondLst>
                              <p:cond delay="13500"/>
                            </p:stCondLst>
                            <p:childTnLst>
                              <p:par>
                                <p:cTn id="107" presetID="42" presetClass="entr" presetSubtype="0" fill="hold" nodeType="afterEffect">
                                  <p:stCondLst>
                                    <p:cond delay="0"/>
                                  </p:stCondLst>
                                  <p:childTnLst>
                                    <p:set>
                                      <p:cBhvr>
                                        <p:cTn id="108" dur="1" fill="hold">
                                          <p:stCondLst>
                                            <p:cond delay="0"/>
                                          </p:stCondLst>
                                        </p:cTn>
                                        <p:tgtEl>
                                          <p:spTgt spid="103"/>
                                        </p:tgtEl>
                                        <p:attrNameLst>
                                          <p:attrName>style.visibility</p:attrName>
                                        </p:attrNameLst>
                                      </p:cBhvr>
                                      <p:to>
                                        <p:strVal val="visible"/>
                                      </p:to>
                                    </p:set>
                                    <p:animEffect transition="in" filter="fade">
                                      <p:cBhvr>
                                        <p:cTn id="109" dur="1000"/>
                                        <p:tgtEl>
                                          <p:spTgt spid="103"/>
                                        </p:tgtEl>
                                      </p:cBhvr>
                                    </p:animEffect>
                                    <p:anim calcmode="lin" valueType="num">
                                      <p:cBhvr>
                                        <p:cTn id="110" dur="1000" fill="hold"/>
                                        <p:tgtEl>
                                          <p:spTgt spid="103"/>
                                        </p:tgtEl>
                                        <p:attrNameLst>
                                          <p:attrName>ppt_x</p:attrName>
                                        </p:attrNameLst>
                                      </p:cBhvr>
                                      <p:tavLst>
                                        <p:tav tm="0">
                                          <p:val>
                                            <p:strVal val="#ppt_x"/>
                                          </p:val>
                                        </p:tav>
                                        <p:tav tm="100000">
                                          <p:val>
                                            <p:strVal val="#ppt_x"/>
                                          </p:val>
                                        </p:tav>
                                      </p:tavLst>
                                    </p:anim>
                                    <p:anim calcmode="lin" valueType="num">
                                      <p:cBhvr>
                                        <p:cTn id="111"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animBg="1"/>
      <p:bldP spid="2068" grpId="0" animBg="1"/>
      <p:bldP spid="2074" grpId="0" animBg="1"/>
      <p:bldP spid="2081" grpId="0" animBg="1"/>
      <p:bldP spid="2092" grpId="0" animBg="1"/>
      <p:bldP spid="69" grpId="0" animBg="1"/>
      <p:bldP spid="57"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2904</TotalTime>
  <Words>1236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580</cp:revision>
  <dcterms:created xsi:type="dcterms:W3CDTF">2015-12-31T02:20:12Z</dcterms:created>
  <dcterms:modified xsi:type="dcterms:W3CDTF">2016-09-16T22:59:43Z</dcterms:modified>
</cp:coreProperties>
</file>