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812891" y="1565179"/>
            <a:ext cx="5605040" cy="1227607"/>
          </a:xfrm>
          <a:custGeom>
            <a:avLst/>
            <a:gdLst>
              <a:gd name="T0" fmla="*/ 275 w 2011"/>
              <a:gd name="T1" fmla="*/ 0 h 484"/>
              <a:gd name="T2" fmla="*/ 2011 w 2011"/>
              <a:gd name="T3" fmla="*/ 0 h 484"/>
              <a:gd name="T4" fmla="*/ 1737 w 2011"/>
              <a:gd name="T5" fmla="*/ 484 h 484"/>
              <a:gd name="T6" fmla="*/ 0 w 2011"/>
              <a:gd name="T7" fmla="*/ 484 h 484"/>
              <a:gd name="T8" fmla="*/ 275 w 2011"/>
              <a:gd name="T9" fmla="*/ 0 h 484"/>
            </a:gdLst>
            <a:ahLst/>
            <a:cxnLst>
              <a:cxn ang="0">
                <a:pos x="T0" y="T1"/>
              </a:cxn>
              <a:cxn ang="0">
                <a:pos x="T2" y="T3"/>
              </a:cxn>
              <a:cxn ang="0">
                <a:pos x="T4" y="T5"/>
              </a:cxn>
              <a:cxn ang="0">
                <a:pos x="T6" y="T7"/>
              </a:cxn>
              <a:cxn ang="0">
                <a:pos x="T8" y="T9"/>
              </a:cxn>
            </a:cxnLst>
            <a:rect l="0" t="0" r="r" b="b"/>
            <a:pathLst>
              <a:path w="2011" h="484">
                <a:moveTo>
                  <a:pt x="275" y="0"/>
                </a:moveTo>
                <a:lnTo>
                  <a:pt x="2011" y="0"/>
                </a:lnTo>
                <a:lnTo>
                  <a:pt x="1737" y="484"/>
                </a:lnTo>
                <a:lnTo>
                  <a:pt x="0" y="484"/>
                </a:lnTo>
                <a:lnTo>
                  <a:pt x="275" y="0"/>
                </a:lnTo>
                <a:close/>
              </a:path>
            </a:pathLst>
          </a:custGeom>
          <a:solidFill>
            <a:srgbClr val="00B0F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5"/>
          <p:cNvSpPr>
            <a:spLocks/>
          </p:cNvSpPr>
          <p:nvPr/>
        </p:nvSpPr>
        <p:spPr bwMode="auto">
          <a:xfrm>
            <a:off x="809826" y="2882955"/>
            <a:ext cx="5605040" cy="1227607"/>
          </a:xfrm>
          <a:custGeom>
            <a:avLst/>
            <a:gdLst>
              <a:gd name="T0" fmla="*/ 275 w 2011"/>
              <a:gd name="T1" fmla="*/ 0 h 484"/>
              <a:gd name="T2" fmla="*/ 2011 w 2011"/>
              <a:gd name="T3" fmla="*/ 0 h 484"/>
              <a:gd name="T4" fmla="*/ 1737 w 2011"/>
              <a:gd name="T5" fmla="*/ 484 h 484"/>
              <a:gd name="T6" fmla="*/ 0 w 2011"/>
              <a:gd name="T7" fmla="*/ 484 h 484"/>
              <a:gd name="T8" fmla="*/ 275 w 2011"/>
              <a:gd name="T9" fmla="*/ 0 h 484"/>
            </a:gdLst>
            <a:ahLst/>
            <a:cxnLst>
              <a:cxn ang="0">
                <a:pos x="T0" y="T1"/>
              </a:cxn>
              <a:cxn ang="0">
                <a:pos x="T2" y="T3"/>
              </a:cxn>
              <a:cxn ang="0">
                <a:pos x="T4" y="T5"/>
              </a:cxn>
              <a:cxn ang="0">
                <a:pos x="T6" y="T7"/>
              </a:cxn>
              <a:cxn ang="0">
                <a:pos x="T8" y="T9"/>
              </a:cxn>
            </a:cxnLst>
            <a:rect l="0" t="0" r="r" b="b"/>
            <a:pathLst>
              <a:path w="2011" h="484">
                <a:moveTo>
                  <a:pt x="275" y="0"/>
                </a:moveTo>
                <a:lnTo>
                  <a:pt x="2011" y="0"/>
                </a:lnTo>
                <a:lnTo>
                  <a:pt x="1737" y="484"/>
                </a:lnTo>
                <a:lnTo>
                  <a:pt x="0" y="484"/>
                </a:lnTo>
                <a:lnTo>
                  <a:pt x="275" y="0"/>
                </a:lnTo>
                <a:close/>
              </a:path>
            </a:pathLst>
          </a:custGeom>
          <a:solidFill>
            <a:srgbClr val="ED7D3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5"/>
          <p:cNvSpPr>
            <a:spLocks/>
          </p:cNvSpPr>
          <p:nvPr/>
        </p:nvSpPr>
        <p:spPr bwMode="auto">
          <a:xfrm>
            <a:off x="815958" y="4213821"/>
            <a:ext cx="5605040" cy="1227607"/>
          </a:xfrm>
          <a:custGeom>
            <a:avLst/>
            <a:gdLst>
              <a:gd name="T0" fmla="*/ 275 w 2011"/>
              <a:gd name="T1" fmla="*/ 0 h 484"/>
              <a:gd name="T2" fmla="*/ 2011 w 2011"/>
              <a:gd name="T3" fmla="*/ 0 h 484"/>
              <a:gd name="T4" fmla="*/ 1737 w 2011"/>
              <a:gd name="T5" fmla="*/ 484 h 484"/>
              <a:gd name="T6" fmla="*/ 0 w 2011"/>
              <a:gd name="T7" fmla="*/ 484 h 484"/>
              <a:gd name="T8" fmla="*/ 275 w 2011"/>
              <a:gd name="T9" fmla="*/ 0 h 484"/>
            </a:gdLst>
            <a:ahLst/>
            <a:cxnLst>
              <a:cxn ang="0">
                <a:pos x="T0" y="T1"/>
              </a:cxn>
              <a:cxn ang="0">
                <a:pos x="T2" y="T3"/>
              </a:cxn>
              <a:cxn ang="0">
                <a:pos x="T4" y="T5"/>
              </a:cxn>
              <a:cxn ang="0">
                <a:pos x="T6" y="T7"/>
              </a:cxn>
              <a:cxn ang="0">
                <a:pos x="T8" y="T9"/>
              </a:cxn>
            </a:cxnLst>
            <a:rect l="0" t="0" r="r" b="b"/>
            <a:pathLst>
              <a:path w="2011" h="484">
                <a:moveTo>
                  <a:pt x="275" y="0"/>
                </a:moveTo>
                <a:lnTo>
                  <a:pt x="2011" y="0"/>
                </a:lnTo>
                <a:lnTo>
                  <a:pt x="1737" y="484"/>
                </a:lnTo>
                <a:lnTo>
                  <a:pt x="0" y="484"/>
                </a:lnTo>
                <a:lnTo>
                  <a:pt x="275" y="0"/>
                </a:lnTo>
                <a:close/>
              </a:path>
            </a:pathLst>
          </a:custGeom>
          <a:solidFill>
            <a:srgbClr val="A5A5A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a:off x="5774089" y="1357197"/>
            <a:ext cx="5607828" cy="1230144"/>
          </a:xfrm>
          <a:custGeom>
            <a:avLst/>
            <a:gdLst>
              <a:gd name="T0" fmla="*/ 275 w 2012"/>
              <a:gd name="T1" fmla="*/ 0 h 485"/>
              <a:gd name="T2" fmla="*/ 2012 w 2012"/>
              <a:gd name="T3" fmla="*/ 0 h 485"/>
              <a:gd name="T4" fmla="*/ 1737 w 2012"/>
              <a:gd name="T5" fmla="*/ 485 h 485"/>
              <a:gd name="T6" fmla="*/ 0 w 2012"/>
              <a:gd name="T7" fmla="*/ 485 h 485"/>
              <a:gd name="T8" fmla="*/ 275 w 2012"/>
              <a:gd name="T9" fmla="*/ 0 h 485"/>
            </a:gdLst>
            <a:ahLst/>
            <a:cxnLst>
              <a:cxn ang="0">
                <a:pos x="T0" y="T1"/>
              </a:cxn>
              <a:cxn ang="0">
                <a:pos x="T2" y="T3"/>
              </a:cxn>
              <a:cxn ang="0">
                <a:pos x="T4" y="T5"/>
              </a:cxn>
              <a:cxn ang="0">
                <a:pos x="T6" y="T7"/>
              </a:cxn>
              <a:cxn ang="0">
                <a:pos x="T8" y="T9"/>
              </a:cxn>
            </a:cxnLst>
            <a:rect l="0" t="0" r="r" b="b"/>
            <a:pathLst>
              <a:path w="2012" h="485">
                <a:moveTo>
                  <a:pt x="275" y="0"/>
                </a:moveTo>
                <a:lnTo>
                  <a:pt x="2012" y="0"/>
                </a:lnTo>
                <a:lnTo>
                  <a:pt x="1737" y="485"/>
                </a:lnTo>
                <a:lnTo>
                  <a:pt x="0" y="485"/>
                </a:lnTo>
                <a:lnTo>
                  <a:pt x="275" y="0"/>
                </a:lnTo>
                <a:close/>
              </a:path>
            </a:pathLst>
          </a:custGeom>
          <a:solidFill>
            <a:srgbClr val="FFC000"/>
          </a:solidFill>
          <a:ln>
            <a:noFill/>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6"/>
          <p:cNvSpPr>
            <a:spLocks/>
          </p:cNvSpPr>
          <p:nvPr/>
        </p:nvSpPr>
        <p:spPr bwMode="auto">
          <a:xfrm>
            <a:off x="5777154" y="4005838"/>
            <a:ext cx="5607828" cy="1230144"/>
          </a:xfrm>
          <a:custGeom>
            <a:avLst/>
            <a:gdLst>
              <a:gd name="T0" fmla="*/ 275 w 2012"/>
              <a:gd name="T1" fmla="*/ 0 h 485"/>
              <a:gd name="T2" fmla="*/ 2012 w 2012"/>
              <a:gd name="T3" fmla="*/ 0 h 485"/>
              <a:gd name="T4" fmla="*/ 1737 w 2012"/>
              <a:gd name="T5" fmla="*/ 485 h 485"/>
              <a:gd name="T6" fmla="*/ 0 w 2012"/>
              <a:gd name="T7" fmla="*/ 485 h 485"/>
              <a:gd name="T8" fmla="*/ 275 w 2012"/>
              <a:gd name="T9" fmla="*/ 0 h 485"/>
            </a:gdLst>
            <a:ahLst/>
            <a:cxnLst>
              <a:cxn ang="0">
                <a:pos x="T0" y="T1"/>
              </a:cxn>
              <a:cxn ang="0">
                <a:pos x="T2" y="T3"/>
              </a:cxn>
              <a:cxn ang="0">
                <a:pos x="T4" y="T5"/>
              </a:cxn>
              <a:cxn ang="0">
                <a:pos x="T6" y="T7"/>
              </a:cxn>
              <a:cxn ang="0">
                <a:pos x="T8" y="T9"/>
              </a:cxn>
            </a:cxnLst>
            <a:rect l="0" t="0" r="r" b="b"/>
            <a:pathLst>
              <a:path w="2012" h="485">
                <a:moveTo>
                  <a:pt x="275" y="0"/>
                </a:moveTo>
                <a:lnTo>
                  <a:pt x="2012" y="0"/>
                </a:lnTo>
                <a:lnTo>
                  <a:pt x="1737" y="485"/>
                </a:lnTo>
                <a:lnTo>
                  <a:pt x="0" y="485"/>
                </a:lnTo>
                <a:lnTo>
                  <a:pt x="275" y="0"/>
                </a:lnTo>
                <a:close/>
              </a:path>
            </a:pathLst>
          </a:custGeom>
          <a:solidFill>
            <a:srgbClr val="385723"/>
          </a:solidFill>
          <a:ln>
            <a:noFill/>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6"/>
          <p:cNvSpPr>
            <a:spLocks/>
          </p:cNvSpPr>
          <p:nvPr/>
        </p:nvSpPr>
        <p:spPr bwMode="auto">
          <a:xfrm>
            <a:off x="5771023" y="2674973"/>
            <a:ext cx="5607828" cy="1230144"/>
          </a:xfrm>
          <a:custGeom>
            <a:avLst/>
            <a:gdLst>
              <a:gd name="T0" fmla="*/ 275 w 2012"/>
              <a:gd name="T1" fmla="*/ 0 h 485"/>
              <a:gd name="T2" fmla="*/ 2012 w 2012"/>
              <a:gd name="T3" fmla="*/ 0 h 485"/>
              <a:gd name="T4" fmla="*/ 1737 w 2012"/>
              <a:gd name="T5" fmla="*/ 485 h 485"/>
              <a:gd name="T6" fmla="*/ 0 w 2012"/>
              <a:gd name="T7" fmla="*/ 485 h 485"/>
              <a:gd name="T8" fmla="*/ 275 w 2012"/>
              <a:gd name="T9" fmla="*/ 0 h 485"/>
            </a:gdLst>
            <a:ahLst/>
            <a:cxnLst>
              <a:cxn ang="0">
                <a:pos x="T0" y="T1"/>
              </a:cxn>
              <a:cxn ang="0">
                <a:pos x="T2" y="T3"/>
              </a:cxn>
              <a:cxn ang="0">
                <a:pos x="T4" y="T5"/>
              </a:cxn>
              <a:cxn ang="0">
                <a:pos x="T6" y="T7"/>
              </a:cxn>
              <a:cxn ang="0">
                <a:pos x="T8" y="T9"/>
              </a:cxn>
            </a:cxnLst>
            <a:rect l="0" t="0" r="r" b="b"/>
            <a:pathLst>
              <a:path w="2012" h="485">
                <a:moveTo>
                  <a:pt x="275" y="0"/>
                </a:moveTo>
                <a:lnTo>
                  <a:pt x="2012" y="0"/>
                </a:lnTo>
                <a:lnTo>
                  <a:pt x="1737" y="485"/>
                </a:lnTo>
                <a:lnTo>
                  <a:pt x="0" y="485"/>
                </a:lnTo>
                <a:lnTo>
                  <a:pt x="275" y="0"/>
                </a:lnTo>
                <a:close/>
              </a:path>
            </a:pathLst>
          </a:custGeom>
          <a:solidFill>
            <a:srgbClr val="2F5698"/>
          </a:solidFill>
          <a:ln>
            <a:noFill/>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3" name="TextBox 52"/>
          <p:cNvSpPr txBox="1"/>
          <p:nvPr/>
        </p:nvSpPr>
        <p:spPr>
          <a:xfrm>
            <a:off x="1323436" y="5684859"/>
            <a:ext cx="9389012" cy="874085"/>
          </a:xfrm>
          <a:prstGeom prst="rect">
            <a:avLst/>
          </a:prstGeom>
          <a:noFill/>
        </p:spPr>
        <p:txBody>
          <a:bodyPr wrap="square" rtlCol="0">
            <a:spAutoFit/>
          </a:bodyPr>
          <a:lstStyle/>
          <a:p>
            <a:pPr algn="ctr"/>
            <a:r>
              <a:rPr lang="en-US" sz="2000" b="1" dirty="0">
                <a:solidFill>
                  <a:schemeClr val="bg1"/>
                </a:solidFill>
              </a:rPr>
              <a:t>LOREM IPSUM</a:t>
            </a:r>
          </a:p>
          <a:p>
            <a:pPr algn="ct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2" name="Group 1"/>
          <p:cNvGrpSpPr/>
          <p:nvPr/>
        </p:nvGrpSpPr>
        <p:grpSpPr>
          <a:xfrm>
            <a:off x="1545959" y="1541805"/>
            <a:ext cx="4182403" cy="1257025"/>
            <a:chOff x="1545959" y="1541805"/>
            <a:chExt cx="4182403" cy="1257025"/>
          </a:xfrm>
        </p:grpSpPr>
        <p:sp>
          <p:nvSpPr>
            <p:cNvPr id="12" name="Oval 11"/>
            <p:cNvSpPr/>
            <p:nvPr/>
          </p:nvSpPr>
          <p:spPr>
            <a:xfrm>
              <a:off x="1545959" y="1733353"/>
              <a:ext cx="875037" cy="880530"/>
            </a:xfrm>
            <a:prstGeom prst="ellipse">
              <a:avLst/>
            </a:prstGeom>
            <a:noFill/>
            <a:ln w="12700">
              <a:solidFill>
                <a:schemeClr val="bg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sz="3200" dirty="0">
                  <a:solidFill>
                    <a:schemeClr val="bg1"/>
                  </a:solidFill>
                </a:rPr>
                <a:t>01</a:t>
              </a:r>
            </a:p>
          </p:txBody>
        </p:sp>
        <p:grpSp>
          <p:nvGrpSpPr>
            <p:cNvPr id="54" name="Group 53"/>
            <p:cNvGrpSpPr/>
            <p:nvPr/>
          </p:nvGrpSpPr>
          <p:grpSpPr>
            <a:xfrm>
              <a:off x="2460592" y="1541805"/>
              <a:ext cx="3267770" cy="1257025"/>
              <a:chOff x="1199156" y="1220012"/>
              <a:chExt cx="1808311" cy="942768"/>
            </a:xfrm>
          </p:grpSpPr>
          <p:sp>
            <p:nvSpPr>
              <p:cNvPr id="55" name="TextBox 54"/>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sp>
            <p:nvSpPr>
              <p:cNvPr id="56" name="Rectangle 55"/>
              <p:cNvSpPr/>
              <p:nvPr/>
            </p:nvSpPr>
            <p:spPr>
              <a:xfrm>
                <a:off x="1199156" y="1220012"/>
                <a:ext cx="1775683" cy="283924"/>
              </a:xfrm>
              <a:prstGeom prst="rect">
                <a:avLst/>
              </a:prstGeom>
            </p:spPr>
            <p:txBody>
              <a:bodyPr wrap="square">
                <a:spAutoFit/>
              </a:bodyPr>
              <a:lstStyle/>
              <a:p>
                <a:r>
                  <a:rPr lang="en-US" sz="1860" b="1" dirty="0">
                    <a:solidFill>
                      <a:schemeClr val="bg2">
                        <a:lumMod val="25000"/>
                      </a:schemeClr>
                    </a:solidFill>
                  </a:rPr>
                  <a:t>Title Goes Here</a:t>
                </a:r>
              </a:p>
            </p:txBody>
          </p:sp>
        </p:grpSp>
      </p:grpSp>
      <p:grpSp>
        <p:nvGrpSpPr>
          <p:cNvPr id="3" name="Group 2"/>
          <p:cNvGrpSpPr/>
          <p:nvPr/>
        </p:nvGrpSpPr>
        <p:grpSpPr>
          <a:xfrm>
            <a:off x="1545959" y="2882955"/>
            <a:ext cx="4203734" cy="1257025"/>
            <a:chOff x="1545959" y="2882955"/>
            <a:chExt cx="4203734" cy="1257025"/>
          </a:xfrm>
        </p:grpSpPr>
        <p:sp>
          <p:nvSpPr>
            <p:cNvPr id="18" name="Oval 17"/>
            <p:cNvSpPr/>
            <p:nvPr/>
          </p:nvSpPr>
          <p:spPr>
            <a:xfrm>
              <a:off x="1545959" y="3051129"/>
              <a:ext cx="875037" cy="880530"/>
            </a:xfrm>
            <a:prstGeom prst="ellipse">
              <a:avLst/>
            </a:prstGeom>
            <a:noFill/>
            <a:ln w="12700">
              <a:solidFill>
                <a:schemeClr val="bg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sz="3200" dirty="0">
                  <a:solidFill>
                    <a:schemeClr val="bg1"/>
                  </a:solidFill>
                </a:rPr>
                <a:t>02</a:t>
              </a:r>
            </a:p>
          </p:txBody>
        </p:sp>
        <p:grpSp>
          <p:nvGrpSpPr>
            <p:cNvPr id="57" name="Group 56"/>
            <p:cNvGrpSpPr/>
            <p:nvPr/>
          </p:nvGrpSpPr>
          <p:grpSpPr>
            <a:xfrm>
              <a:off x="2481923" y="2882955"/>
              <a:ext cx="3267770" cy="1257025"/>
              <a:chOff x="1199156" y="1220012"/>
              <a:chExt cx="1808311" cy="942768"/>
            </a:xfrm>
          </p:grpSpPr>
          <p:sp>
            <p:nvSpPr>
              <p:cNvPr id="58" name="TextBox 57"/>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sp>
            <p:nvSpPr>
              <p:cNvPr id="59" name="Rectangle 58"/>
              <p:cNvSpPr/>
              <p:nvPr/>
            </p:nvSpPr>
            <p:spPr>
              <a:xfrm>
                <a:off x="1199156" y="1220012"/>
                <a:ext cx="1775683" cy="283924"/>
              </a:xfrm>
              <a:prstGeom prst="rect">
                <a:avLst/>
              </a:prstGeom>
            </p:spPr>
            <p:txBody>
              <a:bodyPr wrap="square">
                <a:spAutoFit/>
              </a:bodyPr>
              <a:lstStyle/>
              <a:p>
                <a:r>
                  <a:rPr lang="en-US" sz="1860" b="1" dirty="0">
                    <a:solidFill>
                      <a:schemeClr val="bg2">
                        <a:lumMod val="50000"/>
                      </a:schemeClr>
                    </a:solidFill>
                  </a:rPr>
                  <a:t>Title Goes Here</a:t>
                </a:r>
              </a:p>
            </p:txBody>
          </p:sp>
        </p:grpSp>
      </p:grpSp>
      <p:grpSp>
        <p:nvGrpSpPr>
          <p:cNvPr id="5" name="Group 4"/>
          <p:cNvGrpSpPr/>
          <p:nvPr/>
        </p:nvGrpSpPr>
        <p:grpSpPr>
          <a:xfrm>
            <a:off x="6572705" y="1343756"/>
            <a:ext cx="4330195" cy="1257025"/>
            <a:chOff x="6572705" y="1343756"/>
            <a:chExt cx="4330195" cy="1257025"/>
          </a:xfrm>
        </p:grpSpPr>
        <p:sp>
          <p:nvSpPr>
            <p:cNvPr id="14" name="Oval 13"/>
            <p:cNvSpPr/>
            <p:nvPr/>
          </p:nvSpPr>
          <p:spPr>
            <a:xfrm>
              <a:off x="6572705" y="1523905"/>
              <a:ext cx="875037" cy="880530"/>
            </a:xfrm>
            <a:prstGeom prst="ellipse">
              <a:avLst/>
            </a:prstGeom>
            <a:noFill/>
            <a:ln w="12700">
              <a:solidFill>
                <a:schemeClr val="bg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sz="3200" dirty="0">
                  <a:solidFill>
                    <a:schemeClr val="bg1"/>
                  </a:solidFill>
                </a:rPr>
                <a:t>04</a:t>
              </a:r>
            </a:p>
          </p:txBody>
        </p:sp>
        <p:grpSp>
          <p:nvGrpSpPr>
            <p:cNvPr id="60" name="Group 59"/>
            <p:cNvGrpSpPr/>
            <p:nvPr/>
          </p:nvGrpSpPr>
          <p:grpSpPr>
            <a:xfrm>
              <a:off x="7635130" y="1343756"/>
              <a:ext cx="3267770" cy="1257025"/>
              <a:chOff x="1199156" y="1220012"/>
              <a:chExt cx="1808311" cy="942768"/>
            </a:xfrm>
          </p:grpSpPr>
          <p:sp>
            <p:nvSpPr>
              <p:cNvPr id="61" name="TextBox 60"/>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sp>
            <p:nvSpPr>
              <p:cNvPr id="82" name="Rectangle 81"/>
              <p:cNvSpPr/>
              <p:nvPr/>
            </p:nvSpPr>
            <p:spPr>
              <a:xfrm>
                <a:off x="1199156" y="1220012"/>
                <a:ext cx="1775683" cy="283924"/>
              </a:xfrm>
              <a:prstGeom prst="rect">
                <a:avLst/>
              </a:prstGeom>
            </p:spPr>
            <p:txBody>
              <a:bodyPr wrap="square">
                <a:spAutoFit/>
              </a:bodyPr>
              <a:lstStyle/>
              <a:p>
                <a:r>
                  <a:rPr lang="en-US" sz="1860" b="1" dirty="0">
                    <a:solidFill>
                      <a:schemeClr val="bg2">
                        <a:lumMod val="50000"/>
                      </a:schemeClr>
                    </a:solidFill>
                  </a:rPr>
                  <a:t>Title Goes Here</a:t>
                </a:r>
              </a:p>
            </p:txBody>
          </p:sp>
        </p:grpSp>
      </p:grpSp>
      <p:grpSp>
        <p:nvGrpSpPr>
          <p:cNvPr id="6" name="Group 5"/>
          <p:cNvGrpSpPr/>
          <p:nvPr/>
        </p:nvGrpSpPr>
        <p:grpSpPr>
          <a:xfrm>
            <a:off x="6572705" y="2661532"/>
            <a:ext cx="4329862" cy="1257025"/>
            <a:chOff x="6572705" y="2661532"/>
            <a:chExt cx="4329862" cy="1257025"/>
          </a:xfrm>
        </p:grpSpPr>
        <p:sp>
          <p:nvSpPr>
            <p:cNvPr id="20" name="Oval 19"/>
            <p:cNvSpPr/>
            <p:nvPr/>
          </p:nvSpPr>
          <p:spPr>
            <a:xfrm>
              <a:off x="6572705" y="2841681"/>
              <a:ext cx="875037" cy="880530"/>
            </a:xfrm>
            <a:prstGeom prst="ellipse">
              <a:avLst/>
            </a:prstGeom>
            <a:noFill/>
            <a:ln w="12700">
              <a:solidFill>
                <a:schemeClr val="bg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sz="3200" dirty="0">
                  <a:solidFill>
                    <a:schemeClr val="bg1"/>
                  </a:solidFill>
                </a:rPr>
                <a:t>05</a:t>
              </a:r>
            </a:p>
          </p:txBody>
        </p:sp>
        <p:grpSp>
          <p:nvGrpSpPr>
            <p:cNvPr id="83" name="Group 82"/>
            <p:cNvGrpSpPr/>
            <p:nvPr/>
          </p:nvGrpSpPr>
          <p:grpSpPr>
            <a:xfrm>
              <a:off x="7634797" y="2661532"/>
              <a:ext cx="3267770" cy="1257025"/>
              <a:chOff x="1199156" y="1220012"/>
              <a:chExt cx="1808311" cy="942768"/>
            </a:xfrm>
          </p:grpSpPr>
          <p:sp>
            <p:nvSpPr>
              <p:cNvPr id="84" name="TextBox 83"/>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sp>
            <p:nvSpPr>
              <p:cNvPr id="85" name="Rectangle 84"/>
              <p:cNvSpPr/>
              <p:nvPr/>
            </p:nvSpPr>
            <p:spPr>
              <a:xfrm>
                <a:off x="1199156" y="1220012"/>
                <a:ext cx="1775683" cy="283924"/>
              </a:xfrm>
              <a:prstGeom prst="rect">
                <a:avLst/>
              </a:prstGeom>
            </p:spPr>
            <p:txBody>
              <a:bodyPr wrap="square">
                <a:spAutoFit/>
              </a:bodyPr>
              <a:lstStyle/>
              <a:p>
                <a:r>
                  <a:rPr lang="en-US" sz="1860" b="1" dirty="0">
                    <a:solidFill>
                      <a:schemeClr val="bg2">
                        <a:lumMod val="50000"/>
                      </a:schemeClr>
                    </a:solidFill>
                  </a:rPr>
                  <a:t>Title Goes Here</a:t>
                </a:r>
              </a:p>
            </p:txBody>
          </p:sp>
        </p:grpSp>
      </p:grpSp>
      <p:grpSp>
        <p:nvGrpSpPr>
          <p:cNvPr id="9" name="Group 8"/>
          <p:cNvGrpSpPr/>
          <p:nvPr/>
        </p:nvGrpSpPr>
        <p:grpSpPr>
          <a:xfrm>
            <a:off x="6572705" y="4004112"/>
            <a:ext cx="4329494" cy="1257025"/>
            <a:chOff x="6572705" y="4004112"/>
            <a:chExt cx="4329494" cy="1257025"/>
          </a:xfrm>
        </p:grpSpPr>
        <p:sp>
          <p:nvSpPr>
            <p:cNvPr id="26" name="Oval 25"/>
            <p:cNvSpPr/>
            <p:nvPr/>
          </p:nvSpPr>
          <p:spPr>
            <a:xfrm>
              <a:off x="6572705" y="4172546"/>
              <a:ext cx="875037" cy="880530"/>
            </a:xfrm>
            <a:prstGeom prst="ellipse">
              <a:avLst/>
            </a:prstGeom>
            <a:noFill/>
            <a:ln w="12700">
              <a:solidFill>
                <a:schemeClr val="bg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sz="3200" dirty="0">
                  <a:solidFill>
                    <a:schemeClr val="bg1"/>
                  </a:solidFill>
                </a:rPr>
                <a:t>06</a:t>
              </a:r>
            </a:p>
          </p:txBody>
        </p:sp>
        <p:grpSp>
          <p:nvGrpSpPr>
            <p:cNvPr id="86" name="Group 85"/>
            <p:cNvGrpSpPr/>
            <p:nvPr/>
          </p:nvGrpSpPr>
          <p:grpSpPr>
            <a:xfrm>
              <a:off x="7634429" y="4004112"/>
              <a:ext cx="3267770" cy="1257025"/>
              <a:chOff x="1199156" y="1220012"/>
              <a:chExt cx="1808311" cy="942768"/>
            </a:xfrm>
          </p:grpSpPr>
          <p:sp>
            <p:nvSpPr>
              <p:cNvPr id="87" name="TextBox 86"/>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sp>
            <p:nvSpPr>
              <p:cNvPr id="88" name="Rectangle 87"/>
              <p:cNvSpPr/>
              <p:nvPr/>
            </p:nvSpPr>
            <p:spPr>
              <a:xfrm>
                <a:off x="1199156" y="1220012"/>
                <a:ext cx="1775683" cy="283924"/>
              </a:xfrm>
              <a:prstGeom prst="rect">
                <a:avLst/>
              </a:prstGeom>
            </p:spPr>
            <p:txBody>
              <a:bodyPr wrap="square">
                <a:spAutoFit/>
              </a:bodyPr>
              <a:lstStyle/>
              <a:p>
                <a:r>
                  <a:rPr lang="en-US" sz="1860" b="1" dirty="0">
                    <a:solidFill>
                      <a:schemeClr val="bg2">
                        <a:lumMod val="50000"/>
                      </a:schemeClr>
                    </a:solidFill>
                  </a:rPr>
                  <a:t>Title Goes Here</a:t>
                </a:r>
              </a:p>
            </p:txBody>
          </p:sp>
        </p:grpSp>
      </p:grpSp>
      <p:grpSp>
        <p:nvGrpSpPr>
          <p:cNvPr id="4" name="Group 3"/>
          <p:cNvGrpSpPr/>
          <p:nvPr/>
        </p:nvGrpSpPr>
        <p:grpSpPr>
          <a:xfrm>
            <a:off x="1545959" y="4213821"/>
            <a:ext cx="4182403" cy="1257025"/>
            <a:chOff x="1545959" y="4213821"/>
            <a:chExt cx="4182403" cy="1257025"/>
          </a:xfrm>
        </p:grpSpPr>
        <p:sp>
          <p:nvSpPr>
            <p:cNvPr id="24" name="Oval 23"/>
            <p:cNvSpPr/>
            <p:nvPr/>
          </p:nvSpPr>
          <p:spPr>
            <a:xfrm>
              <a:off x="1545959" y="4381994"/>
              <a:ext cx="875037" cy="880530"/>
            </a:xfrm>
            <a:prstGeom prst="ellipse">
              <a:avLst/>
            </a:prstGeom>
            <a:noFill/>
            <a:ln w="12700">
              <a:solidFill>
                <a:schemeClr val="bg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sz="3200" dirty="0">
                  <a:solidFill>
                    <a:schemeClr val="bg1"/>
                  </a:solidFill>
                </a:rPr>
                <a:t>03</a:t>
              </a:r>
            </a:p>
          </p:txBody>
        </p:sp>
        <p:grpSp>
          <p:nvGrpSpPr>
            <p:cNvPr id="89" name="Group 88"/>
            <p:cNvGrpSpPr/>
            <p:nvPr/>
          </p:nvGrpSpPr>
          <p:grpSpPr>
            <a:xfrm>
              <a:off x="2460592" y="4213821"/>
              <a:ext cx="3267770" cy="1257025"/>
              <a:chOff x="1199156" y="1220012"/>
              <a:chExt cx="1808311" cy="942768"/>
            </a:xfrm>
          </p:grpSpPr>
          <p:sp>
            <p:nvSpPr>
              <p:cNvPr id="90" name="TextBox 89"/>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sp>
            <p:nvSpPr>
              <p:cNvPr id="91" name="Rectangle 90"/>
              <p:cNvSpPr/>
              <p:nvPr/>
            </p:nvSpPr>
            <p:spPr>
              <a:xfrm>
                <a:off x="1199156" y="1220012"/>
                <a:ext cx="1775683" cy="283924"/>
              </a:xfrm>
              <a:prstGeom prst="rect">
                <a:avLst/>
              </a:prstGeom>
            </p:spPr>
            <p:txBody>
              <a:bodyPr wrap="square">
                <a:spAutoFit/>
              </a:bodyPr>
              <a:lstStyle/>
              <a:p>
                <a:r>
                  <a:rPr lang="en-US" sz="1860" b="1" dirty="0">
                    <a:solidFill>
                      <a:schemeClr val="bg2">
                        <a:lumMod val="50000"/>
                      </a:schemeClr>
                    </a:solidFill>
                  </a:rPr>
                  <a:t>Title Goes Here</a:t>
                </a:r>
              </a:p>
            </p:txBody>
          </p:sp>
        </p:grpSp>
      </p:grpSp>
      <p:grpSp>
        <p:nvGrpSpPr>
          <p:cNvPr id="43" name="Group 42"/>
          <p:cNvGrpSpPr/>
          <p:nvPr/>
        </p:nvGrpSpPr>
        <p:grpSpPr>
          <a:xfrm>
            <a:off x="754150" y="295106"/>
            <a:ext cx="4364195" cy="665324"/>
            <a:chOff x="754150" y="295106"/>
            <a:chExt cx="4364195" cy="665324"/>
          </a:xfrm>
        </p:grpSpPr>
        <p:sp>
          <p:nvSpPr>
            <p:cNvPr id="44"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5"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46" name="Picture 4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79616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42"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17" presetClass="entr" presetSubtype="10"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p:cTn id="18" dur="500" fill="hold"/>
                                        <p:tgtEl>
                                          <p:spTgt spid="15"/>
                                        </p:tgtEl>
                                        <p:attrNameLst>
                                          <p:attrName>ppt_w</p:attrName>
                                        </p:attrNameLst>
                                      </p:cBhvr>
                                      <p:tavLst>
                                        <p:tav tm="0">
                                          <p:val>
                                            <p:fltVal val="0"/>
                                          </p:val>
                                        </p:tav>
                                        <p:tav tm="100000">
                                          <p:val>
                                            <p:strVal val="#ppt_w"/>
                                          </p:val>
                                        </p:tav>
                                      </p:tavLst>
                                    </p:anim>
                                    <p:anim calcmode="lin" valueType="num">
                                      <p:cBhvr>
                                        <p:cTn id="19" dur="500" fill="hold"/>
                                        <p:tgtEl>
                                          <p:spTgt spid="15"/>
                                        </p:tgtEl>
                                        <p:attrNameLst>
                                          <p:attrName>ppt_h</p:attrName>
                                        </p:attrNameLst>
                                      </p:cBhvr>
                                      <p:tavLst>
                                        <p:tav tm="0">
                                          <p:val>
                                            <p:strVal val="#ppt_h"/>
                                          </p:val>
                                        </p:tav>
                                        <p:tav tm="100000">
                                          <p:val>
                                            <p:strVal val="#ppt_h"/>
                                          </p:val>
                                        </p:tav>
                                      </p:tavLst>
                                    </p:anim>
                                  </p:childTnLst>
                                </p:cTn>
                              </p:par>
                            </p:childTnLst>
                          </p:cTn>
                        </p:par>
                        <p:par>
                          <p:cTn id="20" fill="hold">
                            <p:stCondLst>
                              <p:cond delay="2000"/>
                            </p:stCondLst>
                            <p:childTnLst>
                              <p:par>
                                <p:cTn id="21" presetID="42" presetClass="entr" presetSubtype="0"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17" presetClass="entr" presetSubtype="10" fill="hold" grpId="0" nodeType="after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strVal val="#ppt_h"/>
                                          </p:val>
                                        </p:tav>
                                        <p:tav tm="100000">
                                          <p:val>
                                            <p:strVal val="#ppt_h"/>
                                          </p:val>
                                        </p:tav>
                                      </p:tavLst>
                                    </p:anim>
                                  </p:childTnLst>
                                </p:cTn>
                              </p:par>
                            </p:childTnLst>
                          </p:cTn>
                        </p:par>
                        <p:par>
                          <p:cTn id="31" fill="hold">
                            <p:stCondLst>
                              <p:cond delay="3500"/>
                            </p:stCondLst>
                            <p:childTnLst>
                              <p:par>
                                <p:cTn id="32" presetID="42"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1000" fill="hold"/>
                                        <p:tgtEl>
                                          <p:spTgt spid="4"/>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17" presetClass="entr" presetSubtype="10"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strVal val="#ppt_h"/>
                                          </p:val>
                                        </p:tav>
                                        <p:tav tm="100000">
                                          <p:val>
                                            <p:strVal val="#ppt_h"/>
                                          </p:val>
                                        </p:tav>
                                      </p:tavLst>
                                    </p:anim>
                                  </p:childTnLst>
                                </p:cTn>
                              </p:par>
                            </p:childTnLst>
                          </p:cTn>
                        </p:par>
                        <p:par>
                          <p:cTn id="42" fill="hold">
                            <p:stCondLst>
                              <p:cond delay="5000"/>
                            </p:stCondLst>
                            <p:childTnLst>
                              <p:par>
                                <p:cTn id="43" presetID="42" presetClass="entr" presetSubtype="0" fill="hold"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fade">
                                      <p:cBhvr>
                                        <p:cTn id="45" dur="1000"/>
                                        <p:tgtEl>
                                          <p:spTgt spid="5"/>
                                        </p:tgtEl>
                                      </p:cBhvr>
                                    </p:animEffect>
                                    <p:anim calcmode="lin" valueType="num">
                                      <p:cBhvr>
                                        <p:cTn id="46" dur="1000" fill="hold"/>
                                        <p:tgtEl>
                                          <p:spTgt spid="5"/>
                                        </p:tgtEl>
                                        <p:attrNameLst>
                                          <p:attrName>ppt_x</p:attrName>
                                        </p:attrNameLst>
                                      </p:cBhvr>
                                      <p:tavLst>
                                        <p:tav tm="0">
                                          <p:val>
                                            <p:strVal val="#ppt_x"/>
                                          </p:val>
                                        </p:tav>
                                        <p:tav tm="100000">
                                          <p:val>
                                            <p:strVal val="#ppt_x"/>
                                          </p:val>
                                        </p:tav>
                                      </p:tavLst>
                                    </p:anim>
                                    <p:anim calcmode="lin" valueType="num">
                                      <p:cBhvr>
                                        <p:cTn id="47" dur="1000" fill="hold"/>
                                        <p:tgtEl>
                                          <p:spTgt spid="5"/>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17" presetClass="entr" presetSubtype="10"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strVal val="#ppt_h"/>
                                          </p:val>
                                        </p:tav>
                                        <p:tav tm="100000">
                                          <p:val>
                                            <p:strVal val="#ppt_h"/>
                                          </p:val>
                                        </p:tav>
                                      </p:tavLst>
                                    </p:anim>
                                  </p:childTnLst>
                                </p:cTn>
                              </p:par>
                            </p:childTnLst>
                          </p:cTn>
                        </p:par>
                        <p:par>
                          <p:cTn id="53" fill="hold">
                            <p:stCondLst>
                              <p:cond delay="6500"/>
                            </p:stCondLst>
                            <p:childTnLst>
                              <p:par>
                                <p:cTn id="54" presetID="42" presetClass="entr" presetSubtype="0" fill="hold" nodeType="after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1000"/>
                                        <p:tgtEl>
                                          <p:spTgt spid="6"/>
                                        </p:tgtEl>
                                      </p:cBhvr>
                                    </p:animEffect>
                                    <p:anim calcmode="lin" valueType="num">
                                      <p:cBhvr>
                                        <p:cTn id="57" dur="1000" fill="hold"/>
                                        <p:tgtEl>
                                          <p:spTgt spid="6"/>
                                        </p:tgtEl>
                                        <p:attrNameLst>
                                          <p:attrName>ppt_x</p:attrName>
                                        </p:attrNameLst>
                                      </p:cBhvr>
                                      <p:tavLst>
                                        <p:tav tm="0">
                                          <p:val>
                                            <p:strVal val="#ppt_x"/>
                                          </p:val>
                                        </p:tav>
                                        <p:tav tm="100000">
                                          <p:val>
                                            <p:strVal val="#ppt_x"/>
                                          </p:val>
                                        </p:tav>
                                      </p:tavLst>
                                    </p:anim>
                                    <p:anim calcmode="lin" valueType="num">
                                      <p:cBhvr>
                                        <p:cTn id="58" dur="1000" fill="hold"/>
                                        <p:tgtEl>
                                          <p:spTgt spid="6"/>
                                        </p:tgtEl>
                                        <p:attrNameLst>
                                          <p:attrName>ppt_y</p:attrName>
                                        </p:attrNameLst>
                                      </p:cBhvr>
                                      <p:tavLst>
                                        <p:tav tm="0">
                                          <p:val>
                                            <p:strVal val="#ppt_y+.1"/>
                                          </p:val>
                                        </p:tav>
                                        <p:tav tm="100000">
                                          <p:val>
                                            <p:strVal val="#ppt_y"/>
                                          </p:val>
                                        </p:tav>
                                      </p:tavLst>
                                    </p:anim>
                                  </p:childTnLst>
                                </p:cTn>
                              </p:par>
                            </p:childTnLst>
                          </p:cTn>
                        </p:par>
                        <p:par>
                          <p:cTn id="59" fill="hold">
                            <p:stCondLst>
                              <p:cond delay="7500"/>
                            </p:stCondLst>
                            <p:childTnLst>
                              <p:par>
                                <p:cTn id="60" presetID="17" presetClass="entr" presetSubtype="10"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strVal val="#ppt_h"/>
                                          </p:val>
                                        </p:tav>
                                        <p:tav tm="100000">
                                          <p:val>
                                            <p:strVal val="#ppt_h"/>
                                          </p:val>
                                        </p:tav>
                                      </p:tavLst>
                                    </p:anim>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fade">
                                      <p:cBhvr>
                                        <p:cTn id="67" dur="1000"/>
                                        <p:tgtEl>
                                          <p:spTgt spid="9"/>
                                        </p:tgtEl>
                                      </p:cBhvr>
                                    </p:animEffect>
                                    <p:anim calcmode="lin" valueType="num">
                                      <p:cBhvr>
                                        <p:cTn id="68" dur="1000" fill="hold"/>
                                        <p:tgtEl>
                                          <p:spTgt spid="9"/>
                                        </p:tgtEl>
                                        <p:attrNameLst>
                                          <p:attrName>ppt_x</p:attrName>
                                        </p:attrNameLst>
                                      </p:cBhvr>
                                      <p:tavLst>
                                        <p:tav tm="0">
                                          <p:val>
                                            <p:strVal val="#ppt_x"/>
                                          </p:val>
                                        </p:tav>
                                        <p:tav tm="100000">
                                          <p:val>
                                            <p:strVal val="#ppt_x"/>
                                          </p:val>
                                        </p:tav>
                                      </p:tavLst>
                                    </p:anim>
                                    <p:anim calcmode="lin" valueType="num">
                                      <p:cBhvr>
                                        <p:cTn id="69" dur="1000" fill="hold"/>
                                        <p:tgtEl>
                                          <p:spTgt spid="9"/>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53"/>
                                        </p:tgtEl>
                                        <p:attrNameLst>
                                          <p:attrName>style.visibility</p:attrName>
                                        </p:attrNameLst>
                                      </p:cBhvr>
                                      <p:to>
                                        <p:strVal val="visible"/>
                                      </p:to>
                                    </p:set>
                                    <p:animEffect transition="in" filter="fade">
                                      <p:cBhvr>
                                        <p:cTn id="73" dur="1000"/>
                                        <p:tgtEl>
                                          <p:spTgt spid="53"/>
                                        </p:tgtEl>
                                      </p:cBhvr>
                                    </p:animEffect>
                                    <p:anim calcmode="lin" valueType="num">
                                      <p:cBhvr>
                                        <p:cTn id="74" dur="1000" fill="hold"/>
                                        <p:tgtEl>
                                          <p:spTgt spid="53"/>
                                        </p:tgtEl>
                                        <p:attrNameLst>
                                          <p:attrName>ppt_x</p:attrName>
                                        </p:attrNameLst>
                                      </p:cBhvr>
                                      <p:tavLst>
                                        <p:tav tm="0">
                                          <p:val>
                                            <p:strVal val="#ppt_x"/>
                                          </p:val>
                                        </p:tav>
                                        <p:tav tm="100000">
                                          <p:val>
                                            <p:strVal val="#ppt_x"/>
                                          </p:val>
                                        </p:tav>
                                      </p:tavLst>
                                    </p:anim>
                                    <p:anim calcmode="lin" valueType="num">
                                      <p:cBhvr>
                                        <p:cTn id="75"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P spid="21" grpId="0" animBg="1"/>
      <p:bldP spid="8" grpId="0" animBg="1"/>
      <p:bldP spid="22" grpId="0" animBg="1"/>
      <p:bldP spid="16" grpId="0" animBg="1"/>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2901</TotalTime>
  <Words>1321</Words>
  <Application>Microsoft Office PowerPoint</Application>
  <PresentationFormat>Widescreen</PresentationFormat>
  <Paragraphs>61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578</cp:revision>
  <dcterms:created xsi:type="dcterms:W3CDTF">2015-12-31T02:20:12Z</dcterms:created>
  <dcterms:modified xsi:type="dcterms:W3CDTF">2016-09-16T22:56:49Z</dcterms:modified>
</cp:coreProperties>
</file>