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3"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914400" y="1797761"/>
            <a:ext cx="4572000" cy="4148465"/>
            <a:chOff x="685800" y="1657350"/>
            <a:chExt cx="3429000" cy="3111349"/>
          </a:xfrm>
        </p:grpSpPr>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l="22134" t="10550" r="21733" b="13050"/>
            <a:stretch/>
          </p:blipFill>
          <p:spPr>
            <a:xfrm>
              <a:off x="685800" y="1657350"/>
              <a:ext cx="3429000" cy="3111349"/>
            </a:xfrm>
            <a:prstGeom prst="rect">
              <a:avLst/>
            </a:prstGeom>
          </p:spPr>
        </p:pic>
        <p:sp>
          <p:nvSpPr>
            <p:cNvPr id="4" name="Rectangle 3"/>
            <p:cNvSpPr/>
            <p:nvPr/>
          </p:nvSpPr>
          <p:spPr>
            <a:xfrm>
              <a:off x="906108" y="1996001"/>
              <a:ext cx="2990088" cy="1846708"/>
            </a:xfrm>
            <a:prstGeom prst="rect">
              <a:avLst/>
            </a:prstGeom>
            <a:blipFill>
              <a:blip r:embed="rId3"/>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sp>
        <p:nvSpPr>
          <p:cNvPr id="5" name="Oval 4"/>
          <p:cNvSpPr/>
          <p:nvPr/>
        </p:nvSpPr>
        <p:spPr>
          <a:xfrm>
            <a:off x="4694203" y="2807010"/>
            <a:ext cx="1277711" cy="1277711"/>
          </a:xfrm>
          <a:prstGeom prst="ellipse">
            <a:avLst/>
          </a:prstGeom>
          <a:solidFill>
            <a:srgbClr val="344A5E">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cxnSp>
        <p:nvCxnSpPr>
          <p:cNvPr id="14" name="Straight Arrow Connector 13"/>
          <p:cNvCxnSpPr>
            <a:stCxn id="5" idx="6"/>
            <a:endCxn id="73" idx="3"/>
          </p:cNvCxnSpPr>
          <p:nvPr/>
        </p:nvCxnSpPr>
        <p:spPr>
          <a:xfrm flipV="1">
            <a:off x="5971914" y="2059690"/>
            <a:ext cx="1583348" cy="1386176"/>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6"/>
            <a:endCxn id="78" idx="2"/>
          </p:cNvCxnSpPr>
          <p:nvPr/>
        </p:nvCxnSpPr>
        <p:spPr>
          <a:xfrm flipV="1">
            <a:off x="5971914" y="3131240"/>
            <a:ext cx="1446957" cy="314626"/>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5" idx="6"/>
            <a:endCxn id="83" idx="1"/>
          </p:cNvCxnSpPr>
          <p:nvPr/>
        </p:nvCxnSpPr>
        <p:spPr>
          <a:xfrm>
            <a:off x="5971914" y="3445866"/>
            <a:ext cx="1583348" cy="752602"/>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5" idx="6"/>
            <a:endCxn id="88" idx="1"/>
          </p:cNvCxnSpPr>
          <p:nvPr/>
        </p:nvCxnSpPr>
        <p:spPr>
          <a:xfrm>
            <a:off x="5971914" y="3445866"/>
            <a:ext cx="1583348" cy="2154013"/>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71" name="Group 70"/>
          <p:cNvGrpSpPr/>
          <p:nvPr/>
        </p:nvGrpSpPr>
        <p:grpSpPr>
          <a:xfrm>
            <a:off x="7418871" y="1168441"/>
            <a:ext cx="4673600" cy="1307574"/>
            <a:chOff x="863600" y="2381490"/>
            <a:chExt cx="4673600" cy="1308639"/>
          </a:xfrm>
        </p:grpSpPr>
        <p:sp>
          <p:nvSpPr>
            <p:cNvPr id="73" name="Oval 72"/>
            <p:cNvSpPr/>
            <p:nvPr/>
          </p:nvSpPr>
          <p:spPr bwMode="auto">
            <a:xfrm>
              <a:off x="863600" y="2478524"/>
              <a:ext cx="931333" cy="931333"/>
            </a:xfrm>
            <a:prstGeom prst="ellipse">
              <a:avLst/>
            </a:prstGeom>
            <a:noFill/>
            <a:ln w="190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b="1" dirty="0">
                  <a:solidFill>
                    <a:srgbClr val="00B0F0"/>
                  </a:solidFill>
                </a:rPr>
                <a:t>01</a:t>
              </a:r>
            </a:p>
          </p:txBody>
        </p:sp>
        <p:grpSp>
          <p:nvGrpSpPr>
            <p:cNvPr id="74" name="Group 73"/>
            <p:cNvGrpSpPr/>
            <p:nvPr/>
          </p:nvGrpSpPr>
          <p:grpSpPr>
            <a:xfrm>
              <a:off x="1879600" y="2381490"/>
              <a:ext cx="3657600" cy="1308639"/>
              <a:chOff x="1879600" y="3087314"/>
              <a:chExt cx="4564985" cy="1098295"/>
            </a:xfrm>
          </p:grpSpPr>
          <p:sp>
            <p:nvSpPr>
              <p:cNvPr id="75" name="Text Box 10"/>
              <p:cNvSpPr txBox="1">
                <a:spLocks noChangeArrowheads="1"/>
              </p:cNvSpPr>
              <p:nvPr/>
            </p:nvSpPr>
            <p:spPr bwMode="auto">
              <a:xfrm>
                <a:off x="1879600" y="3410059"/>
                <a:ext cx="4564985" cy="775550"/>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a:t>
                </a:r>
              </a:p>
            </p:txBody>
          </p:sp>
          <p:sp>
            <p:nvSpPr>
              <p:cNvPr id="76" name="Rectangle 75"/>
              <p:cNvSpPr/>
              <p:nvPr/>
            </p:nvSpPr>
            <p:spPr>
              <a:xfrm>
                <a:off x="1942963" y="3087314"/>
                <a:ext cx="2282493" cy="309968"/>
              </a:xfrm>
              <a:prstGeom prst="rect">
                <a:avLst/>
              </a:prstGeom>
              <a:solidFill>
                <a:srgbClr val="00B0F0"/>
              </a:solidFill>
              <a:ln w="6350">
                <a:solidFill>
                  <a:schemeClr val="bg1"/>
                </a:solid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grpSp>
        <p:nvGrpSpPr>
          <p:cNvPr id="77" name="Group 76"/>
          <p:cNvGrpSpPr/>
          <p:nvPr/>
        </p:nvGrpSpPr>
        <p:grpSpPr>
          <a:xfrm>
            <a:off x="7418871" y="2568998"/>
            <a:ext cx="4673600" cy="1307574"/>
            <a:chOff x="863600" y="2381490"/>
            <a:chExt cx="4673600" cy="1308639"/>
          </a:xfrm>
        </p:grpSpPr>
        <p:sp>
          <p:nvSpPr>
            <p:cNvPr id="78" name="Oval 77"/>
            <p:cNvSpPr/>
            <p:nvPr/>
          </p:nvSpPr>
          <p:spPr bwMode="auto">
            <a:xfrm>
              <a:off x="863600" y="2478524"/>
              <a:ext cx="931333" cy="931333"/>
            </a:xfrm>
            <a:prstGeom prst="ellipse">
              <a:avLst/>
            </a:prstGeom>
            <a:noFill/>
            <a:ln w="190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b="1" dirty="0">
                  <a:solidFill>
                    <a:srgbClr val="ED7D31"/>
                  </a:solidFill>
                </a:rPr>
                <a:t>02</a:t>
              </a:r>
            </a:p>
          </p:txBody>
        </p:sp>
        <p:grpSp>
          <p:nvGrpSpPr>
            <p:cNvPr id="79" name="Group 78"/>
            <p:cNvGrpSpPr/>
            <p:nvPr/>
          </p:nvGrpSpPr>
          <p:grpSpPr>
            <a:xfrm>
              <a:off x="1879600" y="2381490"/>
              <a:ext cx="3657600" cy="1308639"/>
              <a:chOff x="1879600" y="3087314"/>
              <a:chExt cx="4564985" cy="1098295"/>
            </a:xfrm>
          </p:grpSpPr>
          <p:sp>
            <p:nvSpPr>
              <p:cNvPr id="80" name="Text Box 10"/>
              <p:cNvSpPr txBox="1">
                <a:spLocks noChangeArrowheads="1"/>
              </p:cNvSpPr>
              <p:nvPr/>
            </p:nvSpPr>
            <p:spPr bwMode="auto">
              <a:xfrm>
                <a:off x="1879600" y="3410059"/>
                <a:ext cx="4564985" cy="775550"/>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a:t>
                </a:r>
              </a:p>
            </p:txBody>
          </p:sp>
          <p:sp>
            <p:nvSpPr>
              <p:cNvPr id="81" name="Rectangle 80"/>
              <p:cNvSpPr/>
              <p:nvPr/>
            </p:nvSpPr>
            <p:spPr>
              <a:xfrm>
                <a:off x="1942963" y="3087314"/>
                <a:ext cx="2282493" cy="309968"/>
              </a:xfrm>
              <a:prstGeom prst="rect">
                <a:avLst/>
              </a:prstGeom>
              <a:solidFill>
                <a:srgbClr val="ED7D31"/>
              </a:solidFill>
              <a:ln w="6350">
                <a:solidFill>
                  <a:schemeClr val="bg1"/>
                </a:solid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grpSp>
        <p:nvGrpSpPr>
          <p:cNvPr id="82" name="Group 81"/>
          <p:cNvGrpSpPr/>
          <p:nvPr/>
        </p:nvGrpSpPr>
        <p:grpSpPr>
          <a:xfrm>
            <a:off x="7418871" y="3965234"/>
            <a:ext cx="4673600" cy="1307574"/>
            <a:chOff x="863600" y="2381490"/>
            <a:chExt cx="4673600" cy="1308639"/>
          </a:xfrm>
        </p:grpSpPr>
        <p:sp>
          <p:nvSpPr>
            <p:cNvPr id="83" name="Oval 82"/>
            <p:cNvSpPr/>
            <p:nvPr/>
          </p:nvSpPr>
          <p:spPr bwMode="auto">
            <a:xfrm>
              <a:off x="863600" y="2478524"/>
              <a:ext cx="931333" cy="931333"/>
            </a:xfrm>
            <a:prstGeom prst="ellipse">
              <a:avLst/>
            </a:prstGeom>
            <a:noFill/>
            <a:ln w="190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b="1" dirty="0">
                  <a:solidFill>
                    <a:srgbClr val="A5A5A5"/>
                  </a:solidFill>
                </a:rPr>
                <a:t>03</a:t>
              </a:r>
            </a:p>
          </p:txBody>
        </p:sp>
        <p:grpSp>
          <p:nvGrpSpPr>
            <p:cNvPr id="84" name="Group 83"/>
            <p:cNvGrpSpPr/>
            <p:nvPr/>
          </p:nvGrpSpPr>
          <p:grpSpPr>
            <a:xfrm>
              <a:off x="1879600" y="2381490"/>
              <a:ext cx="3657600" cy="1308639"/>
              <a:chOff x="1879600" y="3087314"/>
              <a:chExt cx="4564985" cy="1098295"/>
            </a:xfrm>
          </p:grpSpPr>
          <p:sp>
            <p:nvSpPr>
              <p:cNvPr id="85" name="Text Box 10"/>
              <p:cNvSpPr txBox="1">
                <a:spLocks noChangeArrowheads="1"/>
              </p:cNvSpPr>
              <p:nvPr/>
            </p:nvSpPr>
            <p:spPr bwMode="auto">
              <a:xfrm>
                <a:off x="1879600" y="3410059"/>
                <a:ext cx="4564985" cy="775550"/>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a:t>
                </a:r>
              </a:p>
            </p:txBody>
          </p:sp>
          <p:sp>
            <p:nvSpPr>
              <p:cNvPr id="86" name="Rectangle 85"/>
              <p:cNvSpPr/>
              <p:nvPr/>
            </p:nvSpPr>
            <p:spPr>
              <a:xfrm>
                <a:off x="1942963" y="3087314"/>
                <a:ext cx="2282493" cy="309968"/>
              </a:xfrm>
              <a:prstGeom prst="rect">
                <a:avLst/>
              </a:prstGeom>
              <a:solidFill>
                <a:srgbClr val="A5A5A5"/>
              </a:solidFill>
              <a:ln w="6350">
                <a:solidFill>
                  <a:schemeClr val="bg1"/>
                </a:solid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grpSp>
        <p:nvGrpSpPr>
          <p:cNvPr id="87" name="Group 86"/>
          <p:cNvGrpSpPr/>
          <p:nvPr/>
        </p:nvGrpSpPr>
        <p:grpSpPr>
          <a:xfrm>
            <a:off x="7418871" y="5366645"/>
            <a:ext cx="4673600" cy="1307574"/>
            <a:chOff x="863600" y="2381490"/>
            <a:chExt cx="4673600" cy="1308639"/>
          </a:xfrm>
        </p:grpSpPr>
        <p:sp>
          <p:nvSpPr>
            <p:cNvPr id="88" name="Oval 87"/>
            <p:cNvSpPr/>
            <p:nvPr/>
          </p:nvSpPr>
          <p:spPr bwMode="auto">
            <a:xfrm>
              <a:off x="863600" y="2478524"/>
              <a:ext cx="931333" cy="931333"/>
            </a:xfrm>
            <a:prstGeom prst="ellipse">
              <a:avLst/>
            </a:prstGeom>
            <a:noFill/>
            <a:ln w="190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b="1" dirty="0">
                  <a:solidFill>
                    <a:srgbClr val="FFC000"/>
                  </a:solidFill>
                </a:rPr>
                <a:t>04</a:t>
              </a:r>
            </a:p>
          </p:txBody>
        </p:sp>
        <p:grpSp>
          <p:nvGrpSpPr>
            <p:cNvPr id="89" name="Group 88"/>
            <p:cNvGrpSpPr/>
            <p:nvPr/>
          </p:nvGrpSpPr>
          <p:grpSpPr>
            <a:xfrm>
              <a:off x="1879600" y="2381490"/>
              <a:ext cx="3657600" cy="1308639"/>
              <a:chOff x="1879600" y="3087314"/>
              <a:chExt cx="4564985" cy="1098295"/>
            </a:xfrm>
          </p:grpSpPr>
          <p:sp>
            <p:nvSpPr>
              <p:cNvPr id="90" name="Text Box 10"/>
              <p:cNvSpPr txBox="1">
                <a:spLocks noChangeArrowheads="1"/>
              </p:cNvSpPr>
              <p:nvPr/>
            </p:nvSpPr>
            <p:spPr bwMode="auto">
              <a:xfrm>
                <a:off x="1879600" y="3410059"/>
                <a:ext cx="4564985" cy="775550"/>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a:t>
                </a:r>
              </a:p>
            </p:txBody>
          </p:sp>
          <p:sp>
            <p:nvSpPr>
              <p:cNvPr id="91" name="Rectangle 90"/>
              <p:cNvSpPr/>
              <p:nvPr/>
            </p:nvSpPr>
            <p:spPr>
              <a:xfrm>
                <a:off x="1942963" y="3087314"/>
                <a:ext cx="2282493" cy="309968"/>
              </a:xfrm>
              <a:prstGeom prst="rect">
                <a:avLst/>
              </a:prstGeom>
              <a:solidFill>
                <a:srgbClr val="FFC000"/>
              </a:solidFill>
              <a:ln w="6350">
                <a:solidFill>
                  <a:schemeClr val="bg1"/>
                </a:solid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grpSp>
        <p:nvGrpSpPr>
          <p:cNvPr id="34" name="Group 33"/>
          <p:cNvGrpSpPr/>
          <p:nvPr/>
        </p:nvGrpSpPr>
        <p:grpSpPr>
          <a:xfrm>
            <a:off x="754150" y="295106"/>
            <a:ext cx="4364195" cy="665324"/>
            <a:chOff x="754150" y="295106"/>
            <a:chExt cx="4364195" cy="665324"/>
          </a:xfrm>
        </p:grpSpPr>
        <p:sp>
          <p:nvSpPr>
            <p:cNvPr id="35"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36"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37" name="Picture 3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97419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1000"/>
                            </p:stCondLst>
                            <p:childTnLst>
                              <p:par>
                                <p:cTn id="17" presetID="22" presetClass="entr" presetSubtype="4"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down)">
                                      <p:cBhvr>
                                        <p:cTn id="19" dur="500"/>
                                        <p:tgtEl>
                                          <p:spTgt spid="14"/>
                                        </p:tgtEl>
                                      </p:cBhvr>
                                    </p:animEffect>
                                  </p:childTnLst>
                                </p:cTn>
                              </p:par>
                            </p:childTnLst>
                          </p:cTn>
                        </p:par>
                        <p:par>
                          <p:cTn id="20" fill="hold">
                            <p:stCondLst>
                              <p:cond delay="1500"/>
                            </p:stCondLst>
                            <p:childTnLst>
                              <p:par>
                                <p:cTn id="21" presetID="22" presetClass="entr" presetSubtype="8" fill="hold" nodeType="afterEffect">
                                  <p:stCondLst>
                                    <p:cond delay="0"/>
                                  </p:stCondLst>
                                  <p:childTnLst>
                                    <p:set>
                                      <p:cBhvr>
                                        <p:cTn id="22" dur="1" fill="hold">
                                          <p:stCondLst>
                                            <p:cond delay="0"/>
                                          </p:stCondLst>
                                        </p:cTn>
                                        <p:tgtEl>
                                          <p:spTgt spid="71"/>
                                        </p:tgtEl>
                                        <p:attrNameLst>
                                          <p:attrName>style.visibility</p:attrName>
                                        </p:attrNameLst>
                                      </p:cBhvr>
                                      <p:to>
                                        <p:strVal val="visible"/>
                                      </p:to>
                                    </p:set>
                                    <p:animEffect transition="in" filter="wipe(left)">
                                      <p:cBhvr>
                                        <p:cTn id="23" dur="500"/>
                                        <p:tgtEl>
                                          <p:spTgt spid="71"/>
                                        </p:tgtEl>
                                      </p:cBhvr>
                                    </p:animEffect>
                                  </p:childTnLst>
                                </p:cTn>
                              </p:par>
                            </p:childTnLst>
                          </p:cTn>
                        </p:par>
                        <p:par>
                          <p:cTn id="24" fill="hold">
                            <p:stCondLst>
                              <p:cond delay="2000"/>
                            </p:stCondLst>
                            <p:childTnLst>
                              <p:par>
                                <p:cTn id="25" presetID="22" presetClass="entr" presetSubtype="4" fill="hold"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down)">
                                      <p:cBhvr>
                                        <p:cTn id="27" dur="500"/>
                                        <p:tgtEl>
                                          <p:spTgt spid="16"/>
                                        </p:tgtEl>
                                      </p:cBhvr>
                                    </p:animEffect>
                                  </p:childTnLst>
                                </p:cTn>
                              </p:par>
                            </p:childTnLst>
                          </p:cTn>
                        </p:par>
                        <p:par>
                          <p:cTn id="28" fill="hold">
                            <p:stCondLst>
                              <p:cond delay="2500"/>
                            </p:stCondLst>
                            <p:childTnLst>
                              <p:par>
                                <p:cTn id="29" presetID="22" presetClass="entr" presetSubtype="8" fill="hold" nodeType="afterEffect">
                                  <p:stCondLst>
                                    <p:cond delay="0"/>
                                  </p:stCondLst>
                                  <p:childTnLst>
                                    <p:set>
                                      <p:cBhvr>
                                        <p:cTn id="30" dur="1" fill="hold">
                                          <p:stCondLst>
                                            <p:cond delay="0"/>
                                          </p:stCondLst>
                                        </p:cTn>
                                        <p:tgtEl>
                                          <p:spTgt spid="77"/>
                                        </p:tgtEl>
                                        <p:attrNameLst>
                                          <p:attrName>style.visibility</p:attrName>
                                        </p:attrNameLst>
                                      </p:cBhvr>
                                      <p:to>
                                        <p:strVal val="visible"/>
                                      </p:to>
                                    </p:set>
                                    <p:animEffect transition="in" filter="wipe(left)">
                                      <p:cBhvr>
                                        <p:cTn id="31" dur="500"/>
                                        <p:tgtEl>
                                          <p:spTgt spid="77"/>
                                        </p:tgtEl>
                                      </p:cBhvr>
                                    </p:animEffect>
                                  </p:childTnLst>
                                </p:cTn>
                              </p:par>
                            </p:childTnLst>
                          </p:cTn>
                        </p:par>
                        <p:par>
                          <p:cTn id="32" fill="hold">
                            <p:stCondLst>
                              <p:cond delay="3000"/>
                            </p:stCondLst>
                            <p:childTnLst>
                              <p:par>
                                <p:cTn id="33" presetID="22" presetClass="entr" presetSubtype="8"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wipe(left)">
                                      <p:cBhvr>
                                        <p:cTn id="35" dur="500"/>
                                        <p:tgtEl>
                                          <p:spTgt spid="42"/>
                                        </p:tgtEl>
                                      </p:cBhvr>
                                    </p:animEffect>
                                  </p:childTnLst>
                                </p:cTn>
                              </p:par>
                            </p:childTnLst>
                          </p:cTn>
                        </p:par>
                        <p:par>
                          <p:cTn id="36" fill="hold">
                            <p:stCondLst>
                              <p:cond delay="3500"/>
                            </p:stCondLst>
                            <p:childTnLst>
                              <p:par>
                                <p:cTn id="37" presetID="22" presetClass="entr" presetSubtype="8" fill="hold" nodeType="afterEffect">
                                  <p:stCondLst>
                                    <p:cond delay="0"/>
                                  </p:stCondLst>
                                  <p:childTnLst>
                                    <p:set>
                                      <p:cBhvr>
                                        <p:cTn id="38" dur="1" fill="hold">
                                          <p:stCondLst>
                                            <p:cond delay="0"/>
                                          </p:stCondLst>
                                        </p:cTn>
                                        <p:tgtEl>
                                          <p:spTgt spid="82"/>
                                        </p:tgtEl>
                                        <p:attrNameLst>
                                          <p:attrName>style.visibility</p:attrName>
                                        </p:attrNameLst>
                                      </p:cBhvr>
                                      <p:to>
                                        <p:strVal val="visible"/>
                                      </p:to>
                                    </p:set>
                                    <p:animEffect transition="in" filter="wipe(left)">
                                      <p:cBhvr>
                                        <p:cTn id="39" dur="500"/>
                                        <p:tgtEl>
                                          <p:spTgt spid="82"/>
                                        </p:tgtEl>
                                      </p:cBhvr>
                                    </p:animEffect>
                                  </p:childTnLst>
                                </p:cTn>
                              </p:par>
                            </p:childTnLst>
                          </p:cTn>
                        </p:par>
                        <p:par>
                          <p:cTn id="40" fill="hold">
                            <p:stCondLst>
                              <p:cond delay="4000"/>
                            </p:stCondLst>
                            <p:childTnLst>
                              <p:par>
                                <p:cTn id="41" presetID="22" presetClass="entr" presetSubtype="8" fill="hold" nodeType="after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wipe(left)">
                                      <p:cBhvr>
                                        <p:cTn id="43" dur="500"/>
                                        <p:tgtEl>
                                          <p:spTgt spid="44"/>
                                        </p:tgtEl>
                                      </p:cBhvr>
                                    </p:animEffect>
                                  </p:childTnLst>
                                </p:cTn>
                              </p:par>
                            </p:childTnLst>
                          </p:cTn>
                        </p:par>
                        <p:par>
                          <p:cTn id="44" fill="hold">
                            <p:stCondLst>
                              <p:cond delay="4500"/>
                            </p:stCondLst>
                            <p:childTnLst>
                              <p:par>
                                <p:cTn id="45" presetID="22" presetClass="entr" presetSubtype="8" fill="hold" nodeType="afterEffect">
                                  <p:stCondLst>
                                    <p:cond delay="0"/>
                                  </p:stCondLst>
                                  <p:childTnLst>
                                    <p:set>
                                      <p:cBhvr>
                                        <p:cTn id="46" dur="1" fill="hold">
                                          <p:stCondLst>
                                            <p:cond delay="0"/>
                                          </p:stCondLst>
                                        </p:cTn>
                                        <p:tgtEl>
                                          <p:spTgt spid="87"/>
                                        </p:tgtEl>
                                        <p:attrNameLst>
                                          <p:attrName>style.visibility</p:attrName>
                                        </p:attrNameLst>
                                      </p:cBhvr>
                                      <p:to>
                                        <p:strVal val="visible"/>
                                      </p:to>
                                    </p:set>
                                    <p:animEffect transition="in" filter="wipe(left)">
                                      <p:cBhvr>
                                        <p:cTn id="47"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2897</TotalTime>
  <Words>1252</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577</cp:revision>
  <dcterms:created xsi:type="dcterms:W3CDTF">2015-12-31T02:20:12Z</dcterms:created>
  <dcterms:modified xsi:type="dcterms:W3CDTF">2016-09-16T22:52:45Z</dcterms:modified>
</cp:coreProperties>
</file>