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108726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92741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 name="Group 63"/>
          <p:cNvGrpSpPr/>
          <p:nvPr/>
        </p:nvGrpSpPr>
        <p:grpSpPr>
          <a:xfrm>
            <a:off x="3080051" y="1848470"/>
            <a:ext cx="1959053" cy="783621"/>
            <a:chOff x="2310038" y="1386352"/>
            <a:chExt cx="1469290" cy="587716"/>
          </a:xfrm>
        </p:grpSpPr>
        <p:sp>
          <p:nvSpPr>
            <p:cNvPr id="33" name="Freeform 32"/>
            <p:cNvSpPr/>
            <p:nvPr/>
          </p:nvSpPr>
          <p:spPr>
            <a:xfrm>
              <a:off x="2310038" y="1386352"/>
              <a:ext cx="1469290" cy="587716"/>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solidFill>
              <a:schemeClr val="bg1">
                <a:lumMod val="85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0" name="Text Placeholder 3"/>
            <p:cNvSpPr txBox="1">
              <a:spLocks/>
            </p:cNvSpPr>
            <p:nvPr/>
          </p:nvSpPr>
          <p:spPr>
            <a:xfrm>
              <a:off x="2726591" y="1587876"/>
              <a:ext cx="83066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2">
                      <a:lumMod val="10000"/>
                    </a:schemeClr>
                  </a:solidFill>
                </a:rPr>
                <a:t>Lorem Ipsum</a:t>
              </a:r>
            </a:p>
          </p:txBody>
        </p:sp>
      </p:grpSp>
      <p:grpSp>
        <p:nvGrpSpPr>
          <p:cNvPr id="10" name="Group 9"/>
          <p:cNvGrpSpPr/>
          <p:nvPr/>
        </p:nvGrpSpPr>
        <p:grpSpPr>
          <a:xfrm>
            <a:off x="1026585" y="1768220"/>
            <a:ext cx="2360304" cy="944121"/>
            <a:chOff x="1026585" y="1768220"/>
            <a:chExt cx="2360304" cy="944121"/>
          </a:xfrm>
        </p:grpSpPr>
        <p:sp>
          <p:nvSpPr>
            <p:cNvPr id="32" name="Freeform 31"/>
            <p:cNvSpPr/>
            <p:nvPr/>
          </p:nvSpPr>
          <p:spPr>
            <a:xfrm>
              <a:off x="1026585" y="1768220"/>
              <a:ext cx="2360304" cy="944121"/>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00B0F0"/>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dirty="0"/>
            </a:p>
          </p:txBody>
        </p:sp>
        <p:sp>
          <p:nvSpPr>
            <p:cNvPr id="44" name="Freeform 43"/>
            <p:cNvSpPr>
              <a:spLocks noChangeAspect="1" noEditPoints="1"/>
            </p:cNvSpPr>
            <p:nvPr/>
          </p:nvSpPr>
          <p:spPr bwMode="auto">
            <a:xfrm>
              <a:off x="2053976" y="1904600"/>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1" name="Group 10"/>
          <p:cNvGrpSpPr/>
          <p:nvPr/>
        </p:nvGrpSpPr>
        <p:grpSpPr>
          <a:xfrm>
            <a:off x="1026585" y="2844518"/>
            <a:ext cx="2360304" cy="944121"/>
            <a:chOff x="1026585" y="2844518"/>
            <a:chExt cx="2360304" cy="944121"/>
          </a:xfrm>
        </p:grpSpPr>
        <p:sp>
          <p:nvSpPr>
            <p:cNvPr id="35" name="Freeform 34"/>
            <p:cNvSpPr/>
            <p:nvPr/>
          </p:nvSpPr>
          <p:spPr>
            <a:xfrm>
              <a:off x="1026585" y="2844518"/>
              <a:ext cx="2360304" cy="944121"/>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ED7D31"/>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dirty="0"/>
            </a:p>
          </p:txBody>
        </p:sp>
        <p:sp>
          <p:nvSpPr>
            <p:cNvPr id="48" name="Freeform 10"/>
            <p:cNvSpPr>
              <a:spLocks noChangeAspect="1" noEditPoints="1"/>
            </p:cNvSpPr>
            <p:nvPr/>
          </p:nvSpPr>
          <p:spPr bwMode="auto">
            <a:xfrm>
              <a:off x="1991863" y="3010131"/>
              <a:ext cx="562356" cy="548640"/>
            </a:xfrm>
            <a:custGeom>
              <a:avLst/>
              <a:gdLst>
                <a:gd name="T0" fmla="*/ 98 w 129"/>
                <a:gd name="T1" fmla="*/ 95 h 126"/>
                <a:gd name="T2" fmla="*/ 116 w 129"/>
                <a:gd name="T3" fmla="*/ 113 h 126"/>
                <a:gd name="T4" fmla="*/ 13 w 129"/>
                <a:gd name="T5" fmla="*/ 95 h 126"/>
                <a:gd name="T6" fmla="*/ 31 w 129"/>
                <a:gd name="T7" fmla="*/ 113 h 126"/>
                <a:gd name="T8" fmla="*/ 13 w 129"/>
                <a:gd name="T9" fmla="*/ 95 h 126"/>
                <a:gd name="T10" fmla="*/ 98 w 129"/>
                <a:gd name="T11" fmla="*/ 48 h 126"/>
                <a:gd name="T12" fmla="*/ 116 w 129"/>
                <a:gd name="T13" fmla="*/ 65 h 126"/>
                <a:gd name="T14" fmla="*/ 98 w 129"/>
                <a:gd name="T15" fmla="*/ 74 h 126"/>
                <a:gd name="T16" fmla="*/ 116 w 129"/>
                <a:gd name="T17" fmla="*/ 87 h 126"/>
                <a:gd name="T18" fmla="*/ 98 w 129"/>
                <a:gd name="T19" fmla="*/ 74 h 126"/>
                <a:gd name="T20" fmla="*/ 69 w 129"/>
                <a:gd name="T21" fmla="*/ 74 h 126"/>
                <a:gd name="T22" fmla="*/ 90 w 129"/>
                <a:gd name="T23" fmla="*/ 87 h 126"/>
                <a:gd name="T24" fmla="*/ 69 w 129"/>
                <a:gd name="T25" fmla="*/ 95 h 126"/>
                <a:gd name="T26" fmla="*/ 90 w 129"/>
                <a:gd name="T27" fmla="*/ 113 h 126"/>
                <a:gd name="T28" fmla="*/ 69 w 129"/>
                <a:gd name="T29" fmla="*/ 95 h 126"/>
                <a:gd name="T30" fmla="*/ 60 w 129"/>
                <a:gd name="T31" fmla="*/ 113 h 126"/>
                <a:gd name="T32" fmla="*/ 40 w 129"/>
                <a:gd name="T33" fmla="*/ 95 h 126"/>
                <a:gd name="T34" fmla="*/ 40 w 129"/>
                <a:gd name="T35" fmla="*/ 74 h 126"/>
                <a:gd name="T36" fmla="*/ 60 w 129"/>
                <a:gd name="T37" fmla="*/ 87 h 126"/>
                <a:gd name="T38" fmla="*/ 40 w 129"/>
                <a:gd name="T39" fmla="*/ 74 h 126"/>
                <a:gd name="T40" fmla="*/ 31 w 129"/>
                <a:gd name="T41" fmla="*/ 87 h 126"/>
                <a:gd name="T42" fmla="*/ 13 w 129"/>
                <a:gd name="T43" fmla="*/ 74 h 126"/>
                <a:gd name="T44" fmla="*/ 31 w 129"/>
                <a:gd name="T45" fmla="*/ 48 h 126"/>
                <a:gd name="T46" fmla="*/ 13 w 129"/>
                <a:gd name="T47" fmla="*/ 65 h 126"/>
                <a:gd name="T48" fmla="*/ 31 w 129"/>
                <a:gd name="T49" fmla="*/ 48 h 126"/>
                <a:gd name="T50" fmla="*/ 90 w 129"/>
                <a:gd name="T51" fmla="*/ 48 h 126"/>
                <a:gd name="T52" fmla="*/ 69 w 129"/>
                <a:gd name="T53" fmla="*/ 65 h 126"/>
                <a:gd name="T54" fmla="*/ 60 w 129"/>
                <a:gd name="T55" fmla="*/ 48 h 126"/>
                <a:gd name="T56" fmla="*/ 40 w 129"/>
                <a:gd name="T57" fmla="*/ 65 h 126"/>
                <a:gd name="T58" fmla="*/ 60 w 129"/>
                <a:gd name="T59" fmla="*/ 48 h 126"/>
                <a:gd name="T60" fmla="*/ 101 w 129"/>
                <a:gd name="T61" fmla="*/ 19 h 126"/>
                <a:gd name="T62" fmla="*/ 93 w 129"/>
                <a:gd name="T63" fmla="*/ 0 h 126"/>
                <a:gd name="T64" fmla="*/ 84 w 129"/>
                <a:gd name="T65" fmla="*/ 19 h 126"/>
                <a:gd name="T66" fmla="*/ 45 w 129"/>
                <a:gd name="T67" fmla="*/ 8 h 126"/>
                <a:gd name="T68" fmla="*/ 28 w 129"/>
                <a:gd name="T69" fmla="*/ 8 h 126"/>
                <a:gd name="T70" fmla="*/ 7 w 129"/>
                <a:gd name="T71" fmla="*/ 19 h 126"/>
                <a:gd name="T72" fmla="*/ 0 w 129"/>
                <a:gd name="T73" fmla="*/ 119 h 126"/>
                <a:gd name="T74" fmla="*/ 123 w 129"/>
                <a:gd name="T75" fmla="*/ 126 h 126"/>
                <a:gd name="T76" fmla="*/ 129 w 129"/>
                <a:gd name="T77" fmla="*/ 2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9" h="126">
                  <a:moveTo>
                    <a:pt x="98" y="113"/>
                  </a:moveTo>
                  <a:cubicBezTo>
                    <a:pt x="98" y="95"/>
                    <a:pt x="98" y="95"/>
                    <a:pt x="98" y="95"/>
                  </a:cubicBezTo>
                  <a:cubicBezTo>
                    <a:pt x="116" y="95"/>
                    <a:pt x="116" y="95"/>
                    <a:pt x="116" y="95"/>
                  </a:cubicBezTo>
                  <a:cubicBezTo>
                    <a:pt x="116" y="113"/>
                    <a:pt x="116" y="113"/>
                    <a:pt x="116" y="113"/>
                  </a:cubicBezTo>
                  <a:cubicBezTo>
                    <a:pt x="98" y="113"/>
                    <a:pt x="98" y="113"/>
                    <a:pt x="98" y="113"/>
                  </a:cubicBezTo>
                  <a:close/>
                  <a:moveTo>
                    <a:pt x="13" y="95"/>
                  </a:moveTo>
                  <a:cubicBezTo>
                    <a:pt x="31" y="95"/>
                    <a:pt x="31" y="95"/>
                    <a:pt x="31" y="95"/>
                  </a:cubicBezTo>
                  <a:cubicBezTo>
                    <a:pt x="31" y="113"/>
                    <a:pt x="31" y="113"/>
                    <a:pt x="31" y="113"/>
                  </a:cubicBezTo>
                  <a:cubicBezTo>
                    <a:pt x="13" y="113"/>
                    <a:pt x="13" y="113"/>
                    <a:pt x="13" y="113"/>
                  </a:cubicBezTo>
                  <a:cubicBezTo>
                    <a:pt x="13" y="95"/>
                    <a:pt x="13" y="95"/>
                    <a:pt x="13" y="95"/>
                  </a:cubicBezTo>
                  <a:close/>
                  <a:moveTo>
                    <a:pt x="98" y="65"/>
                  </a:moveTo>
                  <a:cubicBezTo>
                    <a:pt x="98" y="48"/>
                    <a:pt x="98" y="48"/>
                    <a:pt x="98" y="48"/>
                  </a:cubicBezTo>
                  <a:cubicBezTo>
                    <a:pt x="116" y="48"/>
                    <a:pt x="116" y="48"/>
                    <a:pt x="116" y="48"/>
                  </a:cubicBezTo>
                  <a:cubicBezTo>
                    <a:pt x="116" y="65"/>
                    <a:pt x="116" y="65"/>
                    <a:pt x="116" y="65"/>
                  </a:cubicBezTo>
                  <a:cubicBezTo>
                    <a:pt x="98" y="65"/>
                    <a:pt x="98" y="65"/>
                    <a:pt x="98" y="65"/>
                  </a:cubicBezTo>
                  <a:close/>
                  <a:moveTo>
                    <a:pt x="98" y="74"/>
                  </a:moveTo>
                  <a:cubicBezTo>
                    <a:pt x="116" y="74"/>
                    <a:pt x="116" y="74"/>
                    <a:pt x="116" y="74"/>
                  </a:cubicBezTo>
                  <a:cubicBezTo>
                    <a:pt x="116" y="87"/>
                    <a:pt x="116" y="87"/>
                    <a:pt x="116" y="87"/>
                  </a:cubicBezTo>
                  <a:cubicBezTo>
                    <a:pt x="98" y="87"/>
                    <a:pt x="98" y="87"/>
                    <a:pt x="98" y="87"/>
                  </a:cubicBezTo>
                  <a:cubicBezTo>
                    <a:pt x="98" y="74"/>
                    <a:pt x="98" y="74"/>
                    <a:pt x="98" y="74"/>
                  </a:cubicBezTo>
                  <a:close/>
                  <a:moveTo>
                    <a:pt x="69" y="87"/>
                  </a:moveTo>
                  <a:cubicBezTo>
                    <a:pt x="69" y="74"/>
                    <a:pt x="69" y="74"/>
                    <a:pt x="69" y="74"/>
                  </a:cubicBezTo>
                  <a:cubicBezTo>
                    <a:pt x="90" y="74"/>
                    <a:pt x="90" y="74"/>
                    <a:pt x="90" y="74"/>
                  </a:cubicBezTo>
                  <a:cubicBezTo>
                    <a:pt x="90" y="87"/>
                    <a:pt x="90" y="87"/>
                    <a:pt x="90" y="87"/>
                  </a:cubicBezTo>
                  <a:cubicBezTo>
                    <a:pt x="69" y="87"/>
                    <a:pt x="69" y="87"/>
                    <a:pt x="69" y="87"/>
                  </a:cubicBezTo>
                  <a:close/>
                  <a:moveTo>
                    <a:pt x="69" y="95"/>
                  </a:moveTo>
                  <a:cubicBezTo>
                    <a:pt x="90" y="95"/>
                    <a:pt x="90" y="95"/>
                    <a:pt x="90" y="95"/>
                  </a:cubicBezTo>
                  <a:cubicBezTo>
                    <a:pt x="90" y="113"/>
                    <a:pt x="90" y="113"/>
                    <a:pt x="90" y="113"/>
                  </a:cubicBezTo>
                  <a:cubicBezTo>
                    <a:pt x="69" y="113"/>
                    <a:pt x="69" y="113"/>
                    <a:pt x="69" y="113"/>
                  </a:cubicBezTo>
                  <a:cubicBezTo>
                    <a:pt x="69" y="95"/>
                    <a:pt x="69" y="95"/>
                    <a:pt x="69" y="95"/>
                  </a:cubicBezTo>
                  <a:close/>
                  <a:moveTo>
                    <a:pt x="60" y="95"/>
                  </a:moveTo>
                  <a:cubicBezTo>
                    <a:pt x="60" y="113"/>
                    <a:pt x="60" y="113"/>
                    <a:pt x="60" y="113"/>
                  </a:cubicBezTo>
                  <a:cubicBezTo>
                    <a:pt x="40" y="113"/>
                    <a:pt x="40" y="113"/>
                    <a:pt x="40" y="113"/>
                  </a:cubicBezTo>
                  <a:cubicBezTo>
                    <a:pt x="40" y="95"/>
                    <a:pt x="40" y="95"/>
                    <a:pt x="40" y="95"/>
                  </a:cubicBezTo>
                  <a:cubicBezTo>
                    <a:pt x="60" y="95"/>
                    <a:pt x="60" y="95"/>
                    <a:pt x="60" y="95"/>
                  </a:cubicBezTo>
                  <a:close/>
                  <a:moveTo>
                    <a:pt x="40" y="74"/>
                  </a:moveTo>
                  <a:cubicBezTo>
                    <a:pt x="60" y="74"/>
                    <a:pt x="60" y="74"/>
                    <a:pt x="60" y="74"/>
                  </a:cubicBezTo>
                  <a:cubicBezTo>
                    <a:pt x="60" y="87"/>
                    <a:pt x="60" y="87"/>
                    <a:pt x="60" y="87"/>
                  </a:cubicBezTo>
                  <a:cubicBezTo>
                    <a:pt x="40" y="87"/>
                    <a:pt x="40" y="87"/>
                    <a:pt x="40" y="87"/>
                  </a:cubicBezTo>
                  <a:cubicBezTo>
                    <a:pt x="40" y="74"/>
                    <a:pt x="40" y="74"/>
                    <a:pt x="40" y="74"/>
                  </a:cubicBezTo>
                  <a:close/>
                  <a:moveTo>
                    <a:pt x="31" y="74"/>
                  </a:moveTo>
                  <a:cubicBezTo>
                    <a:pt x="31" y="87"/>
                    <a:pt x="31" y="87"/>
                    <a:pt x="31" y="87"/>
                  </a:cubicBezTo>
                  <a:cubicBezTo>
                    <a:pt x="13" y="87"/>
                    <a:pt x="13" y="87"/>
                    <a:pt x="13" y="87"/>
                  </a:cubicBezTo>
                  <a:cubicBezTo>
                    <a:pt x="13" y="74"/>
                    <a:pt x="13" y="74"/>
                    <a:pt x="13" y="74"/>
                  </a:cubicBezTo>
                  <a:cubicBezTo>
                    <a:pt x="31" y="74"/>
                    <a:pt x="31" y="74"/>
                    <a:pt x="31" y="74"/>
                  </a:cubicBezTo>
                  <a:close/>
                  <a:moveTo>
                    <a:pt x="31" y="48"/>
                  </a:moveTo>
                  <a:cubicBezTo>
                    <a:pt x="31" y="65"/>
                    <a:pt x="31" y="65"/>
                    <a:pt x="31" y="65"/>
                  </a:cubicBezTo>
                  <a:cubicBezTo>
                    <a:pt x="13" y="65"/>
                    <a:pt x="13" y="65"/>
                    <a:pt x="13" y="65"/>
                  </a:cubicBezTo>
                  <a:cubicBezTo>
                    <a:pt x="13" y="48"/>
                    <a:pt x="13" y="48"/>
                    <a:pt x="13" y="48"/>
                  </a:cubicBezTo>
                  <a:cubicBezTo>
                    <a:pt x="31" y="48"/>
                    <a:pt x="31" y="48"/>
                    <a:pt x="31" y="48"/>
                  </a:cubicBezTo>
                  <a:close/>
                  <a:moveTo>
                    <a:pt x="69" y="48"/>
                  </a:moveTo>
                  <a:cubicBezTo>
                    <a:pt x="90" y="48"/>
                    <a:pt x="90" y="48"/>
                    <a:pt x="90" y="48"/>
                  </a:cubicBezTo>
                  <a:cubicBezTo>
                    <a:pt x="90" y="65"/>
                    <a:pt x="90" y="65"/>
                    <a:pt x="90" y="65"/>
                  </a:cubicBezTo>
                  <a:cubicBezTo>
                    <a:pt x="69" y="65"/>
                    <a:pt x="69" y="65"/>
                    <a:pt x="69" y="65"/>
                  </a:cubicBezTo>
                  <a:cubicBezTo>
                    <a:pt x="69" y="48"/>
                    <a:pt x="69" y="48"/>
                    <a:pt x="69" y="48"/>
                  </a:cubicBezTo>
                  <a:close/>
                  <a:moveTo>
                    <a:pt x="60" y="48"/>
                  </a:moveTo>
                  <a:cubicBezTo>
                    <a:pt x="60" y="65"/>
                    <a:pt x="60" y="65"/>
                    <a:pt x="60" y="65"/>
                  </a:cubicBezTo>
                  <a:cubicBezTo>
                    <a:pt x="40" y="65"/>
                    <a:pt x="40" y="65"/>
                    <a:pt x="40" y="65"/>
                  </a:cubicBezTo>
                  <a:cubicBezTo>
                    <a:pt x="40" y="48"/>
                    <a:pt x="40" y="48"/>
                    <a:pt x="40" y="48"/>
                  </a:cubicBezTo>
                  <a:cubicBezTo>
                    <a:pt x="60" y="48"/>
                    <a:pt x="60" y="48"/>
                    <a:pt x="60" y="48"/>
                  </a:cubicBezTo>
                  <a:close/>
                  <a:moveTo>
                    <a:pt x="123" y="19"/>
                  </a:moveTo>
                  <a:cubicBezTo>
                    <a:pt x="101" y="19"/>
                    <a:pt x="101" y="19"/>
                    <a:pt x="101" y="19"/>
                  </a:cubicBezTo>
                  <a:cubicBezTo>
                    <a:pt x="101" y="8"/>
                    <a:pt x="101" y="8"/>
                    <a:pt x="101" y="8"/>
                  </a:cubicBezTo>
                  <a:cubicBezTo>
                    <a:pt x="101" y="4"/>
                    <a:pt x="98" y="0"/>
                    <a:pt x="93" y="0"/>
                  </a:cubicBezTo>
                  <a:cubicBezTo>
                    <a:pt x="88" y="0"/>
                    <a:pt x="84" y="4"/>
                    <a:pt x="84" y="8"/>
                  </a:cubicBezTo>
                  <a:cubicBezTo>
                    <a:pt x="84" y="19"/>
                    <a:pt x="84" y="19"/>
                    <a:pt x="84" y="19"/>
                  </a:cubicBezTo>
                  <a:cubicBezTo>
                    <a:pt x="45" y="19"/>
                    <a:pt x="45" y="19"/>
                    <a:pt x="45" y="19"/>
                  </a:cubicBezTo>
                  <a:cubicBezTo>
                    <a:pt x="45" y="8"/>
                    <a:pt x="45" y="8"/>
                    <a:pt x="45" y="8"/>
                  </a:cubicBezTo>
                  <a:cubicBezTo>
                    <a:pt x="45" y="4"/>
                    <a:pt x="42" y="0"/>
                    <a:pt x="37" y="0"/>
                  </a:cubicBezTo>
                  <a:cubicBezTo>
                    <a:pt x="32" y="0"/>
                    <a:pt x="28" y="4"/>
                    <a:pt x="28" y="8"/>
                  </a:cubicBezTo>
                  <a:cubicBezTo>
                    <a:pt x="28" y="19"/>
                    <a:pt x="28" y="19"/>
                    <a:pt x="28" y="19"/>
                  </a:cubicBezTo>
                  <a:cubicBezTo>
                    <a:pt x="7" y="19"/>
                    <a:pt x="7" y="19"/>
                    <a:pt x="7" y="19"/>
                  </a:cubicBezTo>
                  <a:cubicBezTo>
                    <a:pt x="3" y="19"/>
                    <a:pt x="0" y="22"/>
                    <a:pt x="0" y="25"/>
                  </a:cubicBezTo>
                  <a:cubicBezTo>
                    <a:pt x="0" y="119"/>
                    <a:pt x="0" y="119"/>
                    <a:pt x="0" y="119"/>
                  </a:cubicBezTo>
                  <a:cubicBezTo>
                    <a:pt x="0" y="123"/>
                    <a:pt x="3" y="126"/>
                    <a:pt x="7" y="126"/>
                  </a:cubicBezTo>
                  <a:cubicBezTo>
                    <a:pt x="123" y="126"/>
                    <a:pt x="123" y="126"/>
                    <a:pt x="123" y="126"/>
                  </a:cubicBezTo>
                  <a:cubicBezTo>
                    <a:pt x="126" y="126"/>
                    <a:pt x="129" y="123"/>
                    <a:pt x="129" y="119"/>
                  </a:cubicBezTo>
                  <a:cubicBezTo>
                    <a:pt x="129" y="25"/>
                    <a:pt x="129" y="25"/>
                    <a:pt x="129" y="25"/>
                  </a:cubicBezTo>
                  <a:cubicBezTo>
                    <a:pt x="129" y="22"/>
                    <a:pt x="126" y="19"/>
                    <a:pt x="123" y="19"/>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2" name="Group 11"/>
          <p:cNvGrpSpPr/>
          <p:nvPr/>
        </p:nvGrpSpPr>
        <p:grpSpPr>
          <a:xfrm>
            <a:off x="1026585" y="3920818"/>
            <a:ext cx="2360304" cy="944121"/>
            <a:chOff x="1026585" y="3920818"/>
            <a:chExt cx="2360304" cy="944121"/>
          </a:xfrm>
        </p:grpSpPr>
        <p:sp>
          <p:nvSpPr>
            <p:cNvPr id="39" name="Freeform 38"/>
            <p:cNvSpPr/>
            <p:nvPr/>
          </p:nvSpPr>
          <p:spPr>
            <a:xfrm>
              <a:off x="1026585" y="3920818"/>
              <a:ext cx="2360304" cy="944121"/>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A5A5A5"/>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50" name="Freeform 65"/>
            <p:cNvSpPr>
              <a:spLocks noChangeAspect="1" noEditPoints="1"/>
            </p:cNvSpPr>
            <p:nvPr/>
          </p:nvSpPr>
          <p:spPr bwMode="auto">
            <a:xfrm>
              <a:off x="1926222" y="4132817"/>
              <a:ext cx="693637" cy="548640"/>
            </a:xfrm>
            <a:custGeom>
              <a:avLst/>
              <a:gdLst>
                <a:gd name="T0" fmla="*/ 133 w 139"/>
                <a:gd name="T1" fmla="*/ 49 h 110"/>
                <a:gd name="T2" fmla="*/ 133 w 139"/>
                <a:gd name="T3" fmla="*/ 107 h 110"/>
                <a:gd name="T4" fmla="*/ 121 w 139"/>
                <a:gd name="T5" fmla="*/ 45 h 110"/>
                <a:gd name="T6" fmla="*/ 117 w 139"/>
                <a:gd name="T7" fmla="*/ 41 h 110"/>
                <a:gd name="T8" fmla="*/ 22 w 139"/>
                <a:gd name="T9" fmla="*/ 41 h 110"/>
                <a:gd name="T10" fmla="*/ 22 w 139"/>
                <a:gd name="T11" fmla="*/ 22 h 110"/>
                <a:gd name="T12" fmla="*/ 133 w 139"/>
                <a:gd name="T13" fmla="*/ 22 h 110"/>
                <a:gd name="T14" fmla="*/ 133 w 139"/>
                <a:gd name="T15" fmla="*/ 49 h 110"/>
                <a:gd name="T16" fmla="*/ 133 w 139"/>
                <a:gd name="T17" fmla="*/ 49 h 110"/>
                <a:gd name="T18" fmla="*/ 139 w 139"/>
                <a:gd name="T19" fmla="*/ 104 h 110"/>
                <a:gd name="T20" fmla="*/ 139 w 139"/>
                <a:gd name="T21" fmla="*/ 16 h 110"/>
                <a:gd name="T22" fmla="*/ 134 w 139"/>
                <a:gd name="T23" fmla="*/ 11 h 110"/>
                <a:gd name="T24" fmla="*/ 71 w 139"/>
                <a:gd name="T25" fmla="*/ 11 h 110"/>
                <a:gd name="T26" fmla="*/ 68 w 139"/>
                <a:gd name="T27" fmla="*/ 6 h 110"/>
                <a:gd name="T28" fmla="*/ 68 w 139"/>
                <a:gd name="T29" fmla="*/ 5 h 110"/>
                <a:gd name="T30" fmla="*/ 62 w 139"/>
                <a:gd name="T31" fmla="*/ 0 h 110"/>
                <a:gd name="T32" fmla="*/ 29 w 139"/>
                <a:gd name="T33" fmla="*/ 0 h 110"/>
                <a:gd name="T34" fmla="*/ 24 w 139"/>
                <a:gd name="T35" fmla="*/ 5 h 110"/>
                <a:gd name="T36" fmla="*/ 24 w 139"/>
                <a:gd name="T37" fmla="*/ 6 h 110"/>
                <a:gd name="T38" fmla="*/ 20 w 139"/>
                <a:gd name="T39" fmla="*/ 11 h 110"/>
                <a:gd name="T40" fmla="*/ 20 w 139"/>
                <a:gd name="T41" fmla="*/ 11 h 110"/>
                <a:gd name="T42" fmla="*/ 15 w 139"/>
                <a:gd name="T43" fmla="*/ 16 h 110"/>
                <a:gd name="T44" fmla="*/ 15 w 139"/>
                <a:gd name="T45" fmla="*/ 41 h 110"/>
                <a:gd name="T46" fmla="*/ 5 w 139"/>
                <a:gd name="T47" fmla="*/ 41 h 110"/>
                <a:gd name="T48" fmla="*/ 2 w 139"/>
                <a:gd name="T49" fmla="*/ 47 h 110"/>
                <a:gd name="T50" fmla="*/ 13 w 139"/>
                <a:gd name="T51" fmla="*/ 104 h 110"/>
                <a:gd name="T52" fmla="*/ 18 w 139"/>
                <a:gd name="T53" fmla="*/ 110 h 110"/>
                <a:gd name="T54" fmla="*/ 136 w 139"/>
                <a:gd name="T55" fmla="*/ 110 h 110"/>
                <a:gd name="T56" fmla="*/ 139 w 139"/>
                <a:gd name="T57" fmla="*/ 10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9" h="110">
                  <a:moveTo>
                    <a:pt x="133" y="49"/>
                  </a:moveTo>
                  <a:cubicBezTo>
                    <a:pt x="133" y="107"/>
                    <a:pt x="133" y="107"/>
                    <a:pt x="133" y="107"/>
                  </a:cubicBezTo>
                  <a:cubicBezTo>
                    <a:pt x="121" y="45"/>
                    <a:pt x="121" y="45"/>
                    <a:pt x="121" y="45"/>
                  </a:cubicBezTo>
                  <a:cubicBezTo>
                    <a:pt x="120" y="41"/>
                    <a:pt x="117" y="41"/>
                    <a:pt x="117" y="41"/>
                  </a:cubicBezTo>
                  <a:cubicBezTo>
                    <a:pt x="22" y="41"/>
                    <a:pt x="22" y="41"/>
                    <a:pt x="22" y="41"/>
                  </a:cubicBezTo>
                  <a:cubicBezTo>
                    <a:pt x="22" y="22"/>
                    <a:pt x="22" y="22"/>
                    <a:pt x="22" y="22"/>
                  </a:cubicBezTo>
                  <a:cubicBezTo>
                    <a:pt x="133" y="22"/>
                    <a:pt x="133" y="22"/>
                    <a:pt x="133" y="22"/>
                  </a:cubicBezTo>
                  <a:cubicBezTo>
                    <a:pt x="133" y="49"/>
                    <a:pt x="133" y="49"/>
                    <a:pt x="133" y="49"/>
                  </a:cubicBezTo>
                  <a:cubicBezTo>
                    <a:pt x="133" y="49"/>
                    <a:pt x="133" y="49"/>
                    <a:pt x="133" y="49"/>
                  </a:cubicBezTo>
                  <a:close/>
                  <a:moveTo>
                    <a:pt x="139" y="104"/>
                  </a:moveTo>
                  <a:cubicBezTo>
                    <a:pt x="139" y="16"/>
                    <a:pt x="139" y="16"/>
                    <a:pt x="139" y="16"/>
                  </a:cubicBezTo>
                  <a:cubicBezTo>
                    <a:pt x="139" y="13"/>
                    <a:pt x="137" y="11"/>
                    <a:pt x="134" y="11"/>
                  </a:cubicBezTo>
                  <a:cubicBezTo>
                    <a:pt x="71" y="11"/>
                    <a:pt x="71" y="11"/>
                    <a:pt x="71" y="11"/>
                  </a:cubicBezTo>
                  <a:cubicBezTo>
                    <a:pt x="69" y="11"/>
                    <a:pt x="68" y="7"/>
                    <a:pt x="68" y="6"/>
                  </a:cubicBezTo>
                  <a:cubicBezTo>
                    <a:pt x="68" y="5"/>
                    <a:pt x="68" y="5"/>
                    <a:pt x="68" y="5"/>
                  </a:cubicBezTo>
                  <a:cubicBezTo>
                    <a:pt x="68" y="2"/>
                    <a:pt x="65" y="0"/>
                    <a:pt x="62" y="0"/>
                  </a:cubicBezTo>
                  <a:cubicBezTo>
                    <a:pt x="29" y="0"/>
                    <a:pt x="29" y="0"/>
                    <a:pt x="29" y="0"/>
                  </a:cubicBezTo>
                  <a:cubicBezTo>
                    <a:pt x="26" y="0"/>
                    <a:pt x="24" y="2"/>
                    <a:pt x="24" y="5"/>
                  </a:cubicBezTo>
                  <a:cubicBezTo>
                    <a:pt x="24" y="6"/>
                    <a:pt x="24" y="6"/>
                    <a:pt x="24" y="6"/>
                  </a:cubicBezTo>
                  <a:cubicBezTo>
                    <a:pt x="24" y="7"/>
                    <a:pt x="22" y="11"/>
                    <a:pt x="20" y="11"/>
                  </a:cubicBezTo>
                  <a:cubicBezTo>
                    <a:pt x="20" y="11"/>
                    <a:pt x="20" y="11"/>
                    <a:pt x="20" y="11"/>
                  </a:cubicBezTo>
                  <a:cubicBezTo>
                    <a:pt x="18" y="11"/>
                    <a:pt x="15" y="13"/>
                    <a:pt x="15" y="16"/>
                  </a:cubicBezTo>
                  <a:cubicBezTo>
                    <a:pt x="15" y="41"/>
                    <a:pt x="15" y="41"/>
                    <a:pt x="15" y="41"/>
                  </a:cubicBezTo>
                  <a:cubicBezTo>
                    <a:pt x="5" y="41"/>
                    <a:pt x="5" y="41"/>
                    <a:pt x="5" y="41"/>
                  </a:cubicBezTo>
                  <a:cubicBezTo>
                    <a:pt x="5" y="41"/>
                    <a:pt x="0" y="41"/>
                    <a:pt x="2" y="47"/>
                  </a:cubicBezTo>
                  <a:cubicBezTo>
                    <a:pt x="13" y="104"/>
                    <a:pt x="13" y="104"/>
                    <a:pt x="13" y="104"/>
                  </a:cubicBezTo>
                  <a:cubicBezTo>
                    <a:pt x="13" y="107"/>
                    <a:pt x="15" y="110"/>
                    <a:pt x="18" y="110"/>
                  </a:cubicBezTo>
                  <a:cubicBezTo>
                    <a:pt x="136" y="110"/>
                    <a:pt x="136" y="110"/>
                    <a:pt x="136" y="110"/>
                  </a:cubicBezTo>
                  <a:cubicBezTo>
                    <a:pt x="139" y="110"/>
                    <a:pt x="139" y="104"/>
                    <a:pt x="139" y="10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3" name="Group 12"/>
          <p:cNvGrpSpPr/>
          <p:nvPr/>
        </p:nvGrpSpPr>
        <p:grpSpPr>
          <a:xfrm>
            <a:off x="1026585" y="5019588"/>
            <a:ext cx="2360304" cy="944121"/>
            <a:chOff x="1026585" y="5019588"/>
            <a:chExt cx="2360304" cy="944121"/>
          </a:xfrm>
        </p:grpSpPr>
        <p:sp>
          <p:nvSpPr>
            <p:cNvPr id="42" name="Freeform 41"/>
            <p:cNvSpPr/>
            <p:nvPr/>
          </p:nvSpPr>
          <p:spPr>
            <a:xfrm>
              <a:off x="1026585" y="5019588"/>
              <a:ext cx="2360304" cy="944121"/>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FFC000"/>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grpSp>
          <p:nvGrpSpPr>
            <p:cNvPr id="51" name="Группа 25"/>
            <p:cNvGrpSpPr>
              <a:grpSpLocks noChangeAspect="1"/>
            </p:cNvGrpSpPr>
            <p:nvPr/>
          </p:nvGrpSpPr>
          <p:grpSpPr>
            <a:xfrm>
              <a:off x="1977375" y="5206737"/>
              <a:ext cx="610015" cy="548640"/>
              <a:chOff x="5834063" y="3221038"/>
              <a:chExt cx="2335212" cy="2100262"/>
            </a:xfrm>
            <a:solidFill>
              <a:schemeClr val="bg1"/>
            </a:solidFill>
            <a:effectLst>
              <a:outerShdw blurRad="50800" dist="38100" dir="2700000" algn="tl" rotWithShape="0">
                <a:prstClr val="black">
                  <a:alpha val="40000"/>
                </a:prstClr>
              </a:outerShdw>
            </a:effectLst>
          </p:grpSpPr>
          <p:sp>
            <p:nvSpPr>
              <p:cNvPr id="67" name="Freeform 337"/>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69" name="Freeform 338"/>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70" name="Freeform 339"/>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71" name="Freeform 340"/>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grpSp>
      <p:grpSp>
        <p:nvGrpSpPr>
          <p:cNvPr id="6" name="Group 5"/>
          <p:cNvGrpSpPr/>
          <p:nvPr/>
        </p:nvGrpSpPr>
        <p:grpSpPr>
          <a:xfrm>
            <a:off x="5375651" y="1848188"/>
            <a:ext cx="6419088" cy="967073"/>
            <a:chOff x="5375651" y="1839346"/>
            <a:chExt cx="6419088" cy="967073"/>
          </a:xfrm>
        </p:grpSpPr>
        <p:sp>
          <p:nvSpPr>
            <p:cNvPr id="73" name="TextBox 72"/>
            <p:cNvSpPr txBox="1"/>
            <p:nvPr/>
          </p:nvSpPr>
          <p:spPr>
            <a:xfrm>
              <a:off x="5375651" y="2221644"/>
              <a:ext cx="6419088" cy="584775"/>
            </a:xfrm>
            <a:prstGeom prst="rect">
              <a:avLst/>
            </a:prstGeom>
            <a:noFill/>
          </p:spPr>
          <p:txBody>
            <a:bodyPr wrap="square" rtlCol="0">
              <a:spAutoFit/>
            </a:bodyPr>
            <a:lstStyle/>
            <a:p>
              <a:r>
                <a:rPr lang="en-US" sz="1600" dirty="0">
                  <a:solidFill>
                    <a:schemeClr val="bg1"/>
                  </a:solidFill>
                </a:rPr>
                <a:t>Lorem ipsum dolor sit amet, consectetur adipiscing elit, sed do eiusmod tempor incididunt ut labore et dolore magna aliqua. </a:t>
              </a:r>
            </a:p>
          </p:txBody>
        </p:sp>
        <p:sp>
          <p:nvSpPr>
            <p:cNvPr id="74" name="Rectangle 73"/>
            <p:cNvSpPr/>
            <p:nvPr/>
          </p:nvSpPr>
          <p:spPr>
            <a:xfrm>
              <a:off x="5375651" y="1839346"/>
              <a:ext cx="1207008" cy="365760"/>
            </a:xfrm>
            <a:prstGeom prst="rect">
              <a:avLst/>
            </a:prstGeom>
            <a:solidFill>
              <a:srgbClr val="00B0F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STEP #1</a:t>
              </a:r>
            </a:p>
          </p:txBody>
        </p:sp>
      </p:grpSp>
      <p:grpSp>
        <p:nvGrpSpPr>
          <p:cNvPr id="9" name="Group 8"/>
          <p:cNvGrpSpPr/>
          <p:nvPr/>
        </p:nvGrpSpPr>
        <p:grpSpPr>
          <a:xfrm>
            <a:off x="3080051" y="2924768"/>
            <a:ext cx="1959053" cy="783621"/>
            <a:chOff x="3080051" y="2924768"/>
            <a:chExt cx="1959053" cy="783621"/>
          </a:xfrm>
        </p:grpSpPr>
        <p:sp>
          <p:nvSpPr>
            <p:cNvPr id="36" name="Freeform 35"/>
            <p:cNvSpPr/>
            <p:nvPr/>
          </p:nvSpPr>
          <p:spPr>
            <a:xfrm>
              <a:off x="3080051" y="292476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solidFill>
              <a:schemeClr val="bg1">
                <a:lumMod val="85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75" name="Text Placeholder 3"/>
            <p:cNvSpPr txBox="1">
              <a:spLocks/>
            </p:cNvSpPr>
            <p:nvPr/>
          </p:nvSpPr>
          <p:spPr>
            <a:xfrm>
              <a:off x="3635455" y="3193467"/>
              <a:ext cx="1107546"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2">
                      <a:lumMod val="10000"/>
                    </a:schemeClr>
                  </a:solidFill>
                </a:rPr>
                <a:t>Lorem Ipsum</a:t>
              </a:r>
            </a:p>
          </p:txBody>
        </p:sp>
      </p:grpSp>
      <p:grpSp>
        <p:nvGrpSpPr>
          <p:cNvPr id="8" name="Group 7"/>
          <p:cNvGrpSpPr/>
          <p:nvPr/>
        </p:nvGrpSpPr>
        <p:grpSpPr>
          <a:xfrm>
            <a:off x="3080051" y="4001067"/>
            <a:ext cx="1959053" cy="783621"/>
            <a:chOff x="3080051" y="4001067"/>
            <a:chExt cx="1959053" cy="783621"/>
          </a:xfrm>
        </p:grpSpPr>
        <p:sp>
          <p:nvSpPr>
            <p:cNvPr id="40" name="Freeform 39"/>
            <p:cNvSpPr/>
            <p:nvPr/>
          </p:nvSpPr>
          <p:spPr>
            <a:xfrm>
              <a:off x="3080051" y="4001067"/>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solidFill>
              <a:schemeClr val="bg1">
                <a:lumMod val="85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dirty="0"/>
            </a:p>
          </p:txBody>
        </p:sp>
        <p:sp>
          <p:nvSpPr>
            <p:cNvPr id="76" name="Text Placeholder 3"/>
            <p:cNvSpPr txBox="1">
              <a:spLocks/>
            </p:cNvSpPr>
            <p:nvPr/>
          </p:nvSpPr>
          <p:spPr>
            <a:xfrm>
              <a:off x="3635455" y="4269766"/>
              <a:ext cx="1107546"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2">
                      <a:lumMod val="10000"/>
                    </a:schemeClr>
                  </a:solidFill>
                </a:rPr>
                <a:t>Lorem Ipsum</a:t>
              </a:r>
            </a:p>
          </p:txBody>
        </p:sp>
      </p:grpSp>
      <p:grpSp>
        <p:nvGrpSpPr>
          <p:cNvPr id="7" name="Group 6"/>
          <p:cNvGrpSpPr/>
          <p:nvPr/>
        </p:nvGrpSpPr>
        <p:grpSpPr>
          <a:xfrm>
            <a:off x="3080051" y="5099836"/>
            <a:ext cx="1959053" cy="783621"/>
            <a:chOff x="3080051" y="5099836"/>
            <a:chExt cx="1959053" cy="783621"/>
          </a:xfrm>
        </p:grpSpPr>
        <p:sp>
          <p:nvSpPr>
            <p:cNvPr id="43" name="Freeform 42"/>
            <p:cNvSpPr/>
            <p:nvPr/>
          </p:nvSpPr>
          <p:spPr>
            <a:xfrm>
              <a:off x="3080051" y="509983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solidFill>
              <a:schemeClr val="bg1">
                <a:lumMod val="85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77" name="Text Placeholder 3"/>
            <p:cNvSpPr txBox="1">
              <a:spLocks/>
            </p:cNvSpPr>
            <p:nvPr/>
          </p:nvSpPr>
          <p:spPr>
            <a:xfrm>
              <a:off x="3635455" y="5368535"/>
              <a:ext cx="1107546"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2">
                      <a:lumMod val="10000"/>
                    </a:schemeClr>
                  </a:solidFill>
                </a:rPr>
                <a:t>Lorem Ipsum</a:t>
              </a:r>
            </a:p>
          </p:txBody>
        </p:sp>
      </p:grpSp>
      <p:grpSp>
        <p:nvGrpSpPr>
          <p:cNvPr id="78" name="Group 77"/>
          <p:cNvGrpSpPr/>
          <p:nvPr/>
        </p:nvGrpSpPr>
        <p:grpSpPr>
          <a:xfrm>
            <a:off x="5375651" y="2924768"/>
            <a:ext cx="6419088" cy="967073"/>
            <a:chOff x="5375651" y="1839346"/>
            <a:chExt cx="6419088" cy="967073"/>
          </a:xfrm>
        </p:grpSpPr>
        <p:sp>
          <p:nvSpPr>
            <p:cNvPr id="79" name="TextBox 78"/>
            <p:cNvSpPr txBox="1"/>
            <p:nvPr/>
          </p:nvSpPr>
          <p:spPr>
            <a:xfrm>
              <a:off x="5375651" y="2221644"/>
              <a:ext cx="6419088" cy="584775"/>
            </a:xfrm>
            <a:prstGeom prst="rect">
              <a:avLst/>
            </a:prstGeom>
            <a:noFill/>
          </p:spPr>
          <p:txBody>
            <a:bodyPr wrap="square" rtlCol="0">
              <a:spAutoFit/>
            </a:bodyPr>
            <a:lstStyle/>
            <a:p>
              <a:r>
                <a:rPr lang="en-US" sz="1600" dirty="0">
                  <a:solidFill>
                    <a:schemeClr val="bg1"/>
                  </a:solidFill>
                </a:rPr>
                <a:t>Lorem ipsum dolor sit amet, consectetur adipiscing elit, sed do eiusmod tempor incididunt ut labore et dolore magna aliqua. </a:t>
              </a:r>
            </a:p>
          </p:txBody>
        </p:sp>
        <p:sp>
          <p:nvSpPr>
            <p:cNvPr id="80" name="Rectangle 79"/>
            <p:cNvSpPr/>
            <p:nvPr/>
          </p:nvSpPr>
          <p:spPr>
            <a:xfrm>
              <a:off x="5375651" y="1839346"/>
              <a:ext cx="1207008" cy="365760"/>
            </a:xfrm>
            <a:prstGeom prst="rect">
              <a:avLst/>
            </a:prstGeom>
            <a:solidFill>
              <a:srgbClr val="ED7D3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STEP #2</a:t>
              </a:r>
            </a:p>
          </p:txBody>
        </p:sp>
      </p:grpSp>
      <p:grpSp>
        <p:nvGrpSpPr>
          <p:cNvPr id="81" name="Group 80"/>
          <p:cNvGrpSpPr/>
          <p:nvPr/>
        </p:nvGrpSpPr>
        <p:grpSpPr>
          <a:xfrm>
            <a:off x="5375651" y="4001067"/>
            <a:ext cx="6419088" cy="967073"/>
            <a:chOff x="5375651" y="1839346"/>
            <a:chExt cx="6419088" cy="967073"/>
          </a:xfrm>
        </p:grpSpPr>
        <p:sp>
          <p:nvSpPr>
            <p:cNvPr id="82" name="TextBox 81"/>
            <p:cNvSpPr txBox="1"/>
            <p:nvPr/>
          </p:nvSpPr>
          <p:spPr>
            <a:xfrm>
              <a:off x="5375651" y="2221644"/>
              <a:ext cx="6419088" cy="584775"/>
            </a:xfrm>
            <a:prstGeom prst="rect">
              <a:avLst/>
            </a:prstGeom>
            <a:noFill/>
          </p:spPr>
          <p:txBody>
            <a:bodyPr wrap="square" rtlCol="0">
              <a:spAutoFit/>
            </a:bodyPr>
            <a:lstStyle/>
            <a:p>
              <a:r>
                <a:rPr lang="en-US" sz="1600" dirty="0">
                  <a:solidFill>
                    <a:schemeClr val="bg1"/>
                  </a:solidFill>
                </a:rPr>
                <a:t>Lorem ipsum dolor sit amet, consectetur adipiscing elit, sed do eiusmod tempor incididunt ut labore et dolore magna aliqua. </a:t>
              </a:r>
            </a:p>
          </p:txBody>
        </p:sp>
        <p:sp>
          <p:nvSpPr>
            <p:cNvPr id="83" name="Rectangle 82"/>
            <p:cNvSpPr/>
            <p:nvPr/>
          </p:nvSpPr>
          <p:spPr>
            <a:xfrm>
              <a:off x="5375651" y="1839346"/>
              <a:ext cx="1207008" cy="365760"/>
            </a:xfrm>
            <a:prstGeom prst="rect">
              <a:avLst/>
            </a:prstGeom>
            <a:solidFill>
              <a:srgbClr val="A5A5A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STEP #3</a:t>
              </a:r>
            </a:p>
          </p:txBody>
        </p:sp>
      </p:grpSp>
      <p:grpSp>
        <p:nvGrpSpPr>
          <p:cNvPr id="84" name="Group 83"/>
          <p:cNvGrpSpPr/>
          <p:nvPr/>
        </p:nvGrpSpPr>
        <p:grpSpPr>
          <a:xfrm>
            <a:off x="5375651" y="5099836"/>
            <a:ext cx="6419088" cy="967073"/>
            <a:chOff x="5375651" y="1839346"/>
            <a:chExt cx="6419088" cy="967073"/>
          </a:xfrm>
        </p:grpSpPr>
        <p:sp>
          <p:nvSpPr>
            <p:cNvPr id="85" name="TextBox 84"/>
            <p:cNvSpPr txBox="1"/>
            <p:nvPr/>
          </p:nvSpPr>
          <p:spPr>
            <a:xfrm>
              <a:off x="5375651" y="2221644"/>
              <a:ext cx="6419088" cy="584775"/>
            </a:xfrm>
            <a:prstGeom prst="rect">
              <a:avLst/>
            </a:prstGeom>
            <a:noFill/>
          </p:spPr>
          <p:txBody>
            <a:bodyPr wrap="square" rtlCol="0">
              <a:spAutoFit/>
            </a:bodyPr>
            <a:lstStyle/>
            <a:p>
              <a:r>
                <a:rPr lang="en-US" sz="1600" dirty="0">
                  <a:solidFill>
                    <a:schemeClr val="bg1"/>
                  </a:solidFill>
                </a:rPr>
                <a:t>Lorem ipsum dolor sit amet, consectetur adipiscing elit, sed do eiusmod tempor incididunt ut labore et dolore magna aliqua. </a:t>
              </a:r>
            </a:p>
          </p:txBody>
        </p:sp>
        <p:sp>
          <p:nvSpPr>
            <p:cNvPr id="86" name="Rectangle 85"/>
            <p:cNvSpPr/>
            <p:nvPr/>
          </p:nvSpPr>
          <p:spPr>
            <a:xfrm>
              <a:off x="5375651" y="1839346"/>
              <a:ext cx="1207008" cy="365760"/>
            </a:xfrm>
            <a:prstGeom prst="rect">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STEP #4</a:t>
              </a:r>
            </a:p>
          </p:txBody>
        </p:sp>
      </p:grpSp>
      <p:grpSp>
        <p:nvGrpSpPr>
          <p:cNvPr id="46" name="Group 45"/>
          <p:cNvGrpSpPr/>
          <p:nvPr/>
        </p:nvGrpSpPr>
        <p:grpSpPr>
          <a:xfrm>
            <a:off x="754150" y="295106"/>
            <a:ext cx="4364195" cy="665324"/>
            <a:chOff x="754150" y="295106"/>
            <a:chExt cx="4364195" cy="665324"/>
          </a:xfrm>
        </p:grpSpPr>
        <p:sp>
          <p:nvSpPr>
            <p:cNvPr id="47"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9"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27733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64"/>
                                        </p:tgtEl>
                                        <p:attrNameLst>
                                          <p:attrName>style.visibility</p:attrName>
                                        </p:attrNameLst>
                                      </p:cBhvr>
                                      <p:to>
                                        <p:strVal val="visible"/>
                                      </p:to>
                                    </p:set>
                                    <p:anim calcmode="lin" valueType="num">
                                      <p:cBhvr additive="base">
                                        <p:cTn id="12" dur="500" fill="hold"/>
                                        <p:tgtEl>
                                          <p:spTgt spid="64"/>
                                        </p:tgtEl>
                                        <p:attrNameLst>
                                          <p:attrName>ppt_x</p:attrName>
                                        </p:attrNameLst>
                                      </p:cBhvr>
                                      <p:tavLst>
                                        <p:tav tm="0">
                                          <p:val>
                                            <p:strVal val="1+#ppt_w/2"/>
                                          </p:val>
                                        </p:tav>
                                        <p:tav tm="100000">
                                          <p:val>
                                            <p:strVal val="#ppt_x"/>
                                          </p:val>
                                        </p:tav>
                                      </p:tavLst>
                                    </p:anim>
                                    <p:anim calcmode="lin" valueType="num">
                                      <p:cBhvr additive="base">
                                        <p:cTn id="13" dur="500" fill="hold"/>
                                        <p:tgtEl>
                                          <p:spTgt spid="6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1000"/>
                                        <p:tgtEl>
                                          <p:spTgt spid="6"/>
                                        </p:tgtEl>
                                      </p:cBhvr>
                                    </p:animEffect>
                                  </p:childTnLst>
                                </p:cTn>
                              </p:par>
                            </p:childTnLst>
                          </p:cTn>
                        </p:par>
                        <p:par>
                          <p:cTn id="18" fill="hold">
                            <p:stCondLst>
                              <p:cond delay="2000"/>
                            </p:stCondLst>
                            <p:childTnLst>
                              <p:par>
                                <p:cTn id="19" presetID="2" presetClass="entr" presetSubtype="8"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0-#ppt_w/2"/>
                                          </p:val>
                                        </p:tav>
                                        <p:tav tm="100000">
                                          <p:val>
                                            <p:strVal val="#ppt_x"/>
                                          </p:val>
                                        </p:tav>
                                      </p:tavLst>
                                    </p:anim>
                                    <p:anim calcmode="lin" valueType="num">
                                      <p:cBhvr additive="base">
                                        <p:cTn id="22" dur="500" fill="hold"/>
                                        <p:tgtEl>
                                          <p:spTgt spid="11"/>
                                        </p:tgtEl>
                                        <p:attrNameLst>
                                          <p:attrName>ppt_y</p:attrName>
                                        </p:attrNameLst>
                                      </p:cBhvr>
                                      <p:tavLst>
                                        <p:tav tm="0">
                                          <p:val>
                                            <p:strVal val="#ppt_y"/>
                                          </p:val>
                                        </p:tav>
                                        <p:tav tm="100000">
                                          <p:val>
                                            <p:strVal val="#ppt_y"/>
                                          </p:val>
                                        </p:tav>
                                      </p:tavLst>
                                    </p:anim>
                                  </p:childTnLst>
                                </p:cTn>
                              </p:par>
                            </p:childTnLst>
                          </p:cTn>
                        </p:par>
                        <p:par>
                          <p:cTn id="23" fill="hold">
                            <p:stCondLst>
                              <p:cond delay="2500"/>
                            </p:stCondLst>
                            <p:childTnLst>
                              <p:par>
                                <p:cTn id="24" presetID="2" presetClass="entr" presetSubtype="2"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1+#ppt_w/2"/>
                                          </p:val>
                                        </p:tav>
                                        <p:tav tm="100000">
                                          <p:val>
                                            <p:strVal val="#ppt_x"/>
                                          </p:val>
                                        </p:tav>
                                      </p:tavLst>
                                    </p:anim>
                                    <p:anim calcmode="lin" valueType="num">
                                      <p:cBhvr additive="base">
                                        <p:cTn id="27" dur="500" fill="hold"/>
                                        <p:tgtEl>
                                          <p:spTgt spid="9"/>
                                        </p:tgtEl>
                                        <p:attrNameLst>
                                          <p:attrName>ppt_y</p:attrName>
                                        </p:attrNameLst>
                                      </p:cBhvr>
                                      <p:tavLst>
                                        <p:tav tm="0">
                                          <p:val>
                                            <p:strVal val="#ppt_y"/>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wipe(left)">
                                      <p:cBhvr>
                                        <p:cTn id="31" dur="1000"/>
                                        <p:tgtEl>
                                          <p:spTgt spid="78"/>
                                        </p:tgtEl>
                                      </p:cBhvr>
                                    </p:animEffect>
                                  </p:childTnLst>
                                </p:cTn>
                              </p:par>
                            </p:childTnLst>
                          </p:cTn>
                        </p:par>
                        <p:par>
                          <p:cTn id="32" fill="hold">
                            <p:stCondLst>
                              <p:cond delay="4000"/>
                            </p:stCondLst>
                            <p:childTnLst>
                              <p:par>
                                <p:cTn id="33" presetID="2" presetClass="entr" presetSubtype="8"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0-#ppt_w/2"/>
                                          </p:val>
                                        </p:tav>
                                        <p:tav tm="100000">
                                          <p:val>
                                            <p:strVal val="#ppt_x"/>
                                          </p:val>
                                        </p:tav>
                                      </p:tavLst>
                                    </p:anim>
                                    <p:anim calcmode="lin" valueType="num">
                                      <p:cBhvr additive="base">
                                        <p:cTn id="36" dur="500" fill="hold"/>
                                        <p:tgtEl>
                                          <p:spTgt spid="12"/>
                                        </p:tgtEl>
                                        <p:attrNameLst>
                                          <p:attrName>ppt_y</p:attrName>
                                        </p:attrNameLst>
                                      </p:cBhvr>
                                      <p:tavLst>
                                        <p:tav tm="0">
                                          <p:val>
                                            <p:strVal val="#ppt_y"/>
                                          </p:val>
                                        </p:tav>
                                        <p:tav tm="100000">
                                          <p:val>
                                            <p:strVal val="#ppt_y"/>
                                          </p:val>
                                        </p:tav>
                                      </p:tavLst>
                                    </p:anim>
                                  </p:childTnLst>
                                </p:cTn>
                              </p:par>
                            </p:childTnLst>
                          </p:cTn>
                        </p:par>
                        <p:par>
                          <p:cTn id="37" fill="hold">
                            <p:stCondLst>
                              <p:cond delay="4500"/>
                            </p:stCondLst>
                            <p:childTnLst>
                              <p:par>
                                <p:cTn id="38" presetID="2" presetClass="entr" presetSubtype="2" fill="hold"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1+#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childTnLst>
                          </p:cTn>
                        </p:par>
                        <p:par>
                          <p:cTn id="42" fill="hold">
                            <p:stCondLst>
                              <p:cond delay="5000"/>
                            </p:stCondLst>
                            <p:childTnLst>
                              <p:par>
                                <p:cTn id="43" presetID="22" presetClass="entr" presetSubtype="8" fill="hold" nodeType="afterEffect">
                                  <p:stCondLst>
                                    <p:cond delay="0"/>
                                  </p:stCondLst>
                                  <p:childTnLst>
                                    <p:set>
                                      <p:cBhvr>
                                        <p:cTn id="44" dur="1" fill="hold">
                                          <p:stCondLst>
                                            <p:cond delay="0"/>
                                          </p:stCondLst>
                                        </p:cTn>
                                        <p:tgtEl>
                                          <p:spTgt spid="81"/>
                                        </p:tgtEl>
                                        <p:attrNameLst>
                                          <p:attrName>style.visibility</p:attrName>
                                        </p:attrNameLst>
                                      </p:cBhvr>
                                      <p:to>
                                        <p:strVal val="visible"/>
                                      </p:to>
                                    </p:set>
                                    <p:animEffect transition="in" filter="wipe(left)">
                                      <p:cBhvr>
                                        <p:cTn id="45" dur="1000"/>
                                        <p:tgtEl>
                                          <p:spTgt spid="81"/>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0-#ppt_w/2"/>
                                          </p:val>
                                        </p:tav>
                                        <p:tav tm="100000">
                                          <p:val>
                                            <p:strVal val="#ppt_x"/>
                                          </p:val>
                                        </p:tav>
                                      </p:tavLst>
                                    </p:anim>
                                    <p:anim calcmode="lin" valueType="num">
                                      <p:cBhvr additive="base">
                                        <p:cTn id="50" dur="500" fill="hold"/>
                                        <p:tgtEl>
                                          <p:spTgt spid="13"/>
                                        </p:tgtEl>
                                        <p:attrNameLst>
                                          <p:attrName>ppt_y</p:attrName>
                                        </p:attrNameLst>
                                      </p:cBhvr>
                                      <p:tavLst>
                                        <p:tav tm="0">
                                          <p:val>
                                            <p:strVal val="#ppt_y"/>
                                          </p:val>
                                        </p:tav>
                                        <p:tav tm="100000">
                                          <p:val>
                                            <p:strVal val="#ppt_y"/>
                                          </p:val>
                                        </p:tav>
                                      </p:tavLst>
                                    </p:anim>
                                  </p:childTnLst>
                                </p:cTn>
                              </p:par>
                            </p:childTnLst>
                          </p:cTn>
                        </p:par>
                        <p:par>
                          <p:cTn id="51" fill="hold">
                            <p:stCondLst>
                              <p:cond delay="6500"/>
                            </p:stCondLst>
                            <p:childTnLst>
                              <p:par>
                                <p:cTn id="52" presetID="2" presetClass="entr" presetSubtype="2" fill="hold" nodeType="after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additive="base">
                                        <p:cTn id="54" dur="500" fill="hold"/>
                                        <p:tgtEl>
                                          <p:spTgt spid="7"/>
                                        </p:tgtEl>
                                        <p:attrNameLst>
                                          <p:attrName>ppt_x</p:attrName>
                                        </p:attrNameLst>
                                      </p:cBhvr>
                                      <p:tavLst>
                                        <p:tav tm="0">
                                          <p:val>
                                            <p:strVal val="1+#ppt_w/2"/>
                                          </p:val>
                                        </p:tav>
                                        <p:tav tm="100000">
                                          <p:val>
                                            <p:strVal val="#ppt_x"/>
                                          </p:val>
                                        </p:tav>
                                      </p:tavLst>
                                    </p:anim>
                                    <p:anim calcmode="lin" valueType="num">
                                      <p:cBhvr additive="base">
                                        <p:cTn id="55" dur="500" fill="hold"/>
                                        <p:tgtEl>
                                          <p:spTgt spid="7"/>
                                        </p:tgtEl>
                                        <p:attrNameLst>
                                          <p:attrName>ppt_y</p:attrName>
                                        </p:attrNameLst>
                                      </p:cBhvr>
                                      <p:tavLst>
                                        <p:tav tm="0">
                                          <p:val>
                                            <p:strVal val="#ppt_y"/>
                                          </p:val>
                                        </p:tav>
                                        <p:tav tm="100000">
                                          <p:val>
                                            <p:strVal val="#ppt_y"/>
                                          </p:val>
                                        </p:tav>
                                      </p:tavLst>
                                    </p:anim>
                                  </p:childTnLst>
                                </p:cTn>
                              </p:par>
                            </p:childTnLst>
                          </p:cTn>
                        </p:par>
                        <p:par>
                          <p:cTn id="56" fill="hold">
                            <p:stCondLst>
                              <p:cond delay="7000"/>
                            </p:stCondLst>
                            <p:childTnLst>
                              <p:par>
                                <p:cTn id="57" presetID="22" presetClass="entr" presetSubtype="8" fill="hold" nodeType="afterEffect">
                                  <p:stCondLst>
                                    <p:cond delay="0"/>
                                  </p:stCondLst>
                                  <p:childTnLst>
                                    <p:set>
                                      <p:cBhvr>
                                        <p:cTn id="58" dur="1" fill="hold">
                                          <p:stCondLst>
                                            <p:cond delay="0"/>
                                          </p:stCondLst>
                                        </p:cTn>
                                        <p:tgtEl>
                                          <p:spTgt spid="84"/>
                                        </p:tgtEl>
                                        <p:attrNameLst>
                                          <p:attrName>style.visibility</p:attrName>
                                        </p:attrNameLst>
                                      </p:cBhvr>
                                      <p:to>
                                        <p:strVal val="visible"/>
                                      </p:to>
                                    </p:set>
                                    <p:animEffect transition="in" filter="wipe(left)">
                                      <p:cBhvr>
                                        <p:cTn id="59" dur="1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2894</TotalTime>
  <Words>1227</Words>
  <Application>Microsoft Office PowerPoint</Application>
  <PresentationFormat>Widescreen</PresentationFormat>
  <Paragraphs>54</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576</cp:revision>
  <dcterms:created xsi:type="dcterms:W3CDTF">2015-12-31T02:20:12Z</dcterms:created>
  <dcterms:modified xsi:type="dcterms:W3CDTF">2016-09-16T22:49:14Z</dcterms:modified>
</cp:coreProperties>
</file>