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2215"/>
          <p:cNvSpPr/>
          <p:nvPr/>
        </p:nvSpPr>
        <p:spPr>
          <a:xfrm>
            <a:off x="1610044" y="2236613"/>
            <a:ext cx="3482107" cy="3309820"/>
          </a:xfrm>
          <a:prstGeom prst="pentagon">
            <a:avLst/>
          </a:prstGeom>
          <a:solidFill>
            <a:schemeClr val="bg1">
              <a:lumMod val="75000"/>
            </a:schemeClr>
          </a:solidFill>
          <a:ln w="12700">
            <a:noFill/>
            <a:miter lim="400000"/>
          </a:ln>
        </p:spPr>
        <p:txBody>
          <a:bodyPr lIns="60959" rIns="60959" anchor="ctr"/>
          <a:lstStyle/>
          <a:p>
            <a:pPr defTabSz="607476">
              <a:defRPr sz="2400">
                <a:latin typeface="Calibri"/>
                <a:ea typeface="Calibri"/>
                <a:cs typeface="Calibri"/>
                <a:sym typeface="Calibri"/>
              </a:defRPr>
            </a:pPr>
            <a:endParaRPr sz="3200"/>
          </a:p>
        </p:txBody>
      </p:sp>
      <p:sp>
        <p:nvSpPr>
          <p:cNvPr id="47" name="Shape 2217"/>
          <p:cNvSpPr/>
          <p:nvPr/>
        </p:nvSpPr>
        <p:spPr>
          <a:xfrm>
            <a:off x="2380747" y="1279969"/>
            <a:ext cx="2026311" cy="1112272"/>
          </a:xfrm>
          <a:custGeom>
            <a:avLst/>
            <a:gdLst/>
            <a:ahLst/>
            <a:cxnLst>
              <a:cxn ang="0">
                <a:pos x="wd2" y="hd2"/>
              </a:cxn>
              <a:cxn ang="5400000">
                <a:pos x="wd2" y="hd2"/>
              </a:cxn>
              <a:cxn ang="10800000">
                <a:pos x="wd2" y="hd2"/>
              </a:cxn>
              <a:cxn ang="16200000">
                <a:pos x="wd2" y="hd2"/>
              </a:cxn>
            </a:cxnLst>
            <a:rect l="0" t="0" r="r" b="b"/>
            <a:pathLst>
              <a:path w="21600" h="21600" extrusionOk="0">
                <a:moveTo>
                  <a:pt x="0" y="14018"/>
                </a:moveTo>
                <a:lnTo>
                  <a:pt x="2949" y="21600"/>
                </a:lnTo>
                <a:lnTo>
                  <a:pt x="10504" y="11804"/>
                </a:lnTo>
                <a:lnTo>
                  <a:pt x="16111" y="19352"/>
                </a:lnTo>
                <a:lnTo>
                  <a:pt x="15268" y="21267"/>
                </a:lnTo>
                <a:lnTo>
                  <a:pt x="21600" y="20862"/>
                </a:lnTo>
                <a:lnTo>
                  <a:pt x="19905" y="9818"/>
                </a:lnTo>
                <a:lnTo>
                  <a:pt x="19125" y="11799"/>
                </a:lnTo>
                <a:lnTo>
                  <a:pt x="10380" y="0"/>
                </a:lnTo>
                <a:lnTo>
                  <a:pt x="0" y="14018"/>
                </a:lnTo>
                <a:close/>
              </a:path>
            </a:pathLst>
          </a:custGeom>
          <a:solidFill>
            <a:srgbClr val="00B0F0"/>
          </a:solidFill>
          <a:ln w="6350">
            <a:solidFill>
              <a:schemeClr val="bg1"/>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48" name="Shape 2218"/>
          <p:cNvSpPr/>
          <p:nvPr/>
        </p:nvSpPr>
        <p:spPr>
          <a:xfrm>
            <a:off x="4736682" y="2489233"/>
            <a:ext cx="1269414" cy="2037937"/>
          </a:xfrm>
          <a:custGeom>
            <a:avLst/>
            <a:gdLst/>
            <a:ahLst/>
            <a:cxnLst>
              <a:cxn ang="0">
                <a:pos x="wd2" y="hd2"/>
              </a:cxn>
              <a:cxn ang="5400000">
                <a:pos x="wd2" y="hd2"/>
              </a:cxn>
              <a:cxn ang="10800000">
                <a:pos x="wd2" y="hd2"/>
              </a:cxn>
              <a:cxn ang="16200000">
                <a:pos x="wd2" y="hd2"/>
              </a:cxn>
            </a:cxnLst>
            <a:rect l="0" t="0" r="r" b="b"/>
            <a:pathLst>
              <a:path w="21600" h="21600" extrusionOk="0">
                <a:moveTo>
                  <a:pt x="0" y="4124"/>
                </a:moveTo>
                <a:lnTo>
                  <a:pt x="4790" y="0"/>
                </a:lnTo>
                <a:lnTo>
                  <a:pt x="21600" y="7547"/>
                </a:lnTo>
                <a:lnTo>
                  <a:pt x="16324" y="17630"/>
                </a:lnTo>
                <a:lnTo>
                  <a:pt x="18403" y="18094"/>
                </a:lnTo>
                <a:lnTo>
                  <a:pt x="9975" y="21600"/>
                </a:lnTo>
                <a:lnTo>
                  <a:pt x="6447" y="15709"/>
                </a:lnTo>
                <a:lnTo>
                  <a:pt x="8571" y="16181"/>
                </a:lnTo>
                <a:lnTo>
                  <a:pt x="11932" y="9490"/>
                </a:lnTo>
                <a:lnTo>
                  <a:pt x="0" y="4124"/>
                </a:lnTo>
                <a:close/>
              </a:path>
            </a:pathLst>
          </a:custGeom>
          <a:solidFill>
            <a:srgbClr val="ED7D31"/>
          </a:solidFill>
          <a:ln w="6350">
            <a:solidFill>
              <a:schemeClr val="bg1"/>
            </a:solidFill>
            <a:miter lim="400000"/>
          </a:ln>
          <a:effectLst>
            <a:outerShdw blurRad="50800" dist="38100" dir="8100000" algn="tr" rotWithShape="0">
              <a:prstClr val="black">
                <a:alpha val="40000"/>
              </a:prstClr>
            </a:outerShdw>
          </a:effectLst>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49" name="Shape 2219"/>
          <p:cNvSpPr/>
          <p:nvPr/>
        </p:nvSpPr>
        <p:spPr>
          <a:xfrm>
            <a:off x="3514916" y="5027081"/>
            <a:ext cx="1846605" cy="1432695"/>
          </a:xfrm>
          <a:custGeom>
            <a:avLst/>
            <a:gdLst/>
            <a:ahLst/>
            <a:cxnLst>
              <a:cxn ang="0">
                <a:pos x="wd2" y="hd2"/>
              </a:cxn>
              <a:cxn ang="5400000">
                <a:pos x="wd2" y="hd2"/>
              </a:cxn>
              <a:cxn ang="10800000">
                <a:pos x="wd2" y="hd2"/>
              </a:cxn>
              <a:cxn ang="16200000">
                <a:pos x="wd2" y="hd2"/>
              </a:cxn>
            </a:cxnLst>
            <a:rect l="0" t="0" r="r" b="b"/>
            <a:pathLst>
              <a:path w="21600" h="21600" extrusionOk="0">
                <a:moveTo>
                  <a:pt x="16186" y="0"/>
                </a:moveTo>
                <a:lnTo>
                  <a:pt x="21600" y="2314"/>
                </a:lnTo>
                <a:lnTo>
                  <a:pt x="17145" y="19702"/>
                </a:lnTo>
                <a:lnTo>
                  <a:pt x="5407" y="19702"/>
                </a:lnTo>
                <a:lnTo>
                  <a:pt x="5407" y="21600"/>
                </a:lnTo>
                <a:lnTo>
                  <a:pt x="0" y="16012"/>
                </a:lnTo>
                <a:lnTo>
                  <a:pt x="5391" y="10547"/>
                </a:lnTo>
                <a:lnTo>
                  <a:pt x="5391" y="12343"/>
                </a:lnTo>
                <a:lnTo>
                  <a:pt x="13031" y="12343"/>
                </a:lnTo>
                <a:lnTo>
                  <a:pt x="16186" y="0"/>
                </a:lnTo>
                <a:close/>
              </a:path>
            </a:pathLst>
          </a:custGeom>
          <a:solidFill>
            <a:srgbClr val="2F5698"/>
          </a:solidFill>
          <a:ln w="6350">
            <a:solidFill>
              <a:schemeClr val="bg1"/>
            </a:solidFill>
            <a:miter lim="400000"/>
          </a:ln>
          <a:effectLst>
            <a:outerShdw blurRad="50800" dist="38100" dir="13500000" algn="br" rotWithShape="0">
              <a:prstClr val="black">
                <a:alpha val="40000"/>
              </a:prstClr>
            </a:outerShdw>
          </a:effectLst>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50" name="Shape 2220"/>
          <p:cNvSpPr/>
          <p:nvPr/>
        </p:nvSpPr>
        <p:spPr>
          <a:xfrm>
            <a:off x="1295539" y="4847582"/>
            <a:ext cx="1640265" cy="1479557"/>
          </a:xfrm>
          <a:custGeom>
            <a:avLst/>
            <a:gdLst/>
            <a:ahLst/>
            <a:cxnLst>
              <a:cxn ang="0">
                <a:pos x="wd2" y="hd2"/>
              </a:cxn>
              <a:cxn ang="5400000">
                <a:pos x="wd2" y="hd2"/>
              </a:cxn>
              <a:cxn ang="10800000">
                <a:pos x="wd2" y="hd2"/>
              </a:cxn>
              <a:cxn ang="16200000">
                <a:pos x="wd2" y="hd2"/>
              </a:cxn>
            </a:cxnLst>
            <a:rect l="0" t="0" r="r" b="b"/>
            <a:pathLst>
              <a:path w="21600" h="21600" extrusionOk="0">
                <a:moveTo>
                  <a:pt x="2603" y="0"/>
                </a:moveTo>
                <a:lnTo>
                  <a:pt x="9183" y="4831"/>
                </a:lnTo>
                <a:lnTo>
                  <a:pt x="7522" y="5386"/>
                </a:lnTo>
                <a:lnTo>
                  <a:pt x="10276" y="14545"/>
                </a:lnTo>
                <a:lnTo>
                  <a:pt x="21600" y="14545"/>
                </a:lnTo>
                <a:lnTo>
                  <a:pt x="21600" y="21600"/>
                </a:lnTo>
                <a:lnTo>
                  <a:pt x="5541" y="21600"/>
                </a:lnTo>
                <a:lnTo>
                  <a:pt x="1446" y="7683"/>
                </a:lnTo>
                <a:lnTo>
                  <a:pt x="0" y="8096"/>
                </a:lnTo>
                <a:lnTo>
                  <a:pt x="2603" y="0"/>
                </a:lnTo>
                <a:close/>
              </a:path>
            </a:pathLst>
          </a:custGeom>
          <a:solidFill>
            <a:srgbClr val="FFC000"/>
          </a:solidFill>
          <a:ln w="6350">
            <a:solidFill>
              <a:schemeClr val="bg1"/>
            </a:solidFill>
            <a:miter lim="400000"/>
          </a:ln>
          <a:effectLst>
            <a:outerShdw blurRad="50800" dist="38100" dir="18900000" algn="bl" rotWithShape="0">
              <a:prstClr val="black">
                <a:alpha val="40000"/>
              </a:prstClr>
            </a:outerShdw>
          </a:effectLst>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53" name="Shape 2221"/>
          <p:cNvSpPr/>
          <p:nvPr/>
        </p:nvSpPr>
        <p:spPr>
          <a:xfrm>
            <a:off x="702576" y="2506944"/>
            <a:ext cx="1335559" cy="1848152"/>
          </a:xfrm>
          <a:custGeom>
            <a:avLst/>
            <a:gdLst/>
            <a:ahLst/>
            <a:cxnLst>
              <a:cxn ang="0">
                <a:pos x="wd2" y="hd2"/>
              </a:cxn>
              <a:cxn ang="5400000">
                <a:pos x="wd2" y="hd2"/>
              </a:cxn>
              <a:cxn ang="10800000">
                <a:pos x="wd2" y="hd2"/>
              </a:cxn>
              <a:cxn ang="16200000">
                <a:pos x="wd2" y="hd2"/>
              </a:cxn>
            </a:cxnLst>
            <a:rect l="0" t="0" r="r" b="b"/>
            <a:pathLst>
              <a:path w="21600" h="21600" extrusionOk="0">
                <a:moveTo>
                  <a:pt x="11973" y="0"/>
                </a:moveTo>
                <a:lnTo>
                  <a:pt x="21600" y="298"/>
                </a:lnTo>
                <a:lnTo>
                  <a:pt x="18951" y="7088"/>
                </a:lnTo>
                <a:lnTo>
                  <a:pt x="17855" y="5911"/>
                </a:lnTo>
                <a:lnTo>
                  <a:pt x="9121" y="10295"/>
                </a:lnTo>
                <a:lnTo>
                  <a:pt x="13505" y="19849"/>
                </a:lnTo>
                <a:lnTo>
                  <a:pt x="6204" y="21600"/>
                </a:lnTo>
                <a:lnTo>
                  <a:pt x="0" y="8223"/>
                </a:lnTo>
                <a:lnTo>
                  <a:pt x="13317" y="1242"/>
                </a:lnTo>
                <a:lnTo>
                  <a:pt x="11973" y="0"/>
                </a:lnTo>
                <a:close/>
              </a:path>
            </a:pathLst>
          </a:custGeom>
          <a:solidFill>
            <a:schemeClr val="accent6">
              <a:lumMod val="50000"/>
            </a:schemeClr>
          </a:solidFill>
          <a:ln w="6350">
            <a:solidFill>
              <a:schemeClr val="bg1"/>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grpSp>
        <p:nvGrpSpPr>
          <p:cNvPr id="66" name="Group 65"/>
          <p:cNvGrpSpPr/>
          <p:nvPr/>
        </p:nvGrpSpPr>
        <p:grpSpPr>
          <a:xfrm>
            <a:off x="7300566" y="2316806"/>
            <a:ext cx="3480586" cy="984188"/>
            <a:chOff x="1270276" y="1165408"/>
            <a:chExt cx="2610440" cy="738141"/>
          </a:xfrm>
        </p:grpSpPr>
        <p:sp>
          <p:nvSpPr>
            <p:cNvPr id="80" name="Text Placeholder 3"/>
            <p:cNvSpPr txBox="1">
              <a:spLocks/>
            </p:cNvSpPr>
            <p:nvPr/>
          </p:nvSpPr>
          <p:spPr>
            <a:xfrm>
              <a:off x="1270276" y="1165408"/>
              <a:ext cx="1371600"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ED7D31"/>
                  </a:solidFill>
                  <a:latin typeface="+mj-lt"/>
                </a:rPr>
                <a:t>Lorem ipsum</a:t>
              </a:r>
            </a:p>
          </p:txBody>
        </p:sp>
        <p:sp>
          <p:nvSpPr>
            <p:cNvPr id="81"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67" name="Group 66"/>
          <p:cNvGrpSpPr/>
          <p:nvPr/>
        </p:nvGrpSpPr>
        <p:grpSpPr>
          <a:xfrm>
            <a:off x="7300566" y="3300994"/>
            <a:ext cx="3480586" cy="984188"/>
            <a:chOff x="1270276" y="2087120"/>
            <a:chExt cx="2610440" cy="738141"/>
          </a:xfrm>
        </p:grpSpPr>
        <p:sp>
          <p:nvSpPr>
            <p:cNvPr id="78" name="Text Placeholder 3"/>
            <p:cNvSpPr txBox="1">
              <a:spLocks/>
            </p:cNvSpPr>
            <p:nvPr/>
          </p:nvSpPr>
          <p:spPr>
            <a:xfrm>
              <a:off x="1270276" y="2087120"/>
              <a:ext cx="1371600"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2F5698"/>
                  </a:solidFill>
                  <a:latin typeface="+mj-lt"/>
                </a:rPr>
                <a:t>Lorem ipsum</a:t>
              </a:r>
            </a:p>
          </p:txBody>
        </p:sp>
        <p:sp>
          <p:nvSpPr>
            <p:cNvPr id="79" name="Text Placeholder 3"/>
            <p:cNvSpPr txBox="1">
              <a:spLocks/>
            </p:cNvSpPr>
            <p:nvPr/>
          </p:nvSpPr>
          <p:spPr>
            <a:xfrm>
              <a:off x="1270277" y="2340513"/>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68" name="Group 67"/>
          <p:cNvGrpSpPr/>
          <p:nvPr/>
        </p:nvGrpSpPr>
        <p:grpSpPr>
          <a:xfrm>
            <a:off x="7300567" y="4317016"/>
            <a:ext cx="3480585" cy="984188"/>
            <a:chOff x="1270277" y="3008832"/>
            <a:chExt cx="2610439" cy="738141"/>
          </a:xfrm>
        </p:grpSpPr>
        <p:sp>
          <p:nvSpPr>
            <p:cNvPr id="76" name="Text Placeholder 3"/>
            <p:cNvSpPr txBox="1">
              <a:spLocks/>
            </p:cNvSpPr>
            <p:nvPr/>
          </p:nvSpPr>
          <p:spPr>
            <a:xfrm>
              <a:off x="1270277" y="3008832"/>
              <a:ext cx="903084" cy="215492"/>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FC000"/>
                  </a:solidFill>
                  <a:latin typeface="+mj-lt"/>
                </a:rPr>
                <a:t>Lorem</a:t>
              </a:r>
              <a:r>
                <a:rPr lang="en-US" sz="1867" b="1" dirty="0">
                  <a:solidFill>
                    <a:srgbClr val="FFC000"/>
                  </a:solidFill>
                  <a:latin typeface="+mj-lt"/>
                </a:rPr>
                <a:t> ipsum</a:t>
              </a:r>
            </a:p>
          </p:txBody>
        </p:sp>
        <p:sp>
          <p:nvSpPr>
            <p:cNvPr id="77"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69" name="Group 68"/>
          <p:cNvGrpSpPr/>
          <p:nvPr/>
        </p:nvGrpSpPr>
        <p:grpSpPr>
          <a:xfrm>
            <a:off x="7300567" y="5311113"/>
            <a:ext cx="3480585" cy="984189"/>
            <a:chOff x="1270277" y="3008831"/>
            <a:chExt cx="2610439" cy="738142"/>
          </a:xfrm>
        </p:grpSpPr>
        <p:sp>
          <p:nvSpPr>
            <p:cNvPr id="74" name="Text Placeholder 3"/>
            <p:cNvSpPr txBox="1">
              <a:spLocks/>
            </p:cNvSpPr>
            <p:nvPr/>
          </p:nvSpPr>
          <p:spPr>
            <a:xfrm>
              <a:off x="1270277" y="3008831"/>
              <a:ext cx="903084" cy="215492"/>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accent6">
                      <a:lumMod val="50000"/>
                    </a:schemeClr>
                  </a:solidFill>
                  <a:latin typeface="+mj-lt"/>
                </a:rPr>
                <a:t>Lorem</a:t>
              </a:r>
              <a:r>
                <a:rPr lang="en-US" sz="1867" b="1" dirty="0">
                  <a:solidFill>
                    <a:schemeClr val="accent6">
                      <a:lumMod val="50000"/>
                    </a:schemeClr>
                  </a:solidFill>
                  <a:latin typeface="+mj-lt"/>
                </a:rPr>
                <a:t> ipsum</a:t>
              </a:r>
            </a:p>
          </p:txBody>
        </p:sp>
        <p:sp>
          <p:nvSpPr>
            <p:cNvPr id="75"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70" name="Freeform 45"/>
          <p:cNvSpPr>
            <a:spLocks noEditPoints="1"/>
          </p:cNvSpPr>
          <p:nvPr/>
        </p:nvSpPr>
        <p:spPr bwMode="auto">
          <a:xfrm>
            <a:off x="6772369" y="275539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D7D31"/>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45"/>
          <p:cNvSpPr>
            <a:spLocks noEditPoints="1"/>
          </p:cNvSpPr>
          <p:nvPr/>
        </p:nvSpPr>
        <p:spPr bwMode="auto">
          <a:xfrm>
            <a:off x="6772369" y="373276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F5698"/>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72" name="Freeform 45"/>
          <p:cNvSpPr>
            <a:spLocks noEditPoints="1"/>
          </p:cNvSpPr>
          <p:nvPr/>
        </p:nvSpPr>
        <p:spPr bwMode="auto">
          <a:xfrm>
            <a:off x="6772369" y="474197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C000"/>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45"/>
          <p:cNvSpPr>
            <a:spLocks noEditPoints="1"/>
          </p:cNvSpPr>
          <p:nvPr/>
        </p:nvSpPr>
        <p:spPr bwMode="auto">
          <a:xfrm>
            <a:off x="6772369" y="5744516"/>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6">
              <a:lumMod val="50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82" name="Group 81"/>
          <p:cNvGrpSpPr/>
          <p:nvPr/>
        </p:nvGrpSpPr>
        <p:grpSpPr>
          <a:xfrm>
            <a:off x="7300566" y="1332618"/>
            <a:ext cx="3480586" cy="984186"/>
            <a:chOff x="1270276" y="1165409"/>
            <a:chExt cx="2610440" cy="738140"/>
          </a:xfrm>
        </p:grpSpPr>
        <p:sp>
          <p:nvSpPr>
            <p:cNvPr id="83" name="Text Placeholder 3"/>
            <p:cNvSpPr txBox="1">
              <a:spLocks/>
            </p:cNvSpPr>
            <p:nvPr/>
          </p:nvSpPr>
          <p:spPr>
            <a:xfrm>
              <a:off x="1270276" y="1165409"/>
              <a:ext cx="1371600"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00B0F0"/>
                  </a:solidFill>
                  <a:latin typeface="+mj-lt"/>
                </a:rPr>
                <a:t>Lorem ipsum</a:t>
              </a:r>
            </a:p>
          </p:txBody>
        </p:sp>
        <p:sp>
          <p:nvSpPr>
            <p:cNvPr id="84"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85" name="Freeform 45"/>
          <p:cNvSpPr>
            <a:spLocks noEditPoints="1"/>
          </p:cNvSpPr>
          <p:nvPr/>
        </p:nvSpPr>
        <p:spPr bwMode="auto">
          <a:xfrm>
            <a:off x="6772369" y="177120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0B0F0"/>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06" name="Shape 2215"/>
          <p:cNvSpPr>
            <a:spLocks noChangeAspect="1"/>
          </p:cNvSpPr>
          <p:nvPr/>
        </p:nvSpPr>
        <p:spPr>
          <a:xfrm>
            <a:off x="1842337" y="2505966"/>
            <a:ext cx="3017520" cy="2868218"/>
          </a:xfrm>
          <a:prstGeom prst="pentagon">
            <a:avLst/>
          </a:prstGeom>
          <a:blipFill>
            <a:blip r:embed="rId2"/>
            <a:stretch>
              <a:fillRect/>
            </a:stretch>
          </a:blipFill>
          <a:ln w="12700">
            <a:noFill/>
            <a:miter lim="400000"/>
          </a:ln>
          <a:effectLst>
            <a:outerShdw blurRad="63500" sx="102000" sy="102000" algn="ctr" rotWithShape="0">
              <a:prstClr val="black">
                <a:alpha val="40000"/>
              </a:prstClr>
            </a:outerShdw>
          </a:effectLst>
        </p:spPr>
        <p:txBody>
          <a:bodyPr lIns="60959" rIns="60959" anchor="ctr"/>
          <a:lstStyle/>
          <a:p>
            <a:pPr defTabSz="607476">
              <a:defRPr sz="2400">
                <a:latin typeface="Calibri"/>
                <a:ea typeface="Calibri"/>
                <a:cs typeface="Calibri"/>
                <a:sym typeface="Calibri"/>
              </a:defRPr>
            </a:pPr>
            <a:endParaRPr sz="3200"/>
          </a:p>
        </p:txBody>
      </p:sp>
      <p:grpSp>
        <p:nvGrpSpPr>
          <p:cNvPr id="33" name="Group 32"/>
          <p:cNvGrpSpPr/>
          <p:nvPr/>
        </p:nvGrpSpPr>
        <p:grpSpPr>
          <a:xfrm>
            <a:off x="754150" y="295106"/>
            <a:ext cx="4364195" cy="665324"/>
            <a:chOff x="754150" y="295106"/>
            <a:chExt cx="4364195" cy="665324"/>
          </a:xfrm>
        </p:grpSpPr>
        <p:sp>
          <p:nvSpPr>
            <p:cNvPr id="3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602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6"/>
                                        </p:tgtEl>
                                        <p:attrNameLst>
                                          <p:attrName>style.visibility</p:attrName>
                                        </p:attrNameLst>
                                      </p:cBhvr>
                                      <p:to>
                                        <p:strVal val="visible"/>
                                      </p:to>
                                    </p:set>
                                    <p:anim calcmode="lin" valueType="num">
                                      <p:cBhvr>
                                        <p:cTn id="13" dur="500" fill="hold"/>
                                        <p:tgtEl>
                                          <p:spTgt spid="106"/>
                                        </p:tgtEl>
                                        <p:attrNameLst>
                                          <p:attrName>ppt_w</p:attrName>
                                        </p:attrNameLst>
                                      </p:cBhvr>
                                      <p:tavLst>
                                        <p:tav tm="0">
                                          <p:val>
                                            <p:fltVal val="0"/>
                                          </p:val>
                                        </p:tav>
                                        <p:tav tm="100000">
                                          <p:val>
                                            <p:strVal val="#ppt_w"/>
                                          </p:val>
                                        </p:tav>
                                      </p:tavLst>
                                    </p:anim>
                                    <p:anim calcmode="lin" valueType="num">
                                      <p:cBhvr>
                                        <p:cTn id="14" dur="500" fill="hold"/>
                                        <p:tgtEl>
                                          <p:spTgt spid="106"/>
                                        </p:tgtEl>
                                        <p:attrNameLst>
                                          <p:attrName>ppt_h</p:attrName>
                                        </p:attrNameLst>
                                      </p:cBhvr>
                                      <p:tavLst>
                                        <p:tav tm="0">
                                          <p:val>
                                            <p:fltVal val="0"/>
                                          </p:val>
                                        </p:tav>
                                        <p:tav tm="100000">
                                          <p:val>
                                            <p:strVal val="#ppt_h"/>
                                          </p:val>
                                        </p:tav>
                                      </p:tavLst>
                                    </p:anim>
                                    <p:animEffect transition="in" filter="fade">
                                      <p:cBhvr>
                                        <p:cTn id="15" dur="500"/>
                                        <p:tgtEl>
                                          <p:spTgt spid="106"/>
                                        </p:tgtEl>
                                      </p:cBhvr>
                                    </p:animEffect>
                                  </p:childTnLst>
                                </p:cTn>
                              </p:par>
                            </p:childTnLst>
                          </p:cTn>
                        </p:par>
                        <p:par>
                          <p:cTn id="16" fill="hold">
                            <p:stCondLst>
                              <p:cond delay="1000"/>
                            </p:stCondLst>
                            <p:childTnLst>
                              <p:par>
                                <p:cTn id="17" presetID="49" presetClass="entr" presetSubtype="0" decel="10000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 calcmode="lin" valueType="num">
                                      <p:cBhvr>
                                        <p:cTn id="21" dur="500" fill="hold"/>
                                        <p:tgtEl>
                                          <p:spTgt spid="47"/>
                                        </p:tgtEl>
                                        <p:attrNameLst>
                                          <p:attrName>style.rotation</p:attrName>
                                        </p:attrNameLst>
                                      </p:cBhvr>
                                      <p:tavLst>
                                        <p:tav tm="0">
                                          <p:val>
                                            <p:fltVal val="360"/>
                                          </p:val>
                                        </p:tav>
                                        <p:tav tm="100000">
                                          <p:val>
                                            <p:fltVal val="0"/>
                                          </p:val>
                                        </p:tav>
                                      </p:tavLst>
                                    </p:anim>
                                    <p:animEffect transition="in" filter="fade">
                                      <p:cBhvr>
                                        <p:cTn id="22" dur="500"/>
                                        <p:tgtEl>
                                          <p:spTgt spid="47"/>
                                        </p:tgtEl>
                                      </p:cBhvr>
                                    </p:animEffect>
                                  </p:childTnLst>
                                </p:cTn>
                              </p:par>
                            </p:childTnLst>
                          </p:cTn>
                        </p:par>
                        <p:par>
                          <p:cTn id="23" fill="hold">
                            <p:stCondLst>
                              <p:cond delay="1500"/>
                            </p:stCondLst>
                            <p:childTnLst>
                              <p:par>
                                <p:cTn id="24" presetID="52" presetClass="entr" presetSubtype="0" fill="hold" grpId="0" nodeType="afterEffect">
                                  <p:stCondLst>
                                    <p:cond delay="0"/>
                                  </p:stCondLst>
                                  <p:childTnLst>
                                    <p:set>
                                      <p:cBhvr>
                                        <p:cTn id="25" dur="1" fill="hold">
                                          <p:stCondLst>
                                            <p:cond delay="0"/>
                                          </p:stCondLst>
                                        </p:cTn>
                                        <p:tgtEl>
                                          <p:spTgt spid="85"/>
                                        </p:tgtEl>
                                        <p:attrNameLst>
                                          <p:attrName>style.visibility</p:attrName>
                                        </p:attrNameLst>
                                      </p:cBhvr>
                                      <p:to>
                                        <p:strVal val="visible"/>
                                      </p:to>
                                    </p:set>
                                    <p:animScale>
                                      <p:cBhvr>
                                        <p:cTn id="26" dur="1000" decel="50000" fill="hold">
                                          <p:stCondLst>
                                            <p:cond delay="0"/>
                                          </p:stCondLst>
                                        </p:cTn>
                                        <p:tgtEl>
                                          <p:spTgt spid="8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85"/>
                                        </p:tgtEl>
                                        <p:attrNameLst>
                                          <p:attrName>ppt_x</p:attrName>
                                          <p:attrName>ppt_y</p:attrName>
                                        </p:attrNameLst>
                                      </p:cBhvr>
                                    </p:animMotion>
                                    <p:animEffect transition="in" filter="fade">
                                      <p:cBhvr>
                                        <p:cTn id="28" dur="1000"/>
                                        <p:tgtEl>
                                          <p:spTgt spid="85"/>
                                        </p:tgtEl>
                                      </p:cBhvr>
                                    </p:animEffect>
                                  </p:childTnLst>
                                </p:cTn>
                              </p:par>
                            </p:childTnLst>
                          </p:cTn>
                        </p:par>
                        <p:par>
                          <p:cTn id="29" fill="hold">
                            <p:stCondLst>
                              <p:cond delay="2500"/>
                            </p:stCondLst>
                            <p:childTnLst>
                              <p:par>
                                <p:cTn id="30" presetID="52" presetClass="entr" presetSubtype="0" fill="hold" nodeType="afterEffect">
                                  <p:stCondLst>
                                    <p:cond delay="0"/>
                                  </p:stCondLst>
                                  <p:childTnLst>
                                    <p:set>
                                      <p:cBhvr>
                                        <p:cTn id="31" dur="1" fill="hold">
                                          <p:stCondLst>
                                            <p:cond delay="0"/>
                                          </p:stCondLst>
                                        </p:cTn>
                                        <p:tgtEl>
                                          <p:spTgt spid="82"/>
                                        </p:tgtEl>
                                        <p:attrNameLst>
                                          <p:attrName>style.visibility</p:attrName>
                                        </p:attrNameLst>
                                      </p:cBhvr>
                                      <p:to>
                                        <p:strVal val="visible"/>
                                      </p:to>
                                    </p:set>
                                    <p:animScale>
                                      <p:cBhvr>
                                        <p:cTn id="32" dur="1000" decel="50000" fill="hold">
                                          <p:stCondLst>
                                            <p:cond delay="0"/>
                                          </p:stCondLst>
                                        </p:cTn>
                                        <p:tgtEl>
                                          <p:spTgt spid="8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82"/>
                                        </p:tgtEl>
                                        <p:attrNameLst>
                                          <p:attrName>ppt_x</p:attrName>
                                          <p:attrName>ppt_y</p:attrName>
                                        </p:attrNameLst>
                                      </p:cBhvr>
                                    </p:animMotion>
                                    <p:animEffect transition="in" filter="fade">
                                      <p:cBhvr>
                                        <p:cTn id="34" dur="1000"/>
                                        <p:tgtEl>
                                          <p:spTgt spid="82"/>
                                        </p:tgtEl>
                                      </p:cBhvr>
                                    </p:animEffect>
                                  </p:childTnLst>
                                </p:cTn>
                              </p:par>
                            </p:childTnLst>
                          </p:cTn>
                        </p:par>
                        <p:par>
                          <p:cTn id="35" fill="hold">
                            <p:stCondLst>
                              <p:cond delay="3500"/>
                            </p:stCondLst>
                            <p:childTnLst>
                              <p:par>
                                <p:cTn id="36" presetID="49" presetClass="entr" presetSubtype="0" decel="10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p:cTn id="38" dur="500" fill="hold"/>
                                        <p:tgtEl>
                                          <p:spTgt spid="48"/>
                                        </p:tgtEl>
                                        <p:attrNameLst>
                                          <p:attrName>ppt_w</p:attrName>
                                        </p:attrNameLst>
                                      </p:cBhvr>
                                      <p:tavLst>
                                        <p:tav tm="0">
                                          <p:val>
                                            <p:fltVal val="0"/>
                                          </p:val>
                                        </p:tav>
                                        <p:tav tm="100000">
                                          <p:val>
                                            <p:strVal val="#ppt_w"/>
                                          </p:val>
                                        </p:tav>
                                      </p:tavLst>
                                    </p:anim>
                                    <p:anim calcmode="lin" valueType="num">
                                      <p:cBhvr>
                                        <p:cTn id="39" dur="500" fill="hold"/>
                                        <p:tgtEl>
                                          <p:spTgt spid="48"/>
                                        </p:tgtEl>
                                        <p:attrNameLst>
                                          <p:attrName>ppt_h</p:attrName>
                                        </p:attrNameLst>
                                      </p:cBhvr>
                                      <p:tavLst>
                                        <p:tav tm="0">
                                          <p:val>
                                            <p:fltVal val="0"/>
                                          </p:val>
                                        </p:tav>
                                        <p:tav tm="100000">
                                          <p:val>
                                            <p:strVal val="#ppt_h"/>
                                          </p:val>
                                        </p:tav>
                                      </p:tavLst>
                                    </p:anim>
                                    <p:anim calcmode="lin" valueType="num">
                                      <p:cBhvr>
                                        <p:cTn id="40" dur="500" fill="hold"/>
                                        <p:tgtEl>
                                          <p:spTgt spid="48"/>
                                        </p:tgtEl>
                                        <p:attrNameLst>
                                          <p:attrName>style.rotation</p:attrName>
                                        </p:attrNameLst>
                                      </p:cBhvr>
                                      <p:tavLst>
                                        <p:tav tm="0">
                                          <p:val>
                                            <p:fltVal val="360"/>
                                          </p:val>
                                        </p:tav>
                                        <p:tav tm="100000">
                                          <p:val>
                                            <p:fltVal val="0"/>
                                          </p:val>
                                        </p:tav>
                                      </p:tavLst>
                                    </p:anim>
                                    <p:animEffect transition="in" filter="fade">
                                      <p:cBhvr>
                                        <p:cTn id="41" dur="500"/>
                                        <p:tgtEl>
                                          <p:spTgt spid="48"/>
                                        </p:tgtEl>
                                      </p:cBhvr>
                                    </p:animEffect>
                                  </p:childTnLst>
                                </p:cTn>
                              </p:par>
                            </p:childTnLst>
                          </p:cTn>
                        </p:par>
                        <p:par>
                          <p:cTn id="42" fill="hold">
                            <p:stCondLst>
                              <p:cond delay="4000"/>
                            </p:stCondLst>
                            <p:childTnLst>
                              <p:par>
                                <p:cTn id="43" presetID="52" presetClass="entr" presetSubtype="0" fill="hold" grpId="0" nodeType="afterEffect">
                                  <p:stCondLst>
                                    <p:cond delay="0"/>
                                  </p:stCondLst>
                                  <p:childTnLst>
                                    <p:set>
                                      <p:cBhvr>
                                        <p:cTn id="44" dur="1" fill="hold">
                                          <p:stCondLst>
                                            <p:cond delay="0"/>
                                          </p:stCondLst>
                                        </p:cTn>
                                        <p:tgtEl>
                                          <p:spTgt spid="70"/>
                                        </p:tgtEl>
                                        <p:attrNameLst>
                                          <p:attrName>style.visibility</p:attrName>
                                        </p:attrNameLst>
                                      </p:cBhvr>
                                      <p:to>
                                        <p:strVal val="visible"/>
                                      </p:to>
                                    </p:set>
                                    <p:animScale>
                                      <p:cBhvr>
                                        <p:cTn id="45" dur="1000" decel="50000" fill="hold">
                                          <p:stCondLst>
                                            <p:cond delay="0"/>
                                          </p:stCondLst>
                                        </p:cTn>
                                        <p:tgtEl>
                                          <p:spTgt spid="7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70"/>
                                        </p:tgtEl>
                                        <p:attrNameLst>
                                          <p:attrName>ppt_x</p:attrName>
                                          <p:attrName>ppt_y</p:attrName>
                                        </p:attrNameLst>
                                      </p:cBhvr>
                                    </p:animMotion>
                                    <p:animEffect transition="in" filter="fade">
                                      <p:cBhvr>
                                        <p:cTn id="47" dur="1000"/>
                                        <p:tgtEl>
                                          <p:spTgt spid="70"/>
                                        </p:tgtEl>
                                      </p:cBhvr>
                                    </p:animEffect>
                                  </p:childTnLst>
                                </p:cTn>
                              </p:par>
                            </p:childTnLst>
                          </p:cTn>
                        </p:par>
                        <p:par>
                          <p:cTn id="48" fill="hold">
                            <p:stCondLst>
                              <p:cond delay="5000"/>
                            </p:stCondLst>
                            <p:childTnLst>
                              <p:par>
                                <p:cTn id="49" presetID="52" presetClass="entr" presetSubtype="0" fill="hold" nodeType="afterEffect">
                                  <p:stCondLst>
                                    <p:cond delay="0"/>
                                  </p:stCondLst>
                                  <p:childTnLst>
                                    <p:set>
                                      <p:cBhvr>
                                        <p:cTn id="50" dur="1" fill="hold">
                                          <p:stCondLst>
                                            <p:cond delay="0"/>
                                          </p:stCondLst>
                                        </p:cTn>
                                        <p:tgtEl>
                                          <p:spTgt spid="66"/>
                                        </p:tgtEl>
                                        <p:attrNameLst>
                                          <p:attrName>style.visibility</p:attrName>
                                        </p:attrNameLst>
                                      </p:cBhvr>
                                      <p:to>
                                        <p:strVal val="visible"/>
                                      </p:to>
                                    </p:set>
                                    <p:animScale>
                                      <p:cBhvr>
                                        <p:cTn id="51" dur="1000" decel="50000" fill="hold">
                                          <p:stCondLst>
                                            <p:cond delay="0"/>
                                          </p:stCondLst>
                                        </p:cTn>
                                        <p:tgtEl>
                                          <p:spTgt spid="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2" dur="1000" decel="50000" fill="hold">
                                          <p:stCondLst>
                                            <p:cond delay="0"/>
                                          </p:stCondLst>
                                        </p:cTn>
                                        <p:tgtEl>
                                          <p:spTgt spid="66"/>
                                        </p:tgtEl>
                                        <p:attrNameLst>
                                          <p:attrName>ppt_x</p:attrName>
                                          <p:attrName>ppt_y</p:attrName>
                                        </p:attrNameLst>
                                      </p:cBhvr>
                                    </p:animMotion>
                                    <p:animEffect transition="in" filter="fade">
                                      <p:cBhvr>
                                        <p:cTn id="53" dur="1000"/>
                                        <p:tgtEl>
                                          <p:spTgt spid="66"/>
                                        </p:tgtEl>
                                      </p:cBhvr>
                                    </p:animEffect>
                                  </p:childTnLst>
                                </p:cTn>
                              </p:par>
                            </p:childTnLst>
                          </p:cTn>
                        </p:par>
                        <p:par>
                          <p:cTn id="54" fill="hold">
                            <p:stCondLst>
                              <p:cond delay="6000"/>
                            </p:stCondLst>
                            <p:childTnLst>
                              <p:par>
                                <p:cTn id="55" presetID="49" presetClass="entr" presetSubtype="0" decel="10000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 calcmode="lin" valueType="num">
                                      <p:cBhvr>
                                        <p:cTn id="57" dur="500" fill="hold"/>
                                        <p:tgtEl>
                                          <p:spTgt spid="49"/>
                                        </p:tgtEl>
                                        <p:attrNameLst>
                                          <p:attrName>ppt_w</p:attrName>
                                        </p:attrNameLst>
                                      </p:cBhvr>
                                      <p:tavLst>
                                        <p:tav tm="0">
                                          <p:val>
                                            <p:fltVal val="0"/>
                                          </p:val>
                                        </p:tav>
                                        <p:tav tm="100000">
                                          <p:val>
                                            <p:strVal val="#ppt_w"/>
                                          </p:val>
                                        </p:tav>
                                      </p:tavLst>
                                    </p:anim>
                                    <p:anim calcmode="lin" valueType="num">
                                      <p:cBhvr>
                                        <p:cTn id="58" dur="500" fill="hold"/>
                                        <p:tgtEl>
                                          <p:spTgt spid="49"/>
                                        </p:tgtEl>
                                        <p:attrNameLst>
                                          <p:attrName>ppt_h</p:attrName>
                                        </p:attrNameLst>
                                      </p:cBhvr>
                                      <p:tavLst>
                                        <p:tav tm="0">
                                          <p:val>
                                            <p:fltVal val="0"/>
                                          </p:val>
                                        </p:tav>
                                        <p:tav tm="100000">
                                          <p:val>
                                            <p:strVal val="#ppt_h"/>
                                          </p:val>
                                        </p:tav>
                                      </p:tavLst>
                                    </p:anim>
                                    <p:anim calcmode="lin" valueType="num">
                                      <p:cBhvr>
                                        <p:cTn id="59" dur="500" fill="hold"/>
                                        <p:tgtEl>
                                          <p:spTgt spid="49"/>
                                        </p:tgtEl>
                                        <p:attrNameLst>
                                          <p:attrName>style.rotation</p:attrName>
                                        </p:attrNameLst>
                                      </p:cBhvr>
                                      <p:tavLst>
                                        <p:tav tm="0">
                                          <p:val>
                                            <p:fltVal val="360"/>
                                          </p:val>
                                        </p:tav>
                                        <p:tav tm="100000">
                                          <p:val>
                                            <p:fltVal val="0"/>
                                          </p:val>
                                        </p:tav>
                                      </p:tavLst>
                                    </p:anim>
                                    <p:animEffect transition="in" filter="fade">
                                      <p:cBhvr>
                                        <p:cTn id="60" dur="500"/>
                                        <p:tgtEl>
                                          <p:spTgt spid="49"/>
                                        </p:tgtEl>
                                      </p:cBhvr>
                                    </p:animEffect>
                                  </p:childTnLst>
                                </p:cTn>
                              </p:par>
                            </p:childTnLst>
                          </p:cTn>
                        </p:par>
                        <p:par>
                          <p:cTn id="61" fill="hold">
                            <p:stCondLst>
                              <p:cond delay="6500"/>
                            </p:stCondLst>
                            <p:childTnLst>
                              <p:par>
                                <p:cTn id="62" presetID="52" presetClass="entr" presetSubtype="0" fill="hold" grpId="0" nodeType="afterEffect">
                                  <p:stCondLst>
                                    <p:cond delay="0"/>
                                  </p:stCondLst>
                                  <p:childTnLst>
                                    <p:set>
                                      <p:cBhvr>
                                        <p:cTn id="63" dur="1" fill="hold">
                                          <p:stCondLst>
                                            <p:cond delay="0"/>
                                          </p:stCondLst>
                                        </p:cTn>
                                        <p:tgtEl>
                                          <p:spTgt spid="71"/>
                                        </p:tgtEl>
                                        <p:attrNameLst>
                                          <p:attrName>style.visibility</p:attrName>
                                        </p:attrNameLst>
                                      </p:cBhvr>
                                      <p:to>
                                        <p:strVal val="visible"/>
                                      </p:to>
                                    </p:set>
                                    <p:animScale>
                                      <p:cBhvr>
                                        <p:cTn id="64" dur="1000" decel="50000" fill="hold">
                                          <p:stCondLst>
                                            <p:cond delay="0"/>
                                          </p:stCondLst>
                                        </p:cTn>
                                        <p:tgtEl>
                                          <p:spTgt spid="7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5" dur="1000" decel="50000" fill="hold">
                                          <p:stCondLst>
                                            <p:cond delay="0"/>
                                          </p:stCondLst>
                                        </p:cTn>
                                        <p:tgtEl>
                                          <p:spTgt spid="71"/>
                                        </p:tgtEl>
                                        <p:attrNameLst>
                                          <p:attrName>ppt_x</p:attrName>
                                          <p:attrName>ppt_y</p:attrName>
                                        </p:attrNameLst>
                                      </p:cBhvr>
                                    </p:animMotion>
                                    <p:animEffect transition="in" filter="fade">
                                      <p:cBhvr>
                                        <p:cTn id="66" dur="1000"/>
                                        <p:tgtEl>
                                          <p:spTgt spid="71"/>
                                        </p:tgtEl>
                                      </p:cBhvr>
                                    </p:animEffect>
                                  </p:childTnLst>
                                </p:cTn>
                              </p:par>
                            </p:childTnLst>
                          </p:cTn>
                        </p:par>
                        <p:par>
                          <p:cTn id="67" fill="hold">
                            <p:stCondLst>
                              <p:cond delay="7500"/>
                            </p:stCondLst>
                            <p:childTnLst>
                              <p:par>
                                <p:cTn id="68" presetID="52" presetClass="entr" presetSubtype="0" fill="hold" nodeType="afterEffect">
                                  <p:stCondLst>
                                    <p:cond delay="0"/>
                                  </p:stCondLst>
                                  <p:childTnLst>
                                    <p:set>
                                      <p:cBhvr>
                                        <p:cTn id="69" dur="1" fill="hold">
                                          <p:stCondLst>
                                            <p:cond delay="0"/>
                                          </p:stCondLst>
                                        </p:cTn>
                                        <p:tgtEl>
                                          <p:spTgt spid="67"/>
                                        </p:tgtEl>
                                        <p:attrNameLst>
                                          <p:attrName>style.visibility</p:attrName>
                                        </p:attrNameLst>
                                      </p:cBhvr>
                                      <p:to>
                                        <p:strVal val="visible"/>
                                      </p:to>
                                    </p:set>
                                    <p:animScale>
                                      <p:cBhvr>
                                        <p:cTn id="70" dur="1000" decel="50000" fill="hold">
                                          <p:stCondLst>
                                            <p:cond delay="0"/>
                                          </p:stCondLst>
                                        </p:cTn>
                                        <p:tgtEl>
                                          <p:spTgt spid="6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67"/>
                                        </p:tgtEl>
                                        <p:attrNameLst>
                                          <p:attrName>ppt_x</p:attrName>
                                          <p:attrName>ppt_y</p:attrName>
                                        </p:attrNameLst>
                                      </p:cBhvr>
                                    </p:animMotion>
                                    <p:animEffect transition="in" filter="fade">
                                      <p:cBhvr>
                                        <p:cTn id="72" dur="1000"/>
                                        <p:tgtEl>
                                          <p:spTgt spid="67"/>
                                        </p:tgtEl>
                                      </p:cBhvr>
                                    </p:animEffect>
                                  </p:childTnLst>
                                </p:cTn>
                              </p:par>
                            </p:childTnLst>
                          </p:cTn>
                        </p:par>
                        <p:par>
                          <p:cTn id="73" fill="hold">
                            <p:stCondLst>
                              <p:cond delay="8500"/>
                            </p:stCondLst>
                            <p:childTnLst>
                              <p:par>
                                <p:cTn id="74" presetID="49" presetClass="entr" presetSubtype="0" decel="100000"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 calcmode="lin" valueType="num">
                                      <p:cBhvr>
                                        <p:cTn id="78" dur="500" fill="hold"/>
                                        <p:tgtEl>
                                          <p:spTgt spid="50"/>
                                        </p:tgtEl>
                                        <p:attrNameLst>
                                          <p:attrName>style.rotation</p:attrName>
                                        </p:attrNameLst>
                                      </p:cBhvr>
                                      <p:tavLst>
                                        <p:tav tm="0">
                                          <p:val>
                                            <p:fltVal val="360"/>
                                          </p:val>
                                        </p:tav>
                                        <p:tav tm="100000">
                                          <p:val>
                                            <p:fltVal val="0"/>
                                          </p:val>
                                        </p:tav>
                                      </p:tavLst>
                                    </p:anim>
                                    <p:animEffect transition="in" filter="fade">
                                      <p:cBhvr>
                                        <p:cTn id="79" dur="500"/>
                                        <p:tgtEl>
                                          <p:spTgt spid="50"/>
                                        </p:tgtEl>
                                      </p:cBhvr>
                                    </p:animEffect>
                                  </p:childTnLst>
                                </p:cTn>
                              </p:par>
                            </p:childTnLst>
                          </p:cTn>
                        </p:par>
                        <p:par>
                          <p:cTn id="80" fill="hold">
                            <p:stCondLst>
                              <p:cond delay="9000"/>
                            </p:stCondLst>
                            <p:childTnLst>
                              <p:par>
                                <p:cTn id="81" presetID="52" presetClass="entr" presetSubtype="0" fill="hold" grpId="0" nodeType="afterEffect">
                                  <p:stCondLst>
                                    <p:cond delay="0"/>
                                  </p:stCondLst>
                                  <p:childTnLst>
                                    <p:set>
                                      <p:cBhvr>
                                        <p:cTn id="82" dur="1" fill="hold">
                                          <p:stCondLst>
                                            <p:cond delay="0"/>
                                          </p:stCondLst>
                                        </p:cTn>
                                        <p:tgtEl>
                                          <p:spTgt spid="72"/>
                                        </p:tgtEl>
                                        <p:attrNameLst>
                                          <p:attrName>style.visibility</p:attrName>
                                        </p:attrNameLst>
                                      </p:cBhvr>
                                      <p:to>
                                        <p:strVal val="visible"/>
                                      </p:to>
                                    </p:set>
                                    <p:animScale>
                                      <p:cBhvr>
                                        <p:cTn id="83" dur="1000" decel="50000" fill="hold">
                                          <p:stCondLst>
                                            <p:cond delay="0"/>
                                          </p:stCondLst>
                                        </p:cTn>
                                        <p:tgtEl>
                                          <p:spTgt spid="7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4" dur="1000" decel="50000" fill="hold">
                                          <p:stCondLst>
                                            <p:cond delay="0"/>
                                          </p:stCondLst>
                                        </p:cTn>
                                        <p:tgtEl>
                                          <p:spTgt spid="72"/>
                                        </p:tgtEl>
                                        <p:attrNameLst>
                                          <p:attrName>ppt_x</p:attrName>
                                          <p:attrName>ppt_y</p:attrName>
                                        </p:attrNameLst>
                                      </p:cBhvr>
                                    </p:animMotion>
                                    <p:animEffect transition="in" filter="fade">
                                      <p:cBhvr>
                                        <p:cTn id="85" dur="1000"/>
                                        <p:tgtEl>
                                          <p:spTgt spid="72"/>
                                        </p:tgtEl>
                                      </p:cBhvr>
                                    </p:animEffect>
                                  </p:childTnLst>
                                </p:cTn>
                              </p:par>
                            </p:childTnLst>
                          </p:cTn>
                        </p:par>
                        <p:par>
                          <p:cTn id="86" fill="hold">
                            <p:stCondLst>
                              <p:cond delay="10000"/>
                            </p:stCondLst>
                            <p:childTnLst>
                              <p:par>
                                <p:cTn id="87" presetID="52"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Scale>
                                      <p:cBhvr>
                                        <p:cTn id="89" dur="1000" decel="50000" fill="hold">
                                          <p:stCondLst>
                                            <p:cond delay="0"/>
                                          </p:stCondLst>
                                        </p:cTn>
                                        <p:tgtEl>
                                          <p:spTgt spid="6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0" dur="1000" decel="50000" fill="hold">
                                          <p:stCondLst>
                                            <p:cond delay="0"/>
                                          </p:stCondLst>
                                        </p:cTn>
                                        <p:tgtEl>
                                          <p:spTgt spid="68"/>
                                        </p:tgtEl>
                                        <p:attrNameLst>
                                          <p:attrName>ppt_x</p:attrName>
                                          <p:attrName>ppt_y</p:attrName>
                                        </p:attrNameLst>
                                      </p:cBhvr>
                                    </p:animMotion>
                                    <p:animEffect transition="in" filter="fade">
                                      <p:cBhvr>
                                        <p:cTn id="91" dur="1000"/>
                                        <p:tgtEl>
                                          <p:spTgt spid="68"/>
                                        </p:tgtEl>
                                      </p:cBhvr>
                                    </p:animEffect>
                                  </p:childTnLst>
                                </p:cTn>
                              </p:par>
                            </p:childTnLst>
                          </p:cTn>
                        </p:par>
                        <p:par>
                          <p:cTn id="92" fill="hold">
                            <p:stCondLst>
                              <p:cond delay="11000"/>
                            </p:stCondLst>
                            <p:childTnLst>
                              <p:par>
                                <p:cTn id="93" presetID="49" presetClass="entr" presetSubtype="0" decel="100000" fill="hold" grpId="0" nodeType="afterEffect">
                                  <p:stCondLst>
                                    <p:cond delay="0"/>
                                  </p:stCondLst>
                                  <p:childTnLst>
                                    <p:set>
                                      <p:cBhvr>
                                        <p:cTn id="94" dur="1" fill="hold">
                                          <p:stCondLst>
                                            <p:cond delay="0"/>
                                          </p:stCondLst>
                                        </p:cTn>
                                        <p:tgtEl>
                                          <p:spTgt spid="53"/>
                                        </p:tgtEl>
                                        <p:attrNameLst>
                                          <p:attrName>style.visibility</p:attrName>
                                        </p:attrNameLst>
                                      </p:cBhvr>
                                      <p:to>
                                        <p:strVal val="visible"/>
                                      </p:to>
                                    </p:set>
                                    <p:anim calcmode="lin" valueType="num">
                                      <p:cBhvr>
                                        <p:cTn id="95" dur="500" fill="hold"/>
                                        <p:tgtEl>
                                          <p:spTgt spid="53"/>
                                        </p:tgtEl>
                                        <p:attrNameLst>
                                          <p:attrName>ppt_w</p:attrName>
                                        </p:attrNameLst>
                                      </p:cBhvr>
                                      <p:tavLst>
                                        <p:tav tm="0">
                                          <p:val>
                                            <p:fltVal val="0"/>
                                          </p:val>
                                        </p:tav>
                                        <p:tav tm="100000">
                                          <p:val>
                                            <p:strVal val="#ppt_w"/>
                                          </p:val>
                                        </p:tav>
                                      </p:tavLst>
                                    </p:anim>
                                    <p:anim calcmode="lin" valueType="num">
                                      <p:cBhvr>
                                        <p:cTn id="96" dur="500" fill="hold"/>
                                        <p:tgtEl>
                                          <p:spTgt spid="53"/>
                                        </p:tgtEl>
                                        <p:attrNameLst>
                                          <p:attrName>ppt_h</p:attrName>
                                        </p:attrNameLst>
                                      </p:cBhvr>
                                      <p:tavLst>
                                        <p:tav tm="0">
                                          <p:val>
                                            <p:fltVal val="0"/>
                                          </p:val>
                                        </p:tav>
                                        <p:tav tm="100000">
                                          <p:val>
                                            <p:strVal val="#ppt_h"/>
                                          </p:val>
                                        </p:tav>
                                      </p:tavLst>
                                    </p:anim>
                                    <p:anim calcmode="lin" valueType="num">
                                      <p:cBhvr>
                                        <p:cTn id="97" dur="500" fill="hold"/>
                                        <p:tgtEl>
                                          <p:spTgt spid="53"/>
                                        </p:tgtEl>
                                        <p:attrNameLst>
                                          <p:attrName>style.rotation</p:attrName>
                                        </p:attrNameLst>
                                      </p:cBhvr>
                                      <p:tavLst>
                                        <p:tav tm="0">
                                          <p:val>
                                            <p:fltVal val="360"/>
                                          </p:val>
                                        </p:tav>
                                        <p:tav tm="100000">
                                          <p:val>
                                            <p:fltVal val="0"/>
                                          </p:val>
                                        </p:tav>
                                      </p:tavLst>
                                    </p:anim>
                                    <p:animEffect transition="in" filter="fade">
                                      <p:cBhvr>
                                        <p:cTn id="98" dur="500"/>
                                        <p:tgtEl>
                                          <p:spTgt spid="53"/>
                                        </p:tgtEl>
                                      </p:cBhvr>
                                    </p:animEffect>
                                  </p:childTnLst>
                                </p:cTn>
                              </p:par>
                            </p:childTnLst>
                          </p:cTn>
                        </p:par>
                        <p:par>
                          <p:cTn id="99" fill="hold">
                            <p:stCondLst>
                              <p:cond delay="11500"/>
                            </p:stCondLst>
                            <p:childTnLst>
                              <p:par>
                                <p:cTn id="100" presetID="52" presetClass="entr" presetSubtype="0" fill="hold" grpId="0" nodeType="afterEffect">
                                  <p:stCondLst>
                                    <p:cond delay="0"/>
                                  </p:stCondLst>
                                  <p:childTnLst>
                                    <p:set>
                                      <p:cBhvr>
                                        <p:cTn id="101" dur="1" fill="hold">
                                          <p:stCondLst>
                                            <p:cond delay="0"/>
                                          </p:stCondLst>
                                        </p:cTn>
                                        <p:tgtEl>
                                          <p:spTgt spid="73"/>
                                        </p:tgtEl>
                                        <p:attrNameLst>
                                          <p:attrName>style.visibility</p:attrName>
                                        </p:attrNameLst>
                                      </p:cBhvr>
                                      <p:to>
                                        <p:strVal val="visible"/>
                                      </p:to>
                                    </p:set>
                                    <p:animScale>
                                      <p:cBhvr>
                                        <p:cTn id="102" dur="1000" decel="50000" fill="hold">
                                          <p:stCondLst>
                                            <p:cond delay="0"/>
                                          </p:stCondLst>
                                        </p:cTn>
                                        <p:tgtEl>
                                          <p:spTgt spid="7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3" dur="1000" decel="50000" fill="hold">
                                          <p:stCondLst>
                                            <p:cond delay="0"/>
                                          </p:stCondLst>
                                        </p:cTn>
                                        <p:tgtEl>
                                          <p:spTgt spid="73"/>
                                        </p:tgtEl>
                                        <p:attrNameLst>
                                          <p:attrName>ppt_x</p:attrName>
                                          <p:attrName>ppt_y</p:attrName>
                                        </p:attrNameLst>
                                      </p:cBhvr>
                                    </p:animMotion>
                                    <p:animEffect transition="in" filter="fade">
                                      <p:cBhvr>
                                        <p:cTn id="104" dur="1000"/>
                                        <p:tgtEl>
                                          <p:spTgt spid="73"/>
                                        </p:tgtEl>
                                      </p:cBhvr>
                                    </p:animEffect>
                                  </p:childTnLst>
                                </p:cTn>
                              </p:par>
                            </p:childTnLst>
                          </p:cTn>
                        </p:par>
                        <p:par>
                          <p:cTn id="105" fill="hold">
                            <p:stCondLst>
                              <p:cond delay="12500"/>
                            </p:stCondLst>
                            <p:childTnLst>
                              <p:par>
                                <p:cTn id="106" presetID="52" presetClass="entr" presetSubtype="0" fill="hold" nodeType="afterEffect">
                                  <p:stCondLst>
                                    <p:cond delay="0"/>
                                  </p:stCondLst>
                                  <p:childTnLst>
                                    <p:set>
                                      <p:cBhvr>
                                        <p:cTn id="107" dur="1" fill="hold">
                                          <p:stCondLst>
                                            <p:cond delay="0"/>
                                          </p:stCondLst>
                                        </p:cTn>
                                        <p:tgtEl>
                                          <p:spTgt spid="69"/>
                                        </p:tgtEl>
                                        <p:attrNameLst>
                                          <p:attrName>style.visibility</p:attrName>
                                        </p:attrNameLst>
                                      </p:cBhvr>
                                      <p:to>
                                        <p:strVal val="visible"/>
                                      </p:to>
                                    </p:set>
                                    <p:animScale>
                                      <p:cBhvr>
                                        <p:cTn id="108"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9" dur="1000" decel="50000" fill="hold">
                                          <p:stCondLst>
                                            <p:cond delay="0"/>
                                          </p:stCondLst>
                                        </p:cTn>
                                        <p:tgtEl>
                                          <p:spTgt spid="69"/>
                                        </p:tgtEl>
                                        <p:attrNameLst>
                                          <p:attrName>ppt_x</p:attrName>
                                          <p:attrName>ppt_y</p:attrName>
                                        </p:attrNameLst>
                                      </p:cBhvr>
                                    </p:animMotion>
                                    <p:animEffect transition="in" filter="fade">
                                      <p:cBhvr>
                                        <p:cTn id="110"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8" grpId="0" animBg="1"/>
      <p:bldP spid="49" grpId="0" animBg="1"/>
      <p:bldP spid="50" grpId="0" animBg="1"/>
      <p:bldP spid="53" grpId="0" animBg="1"/>
      <p:bldP spid="70" grpId="0" animBg="1"/>
      <p:bldP spid="71" grpId="0" animBg="1"/>
      <p:bldP spid="72" grpId="0" animBg="1"/>
      <p:bldP spid="73" grpId="0" animBg="1"/>
      <p:bldP spid="85" grpId="0" animBg="1"/>
      <p:bldP spid="10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2891</TotalTime>
  <Words>1221</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Helvetica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575</cp:revision>
  <dcterms:created xsi:type="dcterms:W3CDTF">2015-12-31T02:20:12Z</dcterms:created>
  <dcterms:modified xsi:type="dcterms:W3CDTF">2016-09-16T22:46:29Z</dcterms:modified>
</cp:coreProperties>
</file>