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0"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2627"/>
          <p:cNvGrpSpPr/>
          <p:nvPr/>
        </p:nvGrpSpPr>
        <p:grpSpPr>
          <a:xfrm>
            <a:off x="1062673" y="1526499"/>
            <a:ext cx="2960570" cy="3342150"/>
            <a:chOff x="0" y="-2"/>
            <a:chExt cx="4943407" cy="5580556"/>
          </a:xfrm>
          <a:solidFill>
            <a:srgbClr val="00B0F0"/>
          </a:solidFill>
          <a:effectLst>
            <a:outerShdw blurRad="50800" dist="38100" dir="2700000" algn="tl" rotWithShape="0">
              <a:prstClr val="black">
                <a:alpha val="40000"/>
              </a:prstClr>
            </a:outerShdw>
          </a:effectLst>
        </p:grpSpPr>
        <p:sp>
          <p:nvSpPr>
            <p:cNvPr id="14" name="Shape 2622"/>
            <p:cNvSpPr/>
            <p:nvPr/>
          </p:nvSpPr>
          <p:spPr>
            <a:xfrm>
              <a:off x="0" y="446474"/>
              <a:ext cx="2493651" cy="2457275"/>
            </a:xfrm>
            <a:custGeom>
              <a:avLst/>
              <a:gdLst/>
              <a:ahLst/>
              <a:cxnLst>
                <a:cxn ang="0">
                  <a:pos x="wd2" y="hd2"/>
                </a:cxn>
                <a:cxn ang="5400000">
                  <a:pos x="wd2" y="hd2"/>
                </a:cxn>
                <a:cxn ang="10800000">
                  <a:pos x="wd2" y="hd2"/>
                </a:cxn>
                <a:cxn ang="16200000">
                  <a:pos x="wd2" y="hd2"/>
                </a:cxn>
              </a:cxnLst>
              <a:rect l="0" t="0" r="r" b="b"/>
              <a:pathLst>
                <a:path w="21600" h="21587" extrusionOk="0">
                  <a:moveTo>
                    <a:pt x="0" y="21587"/>
                  </a:moveTo>
                  <a:cubicBezTo>
                    <a:pt x="1134" y="20897"/>
                    <a:pt x="2396" y="20454"/>
                    <a:pt x="3708" y="20284"/>
                  </a:cubicBezTo>
                  <a:cubicBezTo>
                    <a:pt x="5829" y="20011"/>
                    <a:pt x="7980" y="20458"/>
                    <a:pt x="9823" y="21558"/>
                  </a:cubicBezTo>
                  <a:cubicBezTo>
                    <a:pt x="11215" y="20795"/>
                    <a:pt x="12739" y="20313"/>
                    <a:pt x="14312" y="20136"/>
                  </a:cubicBezTo>
                  <a:cubicBezTo>
                    <a:pt x="16830" y="19854"/>
                    <a:pt x="19374" y="20360"/>
                    <a:pt x="21600" y="21587"/>
                  </a:cubicBezTo>
                  <a:lnTo>
                    <a:pt x="21600" y="0"/>
                  </a:lnTo>
                  <a:cubicBezTo>
                    <a:pt x="16751" y="-13"/>
                    <a:pt x="12041" y="1642"/>
                    <a:pt x="8239" y="4694"/>
                  </a:cubicBezTo>
                  <a:cubicBezTo>
                    <a:pt x="3137" y="8790"/>
                    <a:pt x="114" y="14989"/>
                    <a:pt x="0" y="21587"/>
                  </a:cubicBezTo>
                  <a:close/>
                </a:path>
              </a:pathLst>
            </a:custGeom>
            <a:grp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15" name="Shape 2623"/>
            <p:cNvSpPr/>
            <p:nvPr/>
          </p:nvSpPr>
          <p:spPr>
            <a:xfrm>
              <a:off x="2449755" y="446478"/>
              <a:ext cx="2493652" cy="2457275"/>
            </a:xfrm>
            <a:custGeom>
              <a:avLst/>
              <a:gdLst/>
              <a:ahLst/>
              <a:cxnLst>
                <a:cxn ang="0">
                  <a:pos x="wd2" y="hd2"/>
                </a:cxn>
                <a:cxn ang="5400000">
                  <a:pos x="wd2" y="hd2"/>
                </a:cxn>
                <a:cxn ang="10800000">
                  <a:pos x="wd2" y="hd2"/>
                </a:cxn>
                <a:cxn ang="16200000">
                  <a:pos x="wd2" y="hd2"/>
                </a:cxn>
              </a:cxnLst>
              <a:rect l="0" t="0" r="r" b="b"/>
              <a:pathLst>
                <a:path w="21600" h="21587" extrusionOk="0">
                  <a:moveTo>
                    <a:pt x="21600" y="21587"/>
                  </a:moveTo>
                  <a:cubicBezTo>
                    <a:pt x="20466" y="20897"/>
                    <a:pt x="19204" y="20454"/>
                    <a:pt x="17892" y="20284"/>
                  </a:cubicBezTo>
                  <a:cubicBezTo>
                    <a:pt x="15771" y="20011"/>
                    <a:pt x="13620" y="20458"/>
                    <a:pt x="11777" y="21558"/>
                  </a:cubicBezTo>
                  <a:cubicBezTo>
                    <a:pt x="10385" y="20795"/>
                    <a:pt x="8861" y="20313"/>
                    <a:pt x="7288" y="20136"/>
                  </a:cubicBezTo>
                  <a:cubicBezTo>
                    <a:pt x="4770" y="19854"/>
                    <a:pt x="2226" y="20360"/>
                    <a:pt x="0" y="21587"/>
                  </a:cubicBezTo>
                  <a:lnTo>
                    <a:pt x="0" y="0"/>
                  </a:lnTo>
                  <a:cubicBezTo>
                    <a:pt x="4849" y="-13"/>
                    <a:pt x="9559" y="1642"/>
                    <a:pt x="13361" y="4694"/>
                  </a:cubicBezTo>
                  <a:cubicBezTo>
                    <a:pt x="18463" y="8790"/>
                    <a:pt x="21486" y="14989"/>
                    <a:pt x="21600" y="21587"/>
                  </a:cubicBezTo>
                  <a:close/>
                </a:path>
              </a:pathLst>
            </a:custGeom>
            <a:grp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16" name="Shape 2624"/>
            <p:cNvSpPr/>
            <p:nvPr/>
          </p:nvSpPr>
          <p:spPr>
            <a:xfrm>
              <a:off x="2410075" y="2653498"/>
              <a:ext cx="127636" cy="2040231"/>
            </a:xfrm>
            <a:prstGeom prst="rect">
              <a:avLst/>
            </a:prstGeom>
            <a:grpFill/>
            <a:ln w="12700" cap="flat">
              <a:no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17" name="Shape 2625"/>
            <p:cNvSpPr/>
            <p:nvPr/>
          </p:nvSpPr>
          <p:spPr>
            <a:xfrm rot="10800000">
              <a:off x="2432322" y="-2"/>
              <a:ext cx="75464" cy="547483"/>
            </a:xfrm>
            <a:custGeom>
              <a:avLst/>
              <a:gdLst/>
              <a:ahLst/>
              <a:cxnLst>
                <a:cxn ang="0">
                  <a:pos x="wd2" y="hd2"/>
                </a:cxn>
                <a:cxn ang="5400000">
                  <a:pos x="wd2" y="hd2"/>
                </a:cxn>
                <a:cxn ang="10800000">
                  <a:pos x="wd2" y="hd2"/>
                </a:cxn>
                <a:cxn ang="16200000">
                  <a:pos x="wd2" y="hd2"/>
                </a:cxn>
              </a:cxnLst>
              <a:rect l="0" t="0" r="r" b="b"/>
              <a:pathLst>
                <a:path w="21600" h="21600" extrusionOk="0">
                  <a:moveTo>
                    <a:pt x="0" y="142"/>
                  </a:moveTo>
                  <a:lnTo>
                    <a:pt x="10271" y="21600"/>
                  </a:lnTo>
                  <a:lnTo>
                    <a:pt x="21600" y="0"/>
                  </a:lnTo>
                  <a:lnTo>
                    <a:pt x="0" y="142"/>
                  </a:lnTo>
                  <a:close/>
                </a:path>
              </a:pathLst>
            </a:custGeom>
            <a:grp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18" name="Shape 2626"/>
            <p:cNvSpPr/>
            <p:nvPr/>
          </p:nvSpPr>
          <p:spPr>
            <a:xfrm>
              <a:off x="1792493" y="4652784"/>
              <a:ext cx="764730" cy="927770"/>
            </a:xfrm>
            <a:custGeom>
              <a:avLst/>
              <a:gdLst/>
              <a:ahLst/>
              <a:cxnLst>
                <a:cxn ang="0">
                  <a:pos x="wd2" y="hd2"/>
                </a:cxn>
                <a:cxn ang="5400000">
                  <a:pos x="wd2" y="hd2"/>
                </a:cxn>
                <a:cxn ang="10800000">
                  <a:pos x="wd2" y="hd2"/>
                </a:cxn>
                <a:cxn ang="16200000">
                  <a:pos x="wd2" y="hd2"/>
                </a:cxn>
              </a:cxnLst>
              <a:rect l="0" t="0" r="r" b="b"/>
              <a:pathLst>
                <a:path w="21444" h="21556" extrusionOk="0">
                  <a:moveTo>
                    <a:pt x="16622" y="0"/>
                  </a:moveTo>
                  <a:lnTo>
                    <a:pt x="21443" y="0"/>
                  </a:lnTo>
                  <a:lnTo>
                    <a:pt x="21443" y="12555"/>
                  </a:lnTo>
                  <a:cubicBezTo>
                    <a:pt x="21528" y="17475"/>
                    <a:pt x="16766" y="21513"/>
                    <a:pt x="10828" y="21556"/>
                  </a:cubicBezTo>
                  <a:cubicBezTo>
                    <a:pt x="4812" y="21600"/>
                    <a:pt x="-72" y="17539"/>
                    <a:pt x="1" y="12555"/>
                  </a:cubicBezTo>
                  <a:lnTo>
                    <a:pt x="1" y="9942"/>
                  </a:lnTo>
                  <a:cubicBezTo>
                    <a:pt x="845" y="9483"/>
                    <a:pt x="1853" y="9278"/>
                    <a:pt x="2857" y="9361"/>
                  </a:cubicBezTo>
                  <a:cubicBezTo>
                    <a:pt x="3563" y="9419"/>
                    <a:pt x="4240" y="9619"/>
                    <a:pt x="4831" y="9942"/>
                  </a:cubicBezTo>
                  <a:lnTo>
                    <a:pt x="4831" y="12975"/>
                  </a:lnTo>
                  <a:cubicBezTo>
                    <a:pt x="4992" y="15540"/>
                    <a:pt x="7563" y="17544"/>
                    <a:pt x="10663" y="17522"/>
                  </a:cubicBezTo>
                  <a:cubicBezTo>
                    <a:pt x="13722" y="17500"/>
                    <a:pt x="16231" y="15506"/>
                    <a:pt x="16384" y="12975"/>
                  </a:cubicBezTo>
                  <a:lnTo>
                    <a:pt x="16622" y="0"/>
                  </a:lnTo>
                  <a:close/>
                </a:path>
              </a:pathLst>
            </a:custGeom>
            <a:grp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grpSp>
      <p:grpSp>
        <p:nvGrpSpPr>
          <p:cNvPr id="36" name="Group 2627"/>
          <p:cNvGrpSpPr/>
          <p:nvPr/>
        </p:nvGrpSpPr>
        <p:grpSpPr>
          <a:xfrm>
            <a:off x="4623676" y="1505057"/>
            <a:ext cx="2960567" cy="3342149"/>
            <a:chOff x="0" y="0"/>
            <a:chExt cx="4943405" cy="5580554"/>
          </a:xfrm>
          <a:solidFill>
            <a:srgbClr val="ED7D31"/>
          </a:solidFill>
          <a:effectLst>
            <a:outerShdw blurRad="50800" dist="38100" dir="2700000" algn="tl" rotWithShape="0">
              <a:prstClr val="black">
                <a:alpha val="40000"/>
              </a:prstClr>
            </a:outerShdw>
          </a:effectLst>
        </p:grpSpPr>
        <p:sp>
          <p:nvSpPr>
            <p:cNvPr id="38" name="Shape 2622"/>
            <p:cNvSpPr/>
            <p:nvPr/>
          </p:nvSpPr>
          <p:spPr>
            <a:xfrm>
              <a:off x="-1" y="446475"/>
              <a:ext cx="2493653" cy="2457275"/>
            </a:xfrm>
            <a:custGeom>
              <a:avLst/>
              <a:gdLst/>
              <a:ahLst/>
              <a:cxnLst>
                <a:cxn ang="0">
                  <a:pos x="wd2" y="hd2"/>
                </a:cxn>
                <a:cxn ang="5400000">
                  <a:pos x="wd2" y="hd2"/>
                </a:cxn>
                <a:cxn ang="10800000">
                  <a:pos x="wd2" y="hd2"/>
                </a:cxn>
                <a:cxn ang="16200000">
                  <a:pos x="wd2" y="hd2"/>
                </a:cxn>
              </a:cxnLst>
              <a:rect l="0" t="0" r="r" b="b"/>
              <a:pathLst>
                <a:path w="21600" h="21587" extrusionOk="0">
                  <a:moveTo>
                    <a:pt x="0" y="21587"/>
                  </a:moveTo>
                  <a:cubicBezTo>
                    <a:pt x="1134" y="20897"/>
                    <a:pt x="2396" y="20454"/>
                    <a:pt x="3708" y="20284"/>
                  </a:cubicBezTo>
                  <a:cubicBezTo>
                    <a:pt x="5829" y="20011"/>
                    <a:pt x="7980" y="20458"/>
                    <a:pt x="9823" y="21558"/>
                  </a:cubicBezTo>
                  <a:cubicBezTo>
                    <a:pt x="11215" y="20795"/>
                    <a:pt x="12739" y="20313"/>
                    <a:pt x="14312" y="20136"/>
                  </a:cubicBezTo>
                  <a:cubicBezTo>
                    <a:pt x="16830" y="19854"/>
                    <a:pt x="19374" y="20360"/>
                    <a:pt x="21600" y="21587"/>
                  </a:cubicBezTo>
                  <a:lnTo>
                    <a:pt x="21600" y="0"/>
                  </a:lnTo>
                  <a:cubicBezTo>
                    <a:pt x="16751" y="-13"/>
                    <a:pt x="12041" y="1642"/>
                    <a:pt x="8239" y="4694"/>
                  </a:cubicBezTo>
                  <a:cubicBezTo>
                    <a:pt x="3137" y="8790"/>
                    <a:pt x="114" y="14989"/>
                    <a:pt x="0" y="21587"/>
                  </a:cubicBezTo>
                  <a:close/>
                </a:path>
              </a:pathLst>
            </a:custGeom>
            <a:grp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39" name="Shape 2623"/>
            <p:cNvSpPr/>
            <p:nvPr/>
          </p:nvSpPr>
          <p:spPr>
            <a:xfrm>
              <a:off x="2449754" y="446478"/>
              <a:ext cx="2493652" cy="2457275"/>
            </a:xfrm>
            <a:custGeom>
              <a:avLst/>
              <a:gdLst/>
              <a:ahLst/>
              <a:cxnLst>
                <a:cxn ang="0">
                  <a:pos x="wd2" y="hd2"/>
                </a:cxn>
                <a:cxn ang="5400000">
                  <a:pos x="wd2" y="hd2"/>
                </a:cxn>
                <a:cxn ang="10800000">
                  <a:pos x="wd2" y="hd2"/>
                </a:cxn>
                <a:cxn ang="16200000">
                  <a:pos x="wd2" y="hd2"/>
                </a:cxn>
              </a:cxnLst>
              <a:rect l="0" t="0" r="r" b="b"/>
              <a:pathLst>
                <a:path w="21600" h="21587" extrusionOk="0">
                  <a:moveTo>
                    <a:pt x="21600" y="21587"/>
                  </a:moveTo>
                  <a:cubicBezTo>
                    <a:pt x="20466" y="20897"/>
                    <a:pt x="19204" y="20454"/>
                    <a:pt x="17892" y="20284"/>
                  </a:cubicBezTo>
                  <a:cubicBezTo>
                    <a:pt x="15771" y="20011"/>
                    <a:pt x="13620" y="20458"/>
                    <a:pt x="11777" y="21558"/>
                  </a:cubicBezTo>
                  <a:cubicBezTo>
                    <a:pt x="10385" y="20795"/>
                    <a:pt x="8861" y="20313"/>
                    <a:pt x="7288" y="20136"/>
                  </a:cubicBezTo>
                  <a:cubicBezTo>
                    <a:pt x="4770" y="19854"/>
                    <a:pt x="2226" y="20360"/>
                    <a:pt x="0" y="21587"/>
                  </a:cubicBezTo>
                  <a:lnTo>
                    <a:pt x="0" y="0"/>
                  </a:lnTo>
                  <a:cubicBezTo>
                    <a:pt x="4849" y="-13"/>
                    <a:pt x="9559" y="1642"/>
                    <a:pt x="13361" y="4694"/>
                  </a:cubicBezTo>
                  <a:cubicBezTo>
                    <a:pt x="18463" y="8790"/>
                    <a:pt x="21486" y="14989"/>
                    <a:pt x="21600" y="21587"/>
                  </a:cubicBezTo>
                  <a:close/>
                </a:path>
              </a:pathLst>
            </a:custGeom>
            <a:grp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40" name="Shape 2624"/>
            <p:cNvSpPr/>
            <p:nvPr/>
          </p:nvSpPr>
          <p:spPr>
            <a:xfrm>
              <a:off x="2410075" y="2653499"/>
              <a:ext cx="127636" cy="2040231"/>
            </a:xfrm>
            <a:prstGeom prst="rect">
              <a:avLst/>
            </a:prstGeom>
            <a:grpFill/>
            <a:ln w="12700" cap="flat">
              <a:no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41" name="Shape 2625"/>
            <p:cNvSpPr/>
            <p:nvPr/>
          </p:nvSpPr>
          <p:spPr>
            <a:xfrm rot="10800000">
              <a:off x="2432323" y="-1"/>
              <a:ext cx="75464" cy="547483"/>
            </a:xfrm>
            <a:custGeom>
              <a:avLst/>
              <a:gdLst/>
              <a:ahLst/>
              <a:cxnLst>
                <a:cxn ang="0">
                  <a:pos x="wd2" y="hd2"/>
                </a:cxn>
                <a:cxn ang="5400000">
                  <a:pos x="wd2" y="hd2"/>
                </a:cxn>
                <a:cxn ang="10800000">
                  <a:pos x="wd2" y="hd2"/>
                </a:cxn>
                <a:cxn ang="16200000">
                  <a:pos x="wd2" y="hd2"/>
                </a:cxn>
              </a:cxnLst>
              <a:rect l="0" t="0" r="r" b="b"/>
              <a:pathLst>
                <a:path w="21600" h="21600" extrusionOk="0">
                  <a:moveTo>
                    <a:pt x="0" y="142"/>
                  </a:moveTo>
                  <a:lnTo>
                    <a:pt x="10271" y="21600"/>
                  </a:lnTo>
                  <a:lnTo>
                    <a:pt x="21600" y="0"/>
                  </a:lnTo>
                  <a:lnTo>
                    <a:pt x="0" y="142"/>
                  </a:lnTo>
                  <a:close/>
                </a:path>
              </a:pathLst>
            </a:custGeom>
            <a:grp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42" name="Shape 2626"/>
            <p:cNvSpPr/>
            <p:nvPr/>
          </p:nvSpPr>
          <p:spPr>
            <a:xfrm>
              <a:off x="1792493" y="4652784"/>
              <a:ext cx="764730" cy="927770"/>
            </a:xfrm>
            <a:custGeom>
              <a:avLst/>
              <a:gdLst/>
              <a:ahLst/>
              <a:cxnLst>
                <a:cxn ang="0">
                  <a:pos x="wd2" y="hd2"/>
                </a:cxn>
                <a:cxn ang="5400000">
                  <a:pos x="wd2" y="hd2"/>
                </a:cxn>
                <a:cxn ang="10800000">
                  <a:pos x="wd2" y="hd2"/>
                </a:cxn>
                <a:cxn ang="16200000">
                  <a:pos x="wd2" y="hd2"/>
                </a:cxn>
              </a:cxnLst>
              <a:rect l="0" t="0" r="r" b="b"/>
              <a:pathLst>
                <a:path w="21444" h="21556" extrusionOk="0">
                  <a:moveTo>
                    <a:pt x="16622" y="0"/>
                  </a:moveTo>
                  <a:lnTo>
                    <a:pt x="21443" y="0"/>
                  </a:lnTo>
                  <a:lnTo>
                    <a:pt x="21443" y="12555"/>
                  </a:lnTo>
                  <a:cubicBezTo>
                    <a:pt x="21528" y="17475"/>
                    <a:pt x="16766" y="21513"/>
                    <a:pt x="10828" y="21556"/>
                  </a:cubicBezTo>
                  <a:cubicBezTo>
                    <a:pt x="4812" y="21600"/>
                    <a:pt x="-72" y="17539"/>
                    <a:pt x="1" y="12555"/>
                  </a:cubicBezTo>
                  <a:lnTo>
                    <a:pt x="1" y="9942"/>
                  </a:lnTo>
                  <a:cubicBezTo>
                    <a:pt x="845" y="9483"/>
                    <a:pt x="1853" y="9278"/>
                    <a:pt x="2857" y="9361"/>
                  </a:cubicBezTo>
                  <a:cubicBezTo>
                    <a:pt x="3563" y="9419"/>
                    <a:pt x="4240" y="9619"/>
                    <a:pt x="4831" y="9942"/>
                  </a:cubicBezTo>
                  <a:lnTo>
                    <a:pt x="4831" y="12975"/>
                  </a:lnTo>
                  <a:cubicBezTo>
                    <a:pt x="4992" y="15540"/>
                    <a:pt x="7563" y="17544"/>
                    <a:pt x="10663" y="17522"/>
                  </a:cubicBezTo>
                  <a:cubicBezTo>
                    <a:pt x="13722" y="17500"/>
                    <a:pt x="16231" y="15506"/>
                    <a:pt x="16384" y="12975"/>
                  </a:cubicBezTo>
                  <a:lnTo>
                    <a:pt x="16622" y="0"/>
                  </a:lnTo>
                  <a:close/>
                </a:path>
              </a:pathLst>
            </a:custGeom>
            <a:grp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grpSp>
      <p:grpSp>
        <p:nvGrpSpPr>
          <p:cNvPr id="45" name="Group 2627"/>
          <p:cNvGrpSpPr/>
          <p:nvPr/>
        </p:nvGrpSpPr>
        <p:grpSpPr>
          <a:xfrm>
            <a:off x="8174238" y="1505057"/>
            <a:ext cx="2960567" cy="3342149"/>
            <a:chOff x="0" y="0"/>
            <a:chExt cx="4943405" cy="5580554"/>
          </a:xfrm>
          <a:solidFill>
            <a:srgbClr val="A5A5A5"/>
          </a:solidFill>
          <a:effectLst>
            <a:outerShdw blurRad="50800" dist="38100" dir="2700000" algn="tl" rotWithShape="0">
              <a:prstClr val="black">
                <a:alpha val="40000"/>
              </a:prstClr>
            </a:outerShdw>
          </a:effectLst>
        </p:grpSpPr>
        <p:sp>
          <p:nvSpPr>
            <p:cNvPr id="67" name="Shape 2622"/>
            <p:cNvSpPr/>
            <p:nvPr/>
          </p:nvSpPr>
          <p:spPr>
            <a:xfrm>
              <a:off x="-1" y="446475"/>
              <a:ext cx="2493653" cy="2457275"/>
            </a:xfrm>
            <a:custGeom>
              <a:avLst/>
              <a:gdLst/>
              <a:ahLst/>
              <a:cxnLst>
                <a:cxn ang="0">
                  <a:pos x="wd2" y="hd2"/>
                </a:cxn>
                <a:cxn ang="5400000">
                  <a:pos x="wd2" y="hd2"/>
                </a:cxn>
                <a:cxn ang="10800000">
                  <a:pos x="wd2" y="hd2"/>
                </a:cxn>
                <a:cxn ang="16200000">
                  <a:pos x="wd2" y="hd2"/>
                </a:cxn>
              </a:cxnLst>
              <a:rect l="0" t="0" r="r" b="b"/>
              <a:pathLst>
                <a:path w="21600" h="21587" extrusionOk="0">
                  <a:moveTo>
                    <a:pt x="0" y="21587"/>
                  </a:moveTo>
                  <a:cubicBezTo>
                    <a:pt x="1134" y="20897"/>
                    <a:pt x="2396" y="20454"/>
                    <a:pt x="3708" y="20284"/>
                  </a:cubicBezTo>
                  <a:cubicBezTo>
                    <a:pt x="5829" y="20011"/>
                    <a:pt x="7980" y="20458"/>
                    <a:pt x="9823" y="21558"/>
                  </a:cubicBezTo>
                  <a:cubicBezTo>
                    <a:pt x="11215" y="20795"/>
                    <a:pt x="12739" y="20313"/>
                    <a:pt x="14312" y="20136"/>
                  </a:cubicBezTo>
                  <a:cubicBezTo>
                    <a:pt x="16830" y="19854"/>
                    <a:pt x="19374" y="20360"/>
                    <a:pt x="21600" y="21587"/>
                  </a:cubicBezTo>
                  <a:lnTo>
                    <a:pt x="21600" y="0"/>
                  </a:lnTo>
                  <a:cubicBezTo>
                    <a:pt x="16751" y="-13"/>
                    <a:pt x="12041" y="1642"/>
                    <a:pt x="8239" y="4694"/>
                  </a:cubicBezTo>
                  <a:cubicBezTo>
                    <a:pt x="3137" y="8790"/>
                    <a:pt x="114" y="14989"/>
                    <a:pt x="0" y="21587"/>
                  </a:cubicBezTo>
                  <a:close/>
                </a:path>
              </a:pathLst>
            </a:custGeom>
            <a:grp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68" name="Shape 2623"/>
            <p:cNvSpPr/>
            <p:nvPr/>
          </p:nvSpPr>
          <p:spPr>
            <a:xfrm>
              <a:off x="2449754" y="446478"/>
              <a:ext cx="2493652" cy="2457275"/>
            </a:xfrm>
            <a:custGeom>
              <a:avLst/>
              <a:gdLst/>
              <a:ahLst/>
              <a:cxnLst>
                <a:cxn ang="0">
                  <a:pos x="wd2" y="hd2"/>
                </a:cxn>
                <a:cxn ang="5400000">
                  <a:pos x="wd2" y="hd2"/>
                </a:cxn>
                <a:cxn ang="10800000">
                  <a:pos x="wd2" y="hd2"/>
                </a:cxn>
                <a:cxn ang="16200000">
                  <a:pos x="wd2" y="hd2"/>
                </a:cxn>
              </a:cxnLst>
              <a:rect l="0" t="0" r="r" b="b"/>
              <a:pathLst>
                <a:path w="21600" h="21587" extrusionOk="0">
                  <a:moveTo>
                    <a:pt x="21600" y="21587"/>
                  </a:moveTo>
                  <a:cubicBezTo>
                    <a:pt x="20466" y="20897"/>
                    <a:pt x="19204" y="20454"/>
                    <a:pt x="17892" y="20284"/>
                  </a:cubicBezTo>
                  <a:cubicBezTo>
                    <a:pt x="15771" y="20011"/>
                    <a:pt x="13620" y="20458"/>
                    <a:pt x="11777" y="21558"/>
                  </a:cubicBezTo>
                  <a:cubicBezTo>
                    <a:pt x="10385" y="20795"/>
                    <a:pt x="8861" y="20313"/>
                    <a:pt x="7288" y="20136"/>
                  </a:cubicBezTo>
                  <a:cubicBezTo>
                    <a:pt x="4770" y="19854"/>
                    <a:pt x="2226" y="20360"/>
                    <a:pt x="0" y="21587"/>
                  </a:cubicBezTo>
                  <a:lnTo>
                    <a:pt x="0" y="0"/>
                  </a:lnTo>
                  <a:cubicBezTo>
                    <a:pt x="4849" y="-13"/>
                    <a:pt x="9559" y="1642"/>
                    <a:pt x="13361" y="4694"/>
                  </a:cubicBezTo>
                  <a:cubicBezTo>
                    <a:pt x="18463" y="8790"/>
                    <a:pt x="21486" y="14989"/>
                    <a:pt x="21600" y="21587"/>
                  </a:cubicBezTo>
                  <a:close/>
                </a:path>
              </a:pathLst>
            </a:custGeom>
            <a:grp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69" name="Shape 2624"/>
            <p:cNvSpPr/>
            <p:nvPr/>
          </p:nvSpPr>
          <p:spPr>
            <a:xfrm>
              <a:off x="2410075" y="2653499"/>
              <a:ext cx="127636" cy="2040231"/>
            </a:xfrm>
            <a:prstGeom prst="rect">
              <a:avLst/>
            </a:prstGeom>
            <a:grpFill/>
            <a:ln w="12700" cap="flat">
              <a:noFill/>
              <a:miter lim="400000"/>
            </a:ln>
            <a:effectLst/>
          </p:spPr>
          <p:txBody>
            <a:bodyPr wrap="square" lIns="162559" tIns="162559" rIns="162559" bIns="162559" numCol="1" anchor="ctr">
              <a:noAutofit/>
            </a:bodyPr>
            <a:lstStyle/>
            <a:p>
              <a:pPr defTabSz="609524">
                <a:defRPr sz="6400">
                  <a:latin typeface="Calibri"/>
                  <a:ea typeface="Calibri"/>
                  <a:cs typeface="Calibri"/>
                  <a:sym typeface="Calibri"/>
                </a:defRPr>
              </a:pPr>
              <a:endParaRPr sz="8533"/>
            </a:p>
          </p:txBody>
        </p:sp>
        <p:sp>
          <p:nvSpPr>
            <p:cNvPr id="70" name="Shape 2625"/>
            <p:cNvSpPr/>
            <p:nvPr/>
          </p:nvSpPr>
          <p:spPr>
            <a:xfrm rot="10800000">
              <a:off x="2432323" y="-1"/>
              <a:ext cx="75464" cy="547483"/>
            </a:xfrm>
            <a:custGeom>
              <a:avLst/>
              <a:gdLst/>
              <a:ahLst/>
              <a:cxnLst>
                <a:cxn ang="0">
                  <a:pos x="wd2" y="hd2"/>
                </a:cxn>
                <a:cxn ang="5400000">
                  <a:pos x="wd2" y="hd2"/>
                </a:cxn>
                <a:cxn ang="10800000">
                  <a:pos x="wd2" y="hd2"/>
                </a:cxn>
                <a:cxn ang="16200000">
                  <a:pos x="wd2" y="hd2"/>
                </a:cxn>
              </a:cxnLst>
              <a:rect l="0" t="0" r="r" b="b"/>
              <a:pathLst>
                <a:path w="21600" h="21600" extrusionOk="0">
                  <a:moveTo>
                    <a:pt x="0" y="142"/>
                  </a:moveTo>
                  <a:lnTo>
                    <a:pt x="10271" y="21600"/>
                  </a:lnTo>
                  <a:lnTo>
                    <a:pt x="21600" y="0"/>
                  </a:lnTo>
                  <a:lnTo>
                    <a:pt x="0" y="142"/>
                  </a:lnTo>
                  <a:close/>
                </a:path>
              </a:pathLst>
            </a:custGeom>
            <a:grp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sp>
          <p:nvSpPr>
            <p:cNvPr id="71" name="Shape 2626"/>
            <p:cNvSpPr/>
            <p:nvPr/>
          </p:nvSpPr>
          <p:spPr>
            <a:xfrm>
              <a:off x="1792493" y="4652784"/>
              <a:ext cx="764730" cy="927770"/>
            </a:xfrm>
            <a:custGeom>
              <a:avLst/>
              <a:gdLst/>
              <a:ahLst/>
              <a:cxnLst>
                <a:cxn ang="0">
                  <a:pos x="wd2" y="hd2"/>
                </a:cxn>
                <a:cxn ang="5400000">
                  <a:pos x="wd2" y="hd2"/>
                </a:cxn>
                <a:cxn ang="10800000">
                  <a:pos x="wd2" y="hd2"/>
                </a:cxn>
                <a:cxn ang="16200000">
                  <a:pos x="wd2" y="hd2"/>
                </a:cxn>
              </a:cxnLst>
              <a:rect l="0" t="0" r="r" b="b"/>
              <a:pathLst>
                <a:path w="21444" h="21556" extrusionOk="0">
                  <a:moveTo>
                    <a:pt x="16622" y="0"/>
                  </a:moveTo>
                  <a:lnTo>
                    <a:pt x="21443" y="0"/>
                  </a:lnTo>
                  <a:lnTo>
                    <a:pt x="21443" y="12555"/>
                  </a:lnTo>
                  <a:cubicBezTo>
                    <a:pt x="21528" y="17475"/>
                    <a:pt x="16766" y="21513"/>
                    <a:pt x="10828" y="21556"/>
                  </a:cubicBezTo>
                  <a:cubicBezTo>
                    <a:pt x="4812" y="21600"/>
                    <a:pt x="-72" y="17539"/>
                    <a:pt x="1" y="12555"/>
                  </a:cubicBezTo>
                  <a:lnTo>
                    <a:pt x="1" y="9942"/>
                  </a:lnTo>
                  <a:cubicBezTo>
                    <a:pt x="845" y="9483"/>
                    <a:pt x="1853" y="9278"/>
                    <a:pt x="2857" y="9361"/>
                  </a:cubicBezTo>
                  <a:cubicBezTo>
                    <a:pt x="3563" y="9419"/>
                    <a:pt x="4240" y="9619"/>
                    <a:pt x="4831" y="9942"/>
                  </a:cubicBezTo>
                  <a:lnTo>
                    <a:pt x="4831" y="12975"/>
                  </a:lnTo>
                  <a:cubicBezTo>
                    <a:pt x="4992" y="15540"/>
                    <a:pt x="7563" y="17544"/>
                    <a:pt x="10663" y="17522"/>
                  </a:cubicBezTo>
                  <a:cubicBezTo>
                    <a:pt x="13722" y="17500"/>
                    <a:pt x="16231" y="15506"/>
                    <a:pt x="16384" y="12975"/>
                  </a:cubicBezTo>
                  <a:lnTo>
                    <a:pt x="16622" y="0"/>
                  </a:lnTo>
                  <a:close/>
                </a:path>
              </a:pathLst>
            </a:custGeom>
            <a:grpFill/>
            <a:ln w="12700" cap="flat">
              <a:noFill/>
              <a:miter lim="400000"/>
            </a:ln>
            <a:effectLst/>
          </p:spPr>
          <p:txBody>
            <a:bodyPr wrap="square" lIns="162559" tIns="162559" rIns="162559" bIns="162559" numCol="1" anchor="ctr">
              <a:noAutofit/>
            </a:bodyPr>
            <a:lstStyle/>
            <a:p>
              <a:pPr defTabSz="609524">
                <a:defRPr sz="6400">
                  <a:solidFill>
                    <a:srgbClr val="070707"/>
                  </a:solidFill>
                  <a:latin typeface="Calibri"/>
                  <a:ea typeface="Calibri"/>
                  <a:cs typeface="Calibri"/>
                  <a:sym typeface="Calibri"/>
                </a:defRPr>
              </a:pPr>
              <a:endParaRPr sz="8533"/>
            </a:p>
          </p:txBody>
        </p:sp>
      </p:grpSp>
      <p:grpSp>
        <p:nvGrpSpPr>
          <p:cNvPr id="75" name="Group 74"/>
          <p:cNvGrpSpPr/>
          <p:nvPr/>
        </p:nvGrpSpPr>
        <p:grpSpPr>
          <a:xfrm>
            <a:off x="1330606" y="5035730"/>
            <a:ext cx="3480585" cy="984188"/>
            <a:chOff x="1270277" y="1165408"/>
            <a:chExt cx="2610439" cy="738141"/>
          </a:xfrm>
        </p:grpSpPr>
        <p:sp>
          <p:nvSpPr>
            <p:cNvPr id="76" name="Text Placeholder 3"/>
            <p:cNvSpPr txBox="1">
              <a:spLocks/>
            </p:cNvSpPr>
            <p:nvPr/>
          </p:nvSpPr>
          <p:spPr>
            <a:xfrm>
              <a:off x="1270277" y="1165408"/>
              <a:ext cx="966130" cy="215828"/>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70" b="1" dirty="0">
                  <a:solidFill>
                    <a:schemeClr val="bg1"/>
                  </a:solidFill>
                </a:rPr>
                <a:t>Lorem ipsum</a:t>
              </a:r>
            </a:p>
          </p:txBody>
        </p:sp>
        <p:sp>
          <p:nvSpPr>
            <p:cNvPr id="77" name="Text Placeholder 3"/>
            <p:cNvSpPr txBox="1">
              <a:spLocks/>
            </p:cNvSpPr>
            <p:nvPr/>
          </p:nvSpPr>
          <p:spPr>
            <a:xfrm>
              <a:off x="1270278" y="1418801"/>
              <a:ext cx="2610438"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rPr>
                <a:t>Lorem ipsum dolor sit amet, consectetur adipiscing elit, sed do eiusmod tempor incididunt ut labore et dolore</a:t>
              </a:r>
            </a:p>
          </p:txBody>
        </p:sp>
      </p:grpSp>
      <p:sp>
        <p:nvSpPr>
          <p:cNvPr id="78" name="Freeform 45"/>
          <p:cNvSpPr>
            <a:spLocks noEditPoints="1"/>
          </p:cNvSpPr>
          <p:nvPr/>
        </p:nvSpPr>
        <p:spPr bwMode="auto">
          <a:xfrm>
            <a:off x="802408" y="5474315"/>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00B0F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9" name="Group 78"/>
          <p:cNvGrpSpPr/>
          <p:nvPr/>
        </p:nvGrpSpPr>
        <p:grpSpPr>
          <a:xfrm>
            <a:off x="4924766" y="5062983"/>
            <a:ext cx="3480585" cy="984188"/>
            <a:chOff x="1270277" y="1165408"/>
            <a:chExt cx="2610439" cy="738141"/>
          </a:xfrm>
        </p:grpSpPr>
        <p:sp>
          <p:nvSpPr>
            <p:cNvPr id="80" name="Text Placeholder 3"/>
            <p:cNvSpPr txBox="1">
              <a:spLocks/>
            </p:cNvSpPr>
            <p:nvPr/>
          </p:nvSpPr>
          <p:spPr>
            <a:xfrm>
              <a:off x="1270277" y="1165408"/>
              <a:ext cx="966130" cy="215828"/>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70" b="1" dirty="0">
                  <a:solidFill>
                    <a:schemeClr val="bg1"/>
                  </a:solidFill>
                </a:rPr>
                <a:t>Lorem ipsum</a:t>
              </a:r>
            </a:p>
          </p:txBody>
        </p:sp>
        <p:sp>
          <p:nvSpPr>
            <p:cNvPr id="81" name="Text Placeholder 3"/>
            <p:cNvSpPr txBox="1">
              <a:spLocks/>
            </p:cNvSpPr>
            <p:nvPr/>
          </p:nvSpPr>
          <p:spPr>
            <a:xfrm>
              <a:off x="1270278" y="1418801"/>
              <a:ext cx="2610438"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rPr>
                <a:t>Lorem ipsum dolor sit amet, consectetur adipiscing elit, sed do eiusmod tempor incididunt ut labore et dolore</a:t>
              </a:r>
            </a:p>
          </p:txBody>
        </p:sp>
      </p:grpSp>
      <p:sp>
        <p:nvSpPr>
          <p:cNvPr id="82" name="Freeform 45"/>
          <p:cNvSpPr>
            <a:spLocks noEditPoints="1"/>
          </p:cNvSpPr>
          <p:nvPr/>
        </p:nvSpPr>
        <p:spPr bwMode="auto">
          <a:xfrm>
            <a:off x="4396568" y="5501568"/>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ED7D3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83" name="Group 82"/>
          <p:cNvGrpSpPr/>
          <p:nvPr/>
        </p:nvGrpSpPr>
        <p:grpSpPr>
          <a:xfrm>
            <a:off x="8518926" y="5061612"/>
            <a:ext cx="3480585" cy="984188"/>
            <a:chOff x="1270277" y="1165408"/>
            <a:chExt cx="2610439" cy="738141"/>
          </a:xfrm>
        </p:grpSpPr>
        <p:sp>
          <p:nvSpPr>
            <p:cNvPr id="84" name="Text Placeholder 3"/>
            <p:cNvSpPr txBox="1">
              <a:spLocks/>
            </p:cNvSpPr>
            <p:nvPr/>
          </p:nvSpPr>
          <p:spPr>
            <a:xfrm>
              <a:off x="1270277" y="1165408"/>
              <a:ext cx="966130" cy="215828"/>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70" b="1" dirty="0">
                  <a:solidFill>
                    <a:schemeClr val="bg1"/>
                  </a:solidFill>
                </a:rPr>
                <a:t>Lorem ipsum</a:t>
              </a:r>
            </a:p>
          </p:txBody>
        </p:sp>
        <p:sp>
          <p:nvSpPr>
            <p:cNvPr id="85" name="Text Placeholder 3"/>
            <p:cNvSpPr txBox="1">
              <a:spLocks/>
            </p:cNvSpPr>
            <p:nvPr/>
          </p:nvSpPr>
          <p:spPr>
            <a:xfrm>
              <a:off x="1270278" y="1418801"/>
              <a:ext cx="2610438"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rPr>
                <a:t>Lorem ipsum dolor sit amet, consectetur adipiscing elit, sed do eiusmod tempor incididunt ut labore et dolore</a:t>
              </a:r>
            </a:p>
          </p:txBody>
        </p:sp>
      </p:grpSp>
      <p:sp>
        <p:nvSpPr>
          <p:cNvPr id="86" name="Freeform 45"/>
          <p:cNvSpPr>
            <a:spLocks noEditPoints="1"/>
          </p:cNvSpPr>
          <p:nvPr/>
        </p:nvSpPr>
        <p:spPr bwMode="auto">
          <a:xfrm>
            <a:off x="7990728" y="5500197"/>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A5A5A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7" name="Group 36"/>
          <p:cNvGrpSpPr/>
          <p:nvPr/>
        </p:nvGrpSpPr>
        <p:grpSpPr>
          <a:xfrm>
            <a:off x="754150" y="295106"/>
            <a:ext cx="4364195" cy="665324"/>
            <a:chOff x="754150" y="295106"/>
            <a:chExt cx="4364195" cy="665324"/>
          </a:xfrm>
        </p:grpSpPr>
        <p:sp>
          <p:nvSpPr>
            <p:cNvPr id="44"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46"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166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grpId="0" nodeType="afterEffect">
                                  <p:stCondLst>
                                    <p:cond delay="0"/>
                                  </p:stCondLst>
                                  <p:childTnLst>
                                    <p:set>
                                      <p:cBhvr>
                                        <p:cTn id="13" dur="1" fill="hold">
                                          <p:stCondLst>
                                            <p:cond delay="0"/>
                                          </p:stCondLst>
                                        </p:cTn>
                                        <p:tgtEl>
                                          <p:spTgt spid="78"/>
                                        </p:tgtEl>
                                        <p:attrNameLst>
                                          <p:attrName>style.visibility</p:attrName>
                                        </p:attrNameLst>
                                      </p:cBhvr>
                                      <p:to>
                                        <p:strVal val="visible"/>
                                      </p:to>
                                    </p:set>
                                    <p:anim calcmode="lin" valueType="num">
                                      <p:cBhvr>
                                        <p:cTn id="14" dur="1000" fill="hold"/>
                                        <p:tgtEl>
                                          <p:spTgt spid="78"/>
                                        </p:tgtEl>
                                        <p:attrNameLst>
                                          <p:attrName>ppt_w</p:attrName>
                                        </p:attrNameLst>
                                      </p:cBhvr>
                                      <p:tavLst>
                                        <p:tav tm="0">
                                          <p:val>
                                            <p:fltVal val="0"/>
                                          </p:val>
                                        </p:tav>
                                        <p:tav tm="100000">
                                          <p:val>
                                            <p:strVal val="#ppt_w"/>
                                          </p:val>
                                        </p:tav>
                                      </p:tavLst>
                                    </p:anim>
                                    <p:anim calcmode="lin" valueType="num">
                                      <p:cBhvr>
                                        <p:cTn id="15" dur="1000" fill="hold"/>
                                        <p:tgtEl>
                                          <p:spTgt spid="78"/>
                                        </p:tgtEl>
                                        <p:attrNameLst>
                                          <p:attrName>ppt_h</p:attrName>
                                        </p:attrNameLst>
                                      </p:cBhvr>
                                      <p:tavLst>
                                        <p:tav tm="0">
                                          <p:val>
                                            <p:fltVal val="0"/>
                                          </p:val>
                                        </p:tav>
                                        <p:tav tm="100000">
                                          <p:val>
                                            <p:strVal val="#ppt_h"/>
                                          </p:val>
                                        </p:tav>
                                      </p:tavLst>
                                    </p:anim>
                                    <p:anim calcmode="lin" valueType="num">
                                      <p:cBhvr>
                                        <p:cTn id="16" dur="1000" fill="hold"/>
                                        <p:tgtEl>
                                          <p:spTgt spid="78"/>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78"/>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2000"/>
                            </p:stCondLst>
                            <p:childTnLst>
                              <p:par>
                                <p:cTn id="19" presetID="15" presetClass="entr" presetSubtype="0" fill="hold" nodeType="afterEffect">
                                  <p:stCondLst>
                                    <p:cond delay="0"/>
                                  </p:stCondLst>
                                  <p:childTnLst>
                                    <p:set>
                                      <p:cBhvr>
                                        <p:cTn id="20" dur="1" fill="hold">
                                          <p:stCondLst>
                                            <p:cond delay="0"/>
                                          </p:stCondLst>
                                        </p:cTn>
                                        <p:tgtEl>
                                          <p:spTgt spid="75"/>
                                        </p:tgtEl>
                                        <p:attrNameLst>
                                          <p:attrName>style.visibility</p:attrName>
                                        </p:attrNameLst>
                                      </p:cBhvr>
                                      <p:to>
                                        <p:strVal val="visible"/>
                                      </p:to>
                                    </p:set>
                                    <p:anim calcmode="lin" valueType="num">
                                      <p:cBhvr>
                                        <p:cTn id="21" dur="1000" fill="hold"/>
                                        <p:tgtEl>
                                          <p:spTgt spid="75"/>
                                        </p:tgtEl>
                                        <p:attrNameLst>
                                          <p:attrName>ppt_w</p:attrName>
                                        </p:attrNameLst>
                                      </p:cBhvr>
                                      <p:tavLst>
                                        <p:tav tm="0">
                                          <p:val>
                                            <p:fltVal val="0"/>
                                          </p:val>
                                        </p:tav>
                                        <p:tav tm="100000">
                                          <p:val>
                                            <p:strVal val="#ppt_w"/>
                                          </p:val>
                                        </p:tav>
                                      </p:tavLst>
                                    </p:anim>
                                    <p:anim calcmode="lin" valueType="num">
                                      <p:cBhvr>
                                        <p:cTn id="22" dur="1000" fill="hold"/>
                                        <p:tgtEl>
                                          <p:spTgt spid="75"/>
                                        </p:tgtEl>
                                        <p:attrNameLst>
                                          <p:attrName>ppt_h</p:attrName>
                                        </p:attrNameLst>
                                      </p:cBhvr>
                                      <p:tavLst>
                                        <p:tav tm="0">
                                          <p:val>
                                            <p:fltVal val="0"/>
                                          </p:val>
                                        </p:tav>
                                        <p:tav tm="100000">
                                          <p:val>
                                            <p:strVal val="#ppt_h"/>
                                          </p:val>
                                        </p:tav>
                                      </p:tavLst>
                                    </p:anim>
                                    <p:anim calcmode="lin" valueType="num">
                                      <p:cBhvr>
                                        <p:cTn id="23" dur="1000" fill="hold"/>
                                        <p:tgtEl>
                                          <p:spTgt spid="75"/>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75"/>
                                        </p:tgtEl>
                                        <p:attrNameLst>
                                          <p:attrName>ppt_y</p:attrName>
                                        </p:attrNameLst>
                                      </p:cBhvr>
                                      <p:tavLst>
                                        <p:tav tm="0" fmla="#ppt_y+(sin(-2*pi*(1-$))*-#ppt_x+cos(-2*pi*(1-$))*(1-#ppt_y))*(1-$)">
                                          <p:val>
                                            <p:fltVal val="0"/>
                                          </p:val>
                                        </p:tav>
                                        <p:tav tm="100000">
                                          <p:val>
                                            <p:fltVal val="1"/>
                                          </p:val>
                                        </p:tav>
                                      </p:tavLst>
                                    </p:anim>
                                  </p:childTnLst>
                                </p:cTn>
                              </p:par>
                            </p:childTnLst>
                          </p:cTn>
                        </p:par>
                        <p:par>
                          <p:cTn id="25" fill="hold">
                            <p:stCondLst>
                              <p:cond delay="3000"/>
                            </p:stCondLst>
                            <p:childTnLst>
                              <p:par>
                                <p:cTn id="26" presetID="15" presetClass="entr" presetSubtype="0" fill="hold" nodeType="afterEffect">
                                  <p:stCondLst>
                                    <p:cond delay="0"/>
                                  </p:stCondLst>
                                  <p:childTnLst>
                                    <p:set>
                                      <p:cBhvr>
                                        <p:cTn id="27" dur="1" fill="hold">
                                          <p:stCondLst>
                                            <p:cond delay="0"/>
                                          </p:stCondLst>
                                        </p:cTn>
                                        <p:tgtEl>
                                          <p:spTgt spid="36"/>
                                        </p:tgtEl>
                                        <p:attrNameLst>
                                          <p:attrName>style.visibility</p:attrName>
                                        </p:attrNameLst>
                                      </p:cBhvr>
                                      <p:to>
                                        <p:strVal val="visible"/>
                                      </p:to>
                                    </p:set>
                                    <p:anim calcmode="lin" valueType="num">
                                      <p:cBhvr>
                                        <p:cTn id="28" dur="1000" fill="hold"/>
                                        <p:tgtEl>
                                          <p:spTgt spid="36"/>
                                        </p:tgtEl>
                                        <p:attrNameLst>
                                          <p:attrName>ppt_w</p:attrName>
                                        </p:attrNameLst>
                                      </p:cBhvr>
                                      <p:tavLst>
                                        <p:tav tm="0">
                                          <p:val>
                                            <p:fltVal val="0"/>
                                          </p:val>
                                        </p:tav>
                                        <p:tav tm="100000">
                                          <p:val>
                                            <p:strVal val="#ppt_w"/>
                                          </p:val>
                                        </p:tav>
                                      </p:tavLst>
                                    </p:anim>
                                    <p:anim calcmode="lin" valueType="num">
                                      <p:cBhvr>
                                        <p:cTn id="29" dur="1000" fill="hold"/>
                                        <p:tgtEl>
                                          <p:spTgt spid="36"/>
                                        </p:tgtEl>
                                        <p:attrNameLst>
                                          <p:attrName>ppt_h</p:attrName>
                                        </p:attrNameLst>
                                      </p:cBhvr>
                                      <p:tavLst>
                                        <p:tav tm="0">
                                          <p:val>
                                            <p:fltVal val="0"/>
                                          </p:val>
                                        </p:tav>
                                        <p:tav tm="100000">
                                          <p:val>
                                            <p:strVal val="#ppt_h"/>
                                          </p:val>
                                        </p:tav>
                                      </p:tavLst>
                                    </p:anim>
                                    <p:anim calcmode="lin" valueType="num">
                                      <p:cBhvr>
                                        <p:cTn id="30" dur="1000" fill="hold"/>
                                        <p:tgtEl>
                                          <p:spTgt spid="36"/>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36"/>
                                        </p:tgtEl>
                                        <p:attrNameLst>
                                          <p:attrName>ppt_y</p:attrName>
                                        </p:attrNameLst>
                                      </p:cBhvr>
                                      <p:tavLst>
                                        <p:tav tm="0" fmla="#ppt_y+(sin(-2*pi*(1-$))*-#ppt_x+cos(-2*pi*(1-$))*(1-#ppt_y))*(1-$)">
                                          <p:val>
                                            <p:fltVal val="0"/>
                                          </p:val>
                                        </p:tav>
                                        <p:tav tm="100000">
                                          <p:val>
                                            <p:fltVal val="1"/>
                                          </p:val>
                                        </p:tav>
                                      </p:tavLst>
                                    </p:anim>
                                  </p:childTnLst>
                                </p:cTn>
                              </p:par>
                            </p:childTnLst>
                          </p:cTn>
                        </p:par>
                        <p:par>
                          <p:cTn id="32" fill="hold">
                            <p:stCondLst>
                              <p:cond delay="4000"/>
                            </p:stCondLst>
                            <p:childTnLst>
                              <p:par>
                                <p:cTn id="33" presetID="15" presetClass="entr" presetSubtype="0" fill="hold" grpId="0" nodeType="after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p:cTn id="35" dur="1000" fill="hold"/>
                                        <p:tgtEl>
                                          <p:spTgt spid="82"/>
                                        </p:tgtEl>
                                        <p:attrNameLst>
                                          <p:attrName>ppt_w</p:attrName>
                                        </p:attrNameLst>
                                      </p:cBhvr>
                                      <p:tavLst>
                                        <p:tav tm="0">
                                          <p:val>
                                            <p:fltVal val="0"/>
                                          </p:val>
                                        </p:tav>
                                        <p:tav tm="100000">
                                          <p:val>
                                            <p:strVal val="#ppt_w"/>
                                          </p:val>
                                        </p:tav>
                                      </p:tavLst>
                                    </p:anim>
                                    <p:anim calcmode="lin" valueType="num">
                                      <p:cBhvr>
                                        <p:cTn id="36" dur="1000" fill="hold"/>
                                        <p:tgtEl>
                                          <p:spTgt spid="82"/>
                                        </p:tgtEl>
                                        <p:attrNameLst>
                                          <p:attrName>ppt_h</p:attrName>
                                        </p:attrNameLst>
                                      </p:cBhvr>
                                      <p:tavLst>
                                        <p:tav tm="0">
                                          <p:val>
                                            <p:fltVal val="0"/>
                                          </p:val>
                                        </p:tav>
                                        <p:tav tm="100000">
                                          <p:val>
                                            <p:strVal val="#ppt_h"/>
                                          </p:val>
                                        </p:tav>
                                      </p:tavLst>
                                    </p:anim>
                                    <p:anim calcmode="lin" valueType="num">
                                      <p:cBhvr>
                                        <p:cTn id="37" dur="1000" fill="hold"/>
                                        <p:tgtEl>
                                          <p:spTgt spid="82"/>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82"/>
                                        </p:tgtEl>
                                        <p:attrNameLst>
                                          <p:attrName>ppt_y</p:attrName>
                                        </p:attrNameLst>
                                      </p:cBhvr>
                                      <p:tavLst>
                                        <p:tav tm="0" fmla="#ppt_y+(sin(-2*pi*(1-$))*-#ppt_x+cos(-2*pi*(1-$))*(1-#ppt_y))*(1-$)">
                                          <p:val>
                                            <p:fltVal val="0"/>
                                          </p:val>
                                        </p:tav>
                                        <p:tav tm="100000">
                                          <p:val>
                                            <p:fltVal val="1"/>
                                          </p:val>
                                        </p:tav>
                                      </p:tavLst>
                                    </p:anim>
                                  </p:childTnLst>
                                </p:cTn>
                              </p:par>
                            </p:childTnLst>
                          </p:cTn>
                        </p:par>
                        <p:par>
                          <p:cTn id="39" fill="hold">
                            <p:stCondLst>
                              <p:cond delay="5000"/>
                            </p:stCondLst>
                            <p:childTnLst>
                              <p:par>
                                <p:cTn id="40" presetID="15" presetClass="entr" presetSubtype="0" fill="hold" nodeType="afterEffect">
                                  <p:stCondLst>
                                    <p:cond delay="0"/>
                                  </p:stCondLst>
                                  <p:childTnLst>
                                    <p:set>
                                      <p:cBhvr>
                                        <p:cTn id="41" dur="1" fill="hold">
                                          <p:stCondLst>
                                            <p:cond delay="0"/>
                                          </p:stCondLst>
                                        </p:cTn>
                                        <p:tgtEl>
                                          <p:spTgt spid="79"/>
                                        </p:tgtEl>
                                        <p:attrNameLst>
                                          <p:attrName>style.visibility</p:attrName>
                                        </p:attrNameLst>
                                      </p:cBhvr>
                                      <p:to>
                                        <p:strVal val="visible"/>
                                      </p:to>
                                    </p:set>
                                    <p:anim calcmode="lin" valueType="num">
                                      <p:cBhvr>
                                        <p:cTn id="42" dur="1000" fill="hold"/>
                                        <p:tgtEl>
                                          <p:spTgt spid="79"/>
                                        </p:tgtEl>
                                        <p:attrNameLst>
                                          <p:attrName>ppt_w</p:attrName>
                                        </p:attrNameLst>
                                      </p:cBhvr>
                                      <p:tavLst>
                                        <p:tav tm="0">
                                          <p:val>
                                            <p:fltVal val="0"/>
                                          </p:val>
                                        </p:tav>
                                        <p:tav tm="100000">
                                          <p:val>
                                            <p:strVal val="#ppt_w"/>
                                          </p:val>
                                        </p:tav>
                                      </p:tavLst>
                                    </p:anim>
                                    <p:anim calcmode="lin" valueType="num">
                                      <p:cBhvr>
                                        <p:cTn id="43" dur="1000" fill="hold"/>
                                        <p:tgtEl>
                                          <p:spTgt spid="79"/>
                                        </p:tgtEl>
                                        <p:attrNameLst>
                                          <p:attrName>ppt_h</p:attrName>
                                        </p:attrNameLst>
                                      </p:cBhvr>
                                      <p:tavLst>
                                        <p:tav tm="0">
                                          <p:val>
                                            <p:fltVal val="0"/>
                                          </p:val>
                                        </p:tav>
                                        <p:tav tm="100000">
                                          <p:val>
                                            <p:strVal val="#ppt_h"/>
                                          </p:val>
                                        </p:tav>
                                      </p:tavLst>
                                    </p:anim>
                                    <p:anim calcmode="lin" valueType="num">
                                      <p:cBhvr>
                                        <p:cTn id="44" dur="1000" fill="hold"/>
                                        <p:tgtEl>
                                          <p:spTgt spid="79"/>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79"/>
                                        </p:tgtEl>
                                        <p:attrNameLst>
                                          <p:attrName>ppt_y</p:attrName>
                                        </p:attrNameLst>
                                      </p:cBhvr>
                                      <p:tavLst>
                                        <p:tav tm="0" fmla="#ppt_y+(sin(-2*pi*(1-$))*-#ppt_x+cos(-2*pi*(1-$))*(1-#ppt_y))*(1-$)">
                                          <p:val>
                                            <p:fltVal val="0"/>
                                          </p:val>
                                        </p:tav>
                                        <p:tav tm="100000">
                                          <p:val>
                                            <p:fltVal val="1"/>
                                          </p:val>
                                        </p:tav>
                                      </p:tavLst>
                                    </p:anim>
                                  </p:childTnLst>
                                </p:cTn>
                              </p:par>
                            </p:childTnLst>
                          </p:cTn>
                        </p:par>
                        <p:par>
                          <p:cTn id="46" fill="hold">
                            <p:stCondLst>
                              <p:cond delay="6000"/>
                            </p:stCondLst>
                            <p:childTnLst>
                              <p:par>
                                <p:cTn id="47" presetID="15" presetClass="entr" presetSubtype="0" fill="hold"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1000" fill="hold"/>
                                        <p:tgtEl>
                                          <p:spTgt spid="45"/>
                                        </p:tgtEl>
                                        <p:attrNameLst>
                                          <p:attrName>ppt_w</p:attrName>
                                        </p:attrNameLst>
                                      </p:cBhvr>
                                      <p:tavLst>
                                        <p:tav tm="0">
                                          <p:val>
                                            <p:fltVal val="0"/>
                                          </p:val>
                                        </p:tav>
                                        <p:tav tm="100000">
                                          <p:val>
                                            <p:strVal val="#ppt_w"/>
                                          </p:val>
                                        </p:tav>
                                      </p:tavLst>
                                    </p:anim>
                                    <p:anim calcmode="lin" valueType="num">
                                      <p:cBhvr>
                                        <p:cTn id="50" dur="1000" fill="hold"/>
                                        <p:tgtEl>
                                          <p:spTgt spid="45"/>
                                        </p:tgtEl>
                                        <p:attrNameLst>
                                          <p:attrName>ppt_h</p:attrName>
                                        </p:attrNameLst>
                                      </p:cBhvr>
                                      <p:tavLst>
                                        <p:tav tm="0">
                                          <p:val>
                                            <p:fltVal val="0"/>
                                          </p:val>
                                        </p:tav>
                                        <p:tav tm="100000">
                                          <p:val>
                                            <p:strVal val="#ppt_h"/>
                                          </p:val>
                                        </p:tav>
                                      </p:tavLst>
                                    </p:anim>
                                    <p:anim calcmode="lin" valueType="num">
                                      <p:cBhvr>
                                        <p:cTn id="51" dur="1000" fill="hold"/>
                                        <p:tgtEl>
                                          <p:spTgt spid="45"/>
                                        </p:tgtEl>
                                        <p:attrNameLst>
                                          <p:attrName>ppt_x</p:attrName>
                                        </p:attrNameLst>
                                      </p:cBhvr>
                                      <p:tavLst>
                                        <p:tav tm="0" fmla="#ppt_x+(cos(-2*pi*(1-$))*-#ppt_x-sin(-2*pi*(1-$))*(1-#ppt_y))*(1-$)">
                                          <p:val>
                                            <p:fltVal val="0"/>
                                          </p:val>
                                        </p:tav>
                                        <p:tav tm="100000">
                                          <p:val>
                                            <p:fltVal val="1"/>
                                          </p:val>
                                        </p:tav>
                                      </p:tavLst>
                                    </p:anim>
                                    <p:anim calcmode="lin" valueType="num">
                                      <p:cBhvr>
                                        <p:cTn id="52" dur="1000" fill="hold"/>
                                        <p:tgtEl>
                                          <p:spTgt spid="45"/>
                                        </p:tgtEl>
                                        <p:attrNameLst>
                                          <p:attrName>ppt_y</p:attrName>
                                        </p:attrNameLst>
                                      </p:cBhvr>
                                      <p:tavLst>
                                        <p:tav tm="0" fmla="#ppt_y+(sin(-2*pi*(1-$))*-#ppt_x+cos(-2*pi*(1-$))*(1-#ppt_y))*(1-$)">
                                          <p:val>
                                            <p:fltVal val="0"/>
                                          </p:val>
                                        </p:tav>
                                        <p:tav tm="100000">
                                          <p:val>
                                            <p:fltVal val="1"/>
                                          </p:val>
                                        </p:tav>
                                      </p:tavLst>
                                    </p:anim>
                                  </p:childTnLst>
                                </p:cTn>
                              </p:par>
                            </p:childTnLst>
                          </p:cTn>
                        </p:par>
                        <p:par>
                          <p:cTn id="53" fill="hold">
                            <p:stCondLst>
                              <p:cond delay="7000"/>
                            </p:stCondLst>
                            <p:childTnLst>
                              <p:par>
                                <p:cTn id="54" presetID="15" presetClass="entr" presetSubtype="0" fill="hold" grpId="0" nodeType="afterEffect">
                                  <p:stCondLst>
                                    <p:cond delay="0"/>
                                  </p:stCondLst>
                                  <p:childTnLst>
                                    <p:set>
                                      <p:cBhvr>
                                        <p:cTn id="55" dur="1" fill="hold">
                                          <p:stCondLst>
                                            <p:cond delay="0"/>
                                          </p:stCondLst>
                                        </p:cTn>
                                        <p:tgtEl>
                                          <p:spTgt spid="86"/>
                                        </p:tgtEl>
                                        <p:attrNameLst>
                                          <p:attrName>style.visibility</p:attrName>
                                        </p:attrNameLst>
                                      </p:cBhvr>
                                      <p:to>
                                        <p:strVal val="visible"/>
                                      </p:to>
                                    </p:set>
                                    <p:anim calcmode="lin" valueType="num">
                                      <p:cBhvr>
                                        <p:cTn id="56" dur="1000" fill="hold"/>
                                        <p:tgtEl>
                                          <p:spTgt spid="86"/>
                                        </p:tgtEl>
                                        <p:attrNameLst>
                                          <p:attrName>ppt_w</p:attrName>
                                        </p:attrNameLst>
                                      </p:cBhvr>
                                      <p:tavLst>
                                        <p:tav tm="0">
                                          <p:val>
                                            <p:fltVal val="0"/>
                                          </p:val>
                                        </p:tav>
                                        <p:tav tm="100000">
                                          <p:val>
                                            <p:strVal val="#ppt_w"/>
                                          </p:val>
                                        </p:tav>
                                      </p:tavLst>
                                    </p:anim>
                                    <p:anim calcmode="lin" valueType="num">
                                      <p:cBhvr>
                                        <p:cTn id="57" dur="1000" fill="hold"/>
                                        <p:tgtEl>
                                          <p:spTgt spid="86"/>
                                        </p:tgtEl>
                                        <p:attrNameLst>
                                          <p:attrName>ppt_h</p:attrName>
                                        </p:attrNameLst>
                                      </p:cBhvr>
                                      <p:tavLst>
                                        <p:tav tm="0">
                                          <p:val>
                                            <p:fltVal val="0"/>
                                          </p:val>
                                        </p:tav>
                                        <p:tav tm="100000">
                                          <p:val>
                                            <p:strVal val="#ppt_h"/>
                                          </p:val>
                                        </p:tav>
                                      </p:tavLst>
                                    </p:anim>
                                    <p:anim calcmode="lin" valueType="num">
                                      <p:cBhvr>
                                        <p:cTn id="58" dur="1000" fill="hold"/>
                                        <p:tgtEl>
                                          <p:spTgt spid="86"/>
                                        </p:tgtEl>
                                        <p:attrNameLst>
                                          <p:attrName>ppt_x</p:attrName>
                                        </p:attrNameLst>
                                      </p:cBhvr>
                                      <p:tavLst>
                                        <p:tav tm="0" fmla="#ppt_x+(cos(-2*pi*(1-$))*-#ppt_x-sin(-2*pi*(1-$))*(1-#ppt_y))*(1-$)">
                                          <p:val>
                                            <p:fltVal val="0"/>
                                          </p:val>
                                        </p:tav>
                                        <p:tav tm="100000">
                                          <p:val>
                                            <p:fltVal val="1"/>
                                          </p:val>
                                        </p:tav>
                                      </p:tavLst>
                                    </p:anim>
                                    <p:anim calcmode="lin" valueType="num">
                                      <p:cBhvr>
                                        <p:cTn id="59" dur="1000" fill="hold"/>
                                        <p:tgtEl>
                                          <p:spTgt spid="86"/>
                                        </p:tgtEl>
                                        <p:attrNameLst>
                                          <p:attrName>ppt_y</p:attrName>
                                        </p:attrNameLst>
                                      </p:cBhvr>
                                      <p:tavLst>
                                        <p:tav tm="0" fmla="#ppt_y+(sin(-2*pi*(1-$))*-#ppt_x+cos(-2*pi*(1-$))*(1-#ppt_y))*(1-$)">
                                          <p:val>
                                            <p:fltVal val="0"/>
                                          </p:val>
                                        </p:tav>
                                        <p:tav tm="100000">
                                          <p:val>
                                            <p:fltVal val="1"/>
                                          </p:val>
                                        </p:tav>
                                      </p:tavLst>
                                    </p:anim>
                                  </p:childTnLst>
                                </p:cTn>
                              </p:par>
                            </p:childTnLst>
                          </p:cTn>
                        </p:par>
                        <p:par>
                          <p:cTn id="60" fill="hold">
                            <p:stCondLst>
                              <p:cond delay="8000"/>
                            </p:stCondLst>
                            <p:childTnLst>
                              <p:par>
                                <p:cTn id="61" presetID="15" presetClass="entr" presetSubtype="0" fill="hold" nodeType="afterEffect">
                                  <p:stCondLst>
                                    <p:cond delay="0"/>
                                  </p:stCondLst>
                                  <p:childTnLst>
                                    <p:set>
                                      <p:cBhvr>
                                        <p:cTn id="62" dur="1" fill="hold">
                                          <p:stCondLst>
                                            <p:cond delay="0"/>
                                          </p:stCondLst>
                                        </p:cTn>
                                        <p:tgtEl>
                                          <p:spTgt spid="83"/>
                                        </p:tgtEl>
                                        <p:attrNameLst>
                                          <p:attrName>style.visibility</p:attrName>
                                        </p:attrNameLst>
                                      </p:cBhvr>
                                      <p:to>
                                        <p:strVal val="visible"/>
                                      </p:to>
                                    </p:set>
                                    <p:anim calcmode="lin" valueType="num">
                                      <p:cBhvr>
                                        <p:cTn id="63" dur="1000" fill="hold"/>
                                        <p:tgtEl>
                                          <p:spTgt spid="83"/>
                                        </p:tgtEl>
                                        <p:attrNameLst>
                                          <p:attrName>ppt_w</p:attrName>
                                        </p:attrNameLst>
                                      </p:cBhvr>
                                      <p:tavLst>
                                        <p:tav tm="0">
                                          <p:val>
                                            <p:fltVal val="0"/>
                                          </p:val>
                                        </p:tav>
                                        <p:tav tm="100000">
                                          <p:val>
                                            <p:strVal val="#ppt_w"/>
                                          </p:val>
                                        </p:tav>
                                      </p:tavLst>
                                    </p:anim>
                                    <p:anim calcmode="lin" valueType="num">
                                      <p:cBhvr>
                                        <p:cTn id="64" dur="1000" fill="hold"/>
                                        <p:tgtEl>
                                          <p:spTgt spid="83"/>
                                        </p:tgtEl>
                                        <p:attrNameLst>
                                          <p:attrName>ppt_h</p:attrName>
                                        </p:attrNameLst>
                                      </p:cBhvr>
                                      <p:tavLst>
                                        <p:tav tm="0">
                                          <p:val>
                                            <p:fltVal val="0"/>
                                          </p:val>
                                        </p:tav>
                                        <p:tav tm="100000">
                                          <p:val>
                                            <p:strVal val="#ppt_h"/>
                                          </p:val>
                                        </p:tav>
                                      </p:tavLst>
                                    </p:anim>
                                    <p:anim calcmode="lin" valueType="num">
                                      <p:cBhvr>
                                        <p:cTn id="65" dur="1000" fill="hold"/>
                                        <p:tgtEl>
                                          <p:spTgt spid="83"/>
                                        </p:tgtEl>
                                        <p:attrNameLst>
                                          <p:attrName>ppt_x</p:attrName>
                                        </p:attrNameLst>
                                      </p:cBhvr>
                                      <p:tavLst>
                                        <p:tav tm="0" fmla="#ppt_x+(cos(-2*pi*(1-$))*-#ppt_x-sin(-2*pi*(1-$))*(1-#ppt_y))*(1-$)">
                                          <p:val>
                                            <p:fltVal val="0"/>
                                          </p:val>
                                        </p:tav>
                                        <p:tav tm="100000">
                                          <p:val>
                                            <p:fltVal val="1"/>
                                          </p:val>
                                        </p:tav>
                                      </p:tavLst>
                                    </p:anim>
                                    <p:anim calcmode="lin" valueType="num">
                                      <p:cBhvr>
                                        <p:cTn id="66" dur="1000" fill="hold"/>
                                        <p:tgtEl>
                                          <p:spTgt spid="8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82" grpId="0" animBg="1"/>
      <p:bldP spid="8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2887</TotalTime>
  <Words>1179</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574</cp:revision>
  <dcterms:created xsi:type="dcterms:W3CDTF">2015-12-31T02:20:12Z</dcterms:created>
  <dcterms:modified xsi:type="dcterms:W3CDTF">2016-09-16T22:42:46Z</dcterms:modified>
</cp:coreProperties>
</file>