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89"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92" d="100"/>
          <a:sy n="92" d="100"/>
        </p:scale>
        <p:origin x="108" y="49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142071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2" name="Group 201"/>
          <p:cNvGrpSpPr/>
          <p:nvPr/>
        </p:nvGrpSpPr>
        <p:grpSpPr>
          <a:xfrm>
            <a:off x="6323528" y="3146307"/>
            <a:ext cx="1106781" cy="1143123"/>
            <a:chOff x="4684585" y="2228419"/>
            <a:chExt cx="926943" cy="957380"/>
          </a:xfrm>
        </p:grpSpPr>
        <p:sp>
          <p:nvSpPr>
            <p:cNvPr id="2225" name="Freeform 177"/>
            <p:cNvSpPr>
              <a:spLocks/>
            </p:cNvSpPr>
            <p:nvPr/>
          </p:nvSpPr>
          <p:spPr bwMode="auto">
            <a:xfrm>
              <a:off x="4684585" y="2228419"/>
              <a:ext cx="926943" cy="246263"/>
            </a:xfrm>
            <a:custGeom>
              <a:avLst/>
              <a:gdLst/>
              <a:ahLst/>
              <a:cxnLst>
                <a:cxn ang="0">
                  <a:pos x="335" y="89"/>
                </a:cxn>
                <a:cxn ang="0">
                  <a:pos x="0" y="0"/>
                </a:cxn>
                <a:cxn ang="0">
                  <a:pos x="224" y="81"/>
                </a:cxn>
                <a:cxn ang="0">
                  <a:pos x="335" y="89"/>
                </a:cxn>
              </a:cxnLst>
              <a:rect l="0" t="0" r="r" b="b"/>
              <a:pathLst>
                <a:path w="335" h="89">
                  <a:moveTo>
                    <a:pt x="335" y="89"/>
                  </a:moveTo>
                  <a:lnTo>
                    <a:pt x="0" y="0"/>
                  </a:lnTo>
                  <a:lnTo>
                    <a:pt x="224" y="81"/>
                  </a:lnTo>
                  <a:lnTo>
                    <a:pt x="335" y="89"/>
                  </a:lnTo>
                  <a:close/>
                </a:path>
              </a:pathLst>
            </a:custGeom>
            <a:solidFill>
              <a:schemeClr val="accent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26" name="Freeform 178"/>
            <p:cNvSpPr>
              <a:spLocks/>
            </p:cNvSpPr>
            <p:nvPr/>
          </p:nvSpPr>
          <p:spPr bwMode="auto">
            <a:xfrm>
              <a:off x="5304391" y="2452546"/>
              <a:ext cx="307137" cy="733253"/>
            </a:xfrm>
            <a:custGeom>
              <a:avLst/>
              <a:gdLst/>
              <a:ahLst/>
              <a:cxnLst>
                <a:cxn ang="0">
                  <a:pos x="0" y="265"/>
                </a:cxn>
                <a:cxn ang="0">
                  <a:pos x="111" y="8"/>
                </a:cxn>
                <a:cxn ang="0">
                  <a:pos x="0" y="0"/>
                </a:cxn>
                <a:cxn ang="0">
                  <a:pos x="0" y="265"/>
                </a:cxn>
              </a:cxnLst>
              <a:rect l="0" t="0" r="r" b="b"/>
              <a:pathLst>
                <a:path w="111" h="265">
                  <a:moveTo>
                    <a:pt x="0" y="265"/>
                  </a:moveTo>
                  <a:lnTo>
                    <a:pt x="111" y="8"/>
                  </a:lnTo>
                  <a:lnTo>
                    <a:pt x="0" y="0"/>
                  </a:lnTo>
                  <a:lnTo>
                    <a:pt x="0" y="265"/>
                  </a:lnTo>
                  <a:close/>
                </a:path>
              </a:pathLst>
            </a:custGeom>
            <a:solidFill>
              <a:schemeClr val="accent2">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27" name="Freeform 179"/>
            <p:cNvSpPr>
              <a:spLocks/>
            </p:cNvSpPr>
            <p:nvPr/>
          </p:nvSpPr>
          <p:spPr bwMode="auto">
            <a:xfrm>
              <a:off x="4684585" y="2228419"/>
              <a:ext cx="619806" cy="957379"/>
            </a:xfrm>
            <a:custGeom>
              <a:avLst/>
              <a:gdLst/>
              <a:ahLst/>
              <a:cxnLst>
                <a:cxn ang="0">
                  <a:pos x="224" y="346"/>
                </a:cxn>
                <a:cxn ang="0">
                  <a:pos x="224" y="81"/>
                </a:cxn>
                <a:cxn ang="0">
                  <a:pos x="0" y="0"/>
                </a:cxn>
                <a:cxn ang="0">
                  <a:pos x="0" y="267"/>
                </a:cxn>
                <a:cxn ang="0">
                  <a:pos x="224" y="346"/>
                </a:cxn>
              </a:cxnLst>
              <a:rect l="0" t="0" r="r" b="b"/>
              <a:pathLst>
                <a:path w="224" h="346">
                  <a:moveTo>
                    <a:pt x="224" y="346"/>
                  </a:moveTo>
                  <a:lnTo>
                    <a:pt x="224" y="81"/>
                  </a:lnTo>
                  <a:lnTo>
                    <a:pt x="0" y="0"/>
                  </a:lnTo>
                  <a:lnTo>
                    <a:pt x="0" y="267"/>
                  </a:lnTo>
                  <a:lnTo>
                    <a:pt x="224" y="346"/>
                  </a:lnTo>
                  <a:close/>
                </a:path>
              </a:pathLst>
            </a:custGeom>
            <a:solidFill>
              <a:schemeClr val="accent2">
                <a:lumMod val="60000"/>
                <a:lumOff val="4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6" name="Group 205"/>
          <p:cNvGrpSpPr/>
          <p:nvPr/>
        </p:nvGrpSpPr>
        <p:grpSpPr>
          <a:xfrm>
            <a:off x="4476691" y="3146307"/>
            <a:ext cx="1106781" cy="1143123"/>
            <a:chOff x="3137836" y="2228419"/>
            <a:chExt cx="926943" cy="957380"/>
          </a:xfrm>
        </p:grpSpPr>
        <p:sp>
          <p:nvSpPr>
            <p:cNvPr id="2228" name="Freeform 180"/>
            <p:cNvSpPr>
              <a:spLocks/>
            </p:cNvSpPr>
            <p:nvPr/>
          </p:nvSpPr>
          <p:spPr bwMode="auto">
            <a:xfrm>
              <a:off x="3137836" y="2228419"/>
              <a:ext cx="926943" cy="246263"/>
            </a:xfrm>
            <a:custGeom>
              <a:avLst/>
              <a:gdLst/>
              <a:ahLst/>
              <a:cxnLst>
                <a:cxn ang="0">
                  <a:pos x="0" y="89"/>
                </a:cxn>
                <a:cxn ang="0">
                  <a:pos x="335" y="0"/>
                </a:cxn>
                <a:cxn ang="0">
                  <a:pos x="112" y="81"/>
                </a:cxn>
                <a:cxn ang="0">
                  <a:pos x="0" y="89"/>
                </a:cxn>
              </a:cxnLst>
              <a:rect l="0" t="0" r="r" b="b"/>
              <a:pathLst>
                <a:path w="335" h="89">
                  <a:moveTo>
                    <a:pt x="0" y="89"/>
                  </a:moveTo>
                  <a:lnTo>
                    <a:pt x="335" y="0"/>
                  </a:lnTo>
                  <a:lnTo>
                    <a:pt x="112" y="81"/>
                  </a:lnTo>
                  <a:lnTo>
                    <a:pt x="0" y="89"/>
                  </a:lnTo>
                  <a:close/>
                </a:path>
              </a:pathLst>
            </a:custGeom>
            <a:solidFill>
              <a:schemeClr val="accent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29" name="Freeform 181"/>
            <p:cNvSpPr>
              <a:spLocks/>
            </p:cNvSpPr>
            <p:nvPr/>
          </p:nvSpPr>
          <p:spPr bwMode="auto">
            <a:xfrm>
              <a:off x="3137836" y="2452546"/>
              <a:ext cx="309903" cy="733253"/>
            </a:xfrm>
            <a:custGeom>
              <a:avLst/>
              <a:gdLst/>
              <a:ahLst/>
              <a:cxnLst>
                <a:cxn ang="0">
                  <a:pos x="112" y="265"/>
                </a:cxn>
                <a:cxn ang="0">
                  <a:pos x="0" y="8"/>
                </a:cxn>
                <a:cxn ang="0">
                  <a:pos x="112" y="0"/>
                </a:cxn>
                <a:cxn ang="0">
                  <a:pos x="112" y="265"/>
                </a:cxn>
              </a:cxnLst>
              <a:rect l="0" t="0" r="r" b="b"/>
              <a:pathLst>
                <a:path w="112" h="265">
                  <a:moveTo>
                    <a:pt x="112" y="265"/>
                  </a:moveTo>
                  <a:lnTo>
                    <a:pt x="0" y="8"/>
                  </a:lnTo>
                  <a:lnTo>
                    <a:pt x="112" y="0"/>
                  </a:lnTo>
                  <a:lnTo>
                    <a:pt x="112" y="265"/>
                  </a:lnTo>
                  <a:close/>
                </a:path>
              </a:pathLst>
            </a:custGeom>
            <a:solidFill>
              <a:schemeClr val="accent6">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30" name="Freeform 182"/>
            <p:cNvSpPr>
              <a:spLocks/>
            </p:cNvSpPr>
            <p:nvPr/>
          </p:nvSpPr>
          <p:spPr bwMode="auto">
            <a:xfrm>
              <a:off x="3447739" y="2228419"/>
              <a:ext cx="617040" cy="957379"/>
            </a:xfrm>
            <a:custGeom>
              <a:avLst/>
              <a:gdLst/>
              <a:ahLst/>
              <a:cxnLst>
                <a:cxn ang="0">
                  <a:pos x="0" y="346"/>
                </a:cxn>
                <a:cxn ang="0">
                  <a:pos x="0" y="81"/>
                </a:cxn>
                <a:cxn ang="0">
                  <a:pos x="223" y="0"/>
                </a:cxn>
                <a:cxn ang="0">
                  <a:pos x="223" y="267"/>
                </a:cxn>
                <a:cxn ang="0">
                  <a:pos x="0" y="346"/>
                </a:cxn>
              </a:cxnLst>
              <a:rect l="0" t="0" r="r" b="b"/>
              <a:pathLst>
                <a:path w="223" h="346">
                  <a:moveTo>
                    <a:pt x="0" y="346"/>
                  </a:moveTo>
                  <a:lnTo>
                    <a:pt x="0" y="81"/>
                  </a:lnTo>
                  <a:lnTo>
                    <a:pt x="223" y="0"/>
                  </a:lnTo>
                  <a:lnTo>
                    <a:pt x="223" y="267"/>
                  </a:lnTo>
                  <a:lnTo>
                    <a:pt x="0" y="346"/>
                  </a:lnTo>
                  <a:close/>
                </a:path>
              </a:pathLst>
            </a:custGeom>
            <a:solidFill>
              <a:schemeClr val="accent6">
                <a:lumMod val="60000"/>
                <a:lumOff val="4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4" name="Group 203"/>
          <p:cNvGrpSpPr/>
          <p:nvPr/>
        </p:nvGrpSpPr>
        <p:grpSpPr>
          <a:xfrm>
            <a:off x="5216747" y="4570254"/>
            <a:ext cx="1473504" cy="1172855"/>
            <a:chOff x="3757642" y="3420992"/>
            <a:chExt cx="1234078" cy="982281"/>
          </a:xfrm>
        </p:grpSpPr>
        <p:sp>
          <p:nvSpPr>
            <p:cNvPr id="2231" name="Freeform 183"/>
            <p:cNvSpPr>
              <a:spLocks/>
            </p:cNvSpPr>
            <p:nvPr/>
          </p:nvSpPr>
          <p:spPr bwMode="auto">
            <a:xfrm>
              <a:off x="3757642" y="3420992"/>
              <a:ext cx="1234078" cy="442718"/>
            </a:xfrm>
            <a:custGeom>
              <a:avLst/>
              <a:gdLst/>
              <a:ahLst/>
              <a:cxnLst>
                <a:cxn ang="0">
                  <a:pos x="224" y="160"/>
                </a:cxn>
                <a:cxn ang="0">
                  <a:pos x="0" y="81"/>
                </a:cxn>
                <a:cxn ang="0">
                  <a:pos x="224" y="0"/>
                </a:cxn>
                <a:cxn ang="0">
                  <a:pos x="446" y="81"/>
                </a:cxn>
                <a:cxn ang="0">
                  <a:pos x="224" y="160"/>
                </a:cxn>
              </a:cxnLst>
              <a:rect l="0" t="0" r="r" b="b"/>
              <a:pathLst>
                <a:path w="446" h="160">
                  <a:moveTo>
                    <a:pt x="224" y="160"/>
                  </a:moveTo>
                  <a:lnTo>
                    <a:pt x="0" y="81"/>
                  </a:lnTo>
                  <a:lnTo>
                    <a:pt x="224" y="0"/>
                  </a:lnTo>
                  <a:lnTo>
                    <a:pt x="446" y="81"/>
                  </a:lnTo>
                  <a:lnTo>
                    <a:pt x="224" y="160"/>
                  </a:lnTo>
                  <a:close/>
                </a:path>
              </a:pathLst>
            </a:custGeom>
            <a:solidFill>
              <a:schemeClr val="accent4">
                <a:lumMod val="60000"/>
                <a:lumOff val="4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32" name="Freeform 184"/>
            <p:cNvSpPr>
              <a:spLocks/>
            </p:cNvSpPr>
            <p:nvPr/>
          </p:nvSpPr>
          <p:spPr bwMode="auto">
            <a:xfrm>
              <a:off x="4377448" y="3645118"/>
              <a:ext cx="614272" cy="758155"/>
            </a:xfrm>
            <a:custGeom>
              <a:avLst/>
              <a:gdLst/>
              <a:ahLst/>
              <a:cxnLst>
                <a:cxn ang="0">
                  <a:pos x="0" y="274"/>
                </a:cxn>
                <a:cxn ang="0">
                  <a:pos x="0" y="79"/>
                </a:cxn>
                <a:cxn ang="0">
                  <a:pos x="222" y="0"/>
                </a:cxn>
                <a:cxn ang="0">
                  <a:pos x="0" y="274"/>
                </a:cxn>
              </a:cxnLst>
              <a:rect l="0" t="0" r="r" b="b"/>
              <a:pathLst>
                <a:path w="222" h="274">
                  <a:moveTo>
                    <a:pt x="0" y="274"/>
                  </a:moveTo>
                  <a:lnTo>
                    <a:pt x="0" y="79"/>
                  </a:lnTo>
                  <a:lnTo>
                    <a:pt x="222" y="0"/>
                  </a:lnTo>
                  <a:lnTo>
                    <a:pt x="0" y="274"/>
                  </a:lnTo>
                  <a:close/>
                </a:path>
              </a:pathLst>
            </a:custGeom>
            <a:solidFill>
              <a:schemeClr val="accent4">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33" name="Freeform 185"/>
            <p:cNvSpPr>
              <a:spLocks/>
            </p:cNvSpPr>
            <p:nvPr/>
          </p:nvSpPr>
          <p:spPr bwMode="auto">
            <a:xfrm>
              <a:off x="3757642" y="3645118"/>
              <a:ext cx="619806" cy="758155"/>
            </a:xfrm>
            <a:custGeom>
              <a:avLst/>
              <a:gdLst/>
              <a:ahLst/>
              <a:cxnLst>
                <a:cxn ang="0">
                  <a:pos x="224" y="274"/>
                </a:cxn>
                <a:cxn ang="0">
                  <a:pos x="224" y="79"/>
                </a:cxn>
                <a:cxn ang="0">
                  <a:pos x="0" y="0"/>
                </a:cxn>
                <a:cxn ang="0">
                  <a:pos x="224" y="274"/>
                </a:cxn>
              </a:cxnLst>
              <a:rect l="0" t="0" r="r" b="b"/>
              <a:pathLst>
                <a:path w="224" h="274">
                  <a:moveTo>
                    <a:pt x="224" y="274"/>
                  </a:moveTo>
                  <a:lnTo>
                    <a:pt x="224" y="79"/>
                  </a:lnTo>
                  <a:lnTo>
                    <a:pt x="0" y="0"/>
                  </a:lnTo>
                  <a:lnTo>
                    <a:pt x="224" y="274"/>
                  </a:lnTo>
                  <a:close/>
                </a:path>
              </a:pathLst>
            </a:custGeom>
            <a:solidFill>
              <a:schemeClr val="accent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0" name="Group 199"/>
          <p:cNvGrpSpPr/>
          <p:nvPr/>
        </p:nvGrpSpPr>
        <p:grpSpPr>
          <a:xfrm>
            <a:off x="5216747" y="3281764"/>
            <a:ext cx="1473504" cy="1407427"/>
            <a:chOff x="3757642" y="2341866"/>
            <a:chExt cx="1234078" cy="1178738"/>
          </a:xfrm>
        </p:grpSpPr>
        <p:sp>
          <p:nvSpPr>
            <p:cNvPr id="2234" name="Freeform 186"/>
            <p:cNvSpPr>
              <a:spLocks/>
            </p:cNvSpPr>
            <p:nvPr/>
          </p:nvSpPr>
          <p:spPr bwMode="auto">
            <a:xfrm>
              <a:off x="4377448" y="2563225"/>
              <a:ext cx="614272" cy="957379"/>
            </a:xfrm>
            <a:custGeom>
              <a:avLst/>
              <a:gdLst/>
              <a:ahLst/>
              <a:cxnLst>
                <a:cxn ang="0">
                  <a:pos x="0" y="81"/>
                </a:cxn>
                <a:cxn ang="0">
                  <a:pos x="0" y="346"/>
                </a:cxn>
                <a:cxn ang="0">
                  <a:pos x="222" y="266"/>
                </a:cxn>
                <a:cxn ang="0">
                  <a:pos x="222" y="0"/>
                </a:cxn>
                <a:cxn ang="0">
                  <a:pos x="0" y="81"/>
                </a:cxn>
              </a:cxnLst>
              <a:rect l="0" t="0" r="r" b="b"/>
              <a:pathLst>
                <a:path w="222" h="346">
                  <a:moveTo>
                    <a:pt x="0" y="81"/>
                  </a:moveTo>
                  <a:lnTo>
                    <a:pt x="0" y="346"/>
                  </a:lnTo>
                  <a:lnTo>
                    <a:pt x="222" y="266"/>
                  </a:lnTo>
                  <a:lnTo>
                    <a:pt x="222" y="0"/>
                  </a:lnTo>
                  <a:lnTo>
                    <a:pt x="0" y="81"/>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35" name="Freeform 187"/>
            <p:cNvSpPr>
              <a:spLocks/>
            </p:cNvSpPr>
            <p:nvPr/>
          </p:nvSpPr>
          <p:spPr bwMode="auto">
            <a:xfrm>
              <a:off x="3757642" y="2341866"/>
              <a:ext cx="1234078" cy="445486"/>
            </a:xfrm>
            <a:custGeom>
              <a:avLst/>
              <a:gdLst/>
              <a:ahLst/>
              <a:cxnLst>
                <a:cxn ang="0">
                  <a:pos x="224" y="0"/>
                </a:cxn>
                <a:cxn ang="0">
                  <a:pos x="0" y="80"/>
                </a:cxn>
                <a:cxn ang="0">
                  <a:pos x="224" y="161"/>
                </a:cxn>
                <a:cxn ang="0">
                  <a:pos x="446" y="80"/>
                </a:cxn>
                <a:cxn ang="0">
                  <a:pos x="224" y="0"/>
                </a:cxn>
              </a:cxnLst>
              <a:rect l="0" t="0" r="r" b="b"/>
              <a:pathLst>
                <a:path w="446" h="161">
                  <a:moveTo>
                    <a:pt x="224" y="0"/>
                  </a:moveTo>
                  <a:lnTo>
                    <a:pt x="0" y="80"/>
                  </a:lnTo>
                  <a:lnTo>
                    <a:pt x="224" y="161"/>
                  </a:lnTo>
                  <a:lnTo>
                    <a:pt x="446" y="80"/>
                  </a:lnTo>
                  <a:lnTo>
                    <a:pt x="224" y="0"/>
                  </a:ln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36" name="Freeform 188"/>
            <p:cNvSpPr>
              <a:spLocks/>
            </p:cNvSpPr>
            <p:nvPr/>
          </p:nvSpPr>
          <p:spPr bwMode="auto">
            <a:xfrm>
              <a:off x="3757642" y="2563225"/>
              <a:ext cx="619806" cy="957379"/>
            </a:xfrm>
            <a:custGeom>
              <a:avLst/>
              <a:gdLst/>
              <a:ahLst/>
              <a:cxnLst>
                <a:cxn ang="0">
                  <a:pos x="0" y="0"/>
                </a:cxn>
                <a:cxn ang="0">
                  <a:pos x="0" y="266"/>
                </a:cxn>
                <a:cxn ang="0">
                  <a:pos x="224" y="346"/>
                </a:cxn>
                <a:cxn ang="0">
                  <a:pos x="224" y="81"/>
                </a:cxn>
                <a:cxn ang="0">
                  <a:pos x="0" y="0"/>
                </a:cxn>
              </a:cxnLst>
              <a:rect l="0" t="0" r="r" b="b"/>
              <a:pathLst>
                <a:path w="224" h="346">
                  <a:moveTo>
                    <a:pt x="0" y="0"/>
                  </a:moveTo>
                  <a:lnTo>
                    <a:pt x="0" y="266"/>
                  </a:lnTo>
                  <a:lnTo>
                    <a:pt x="224" y="346"/>
                  </a:lnTo>
                  <a:lnTo>
                    <a:pt x="224" y="81"/>
                  </a:lnTo>
                  <a:lnTo>
                    <a:pt x="0"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1" name="Group 200"/>
          <p:cNvGrpSpPr/>
          <p:nvPr/>
        </p:nvGrpSpPr>
        <p:grpSpPr>
          <a:xfrm>
            <a:off x="5216747" y="2244364"/>
            <a:ext cx="1473504" cy="1172856"/>
            <a:chOff x="3757642" y="1473031"/>
            <a:chExt cx="1234078" cy="982282"/>
          </a:xfrm>
        </p:grpSpPr>
        <p:sp>
          <p:nvSpPr>
            <p:cNvPr id="2237" name="Freeform 189"/>
            <p:cNvSpPr>
              <a:spLocks/>
            </p:cNvSpPr>
            <p:nvPr/>
          </p:nvSpPr>
          <p:spPr bwMode="auto">
            <a:xfrm>
              <a:off x="4377448" y="1473031"/>
              <a:ext cx="614272" cy="982282"/>
            </a:xfrm>
            <a:custGeom>
              <a:avLst/>
              <a:gdLst/>
              <a:ahLst/>
              <a:cxnLst>
                <a:cxn ang="0">
                  <a:pos x="0" y="0"/>
                </a:cxn>
                <a:cxn ang="0">
                  <a:pos x="0" y="355"/>
                </a:cxn>
                <a:cxn ang="0">
                  <a:pos x="222" y="274"/>
                </a:cxn>
                <a:cxn ang="0">
                  <a:pos x="0" y="0"/>
                </a:cxn>
              </a:cxnLst>
              <a:rect l="0" t="0" r="r" b="b"/>
              <a:pathLst>
                <a:path w="222" h="355">
                  <a:moveTo>
                    <a:pt x="0" y="0"/>
                  </a:moveTo>
                  <a:lnTo>
                    <a:pt x="0" y="355"/>
                  </a:lnTo>
                  <a:lnTo>
                    <a:pt x="222" y="274"/>
                  </a:lnTo>
                  <a:lnTo>
                    <a:pt x="0" y="0"/>
                  </a:lnTo>
                  <a:close/>
                </a:path>
              </a:pathLst>
            </a:custGeom>
            <a:solidFill>
              <a:schemeClr val="accent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38" name="Freeform 190"/>
            <p:cNvSpPr>
              <a:spLocks/>
            </p:cNvSpPr>
            <p:nvPr/>
          </p:nvSpPr>
          <p:spPr bwMode="auto">
            <a:xfrm>
              <a:off x="3757642" y="1473031"/>
              <a:ext cx="619806" cy="982282"/>
            </a:xfrm>
            <a:custGeom>
              <a:avLst/>
              <a:gdLst/>
              <a:ahLst/>
              <a:cxnLst>
                <a:cxn ang="0">
                  <a:pos x="224" y="0"/>
                </a:cxn>
                <a:cxn ang="0">
                  <a:pos x="224" y="355"/>
                </a:cxn>
                <a:cxn ang="0">
                  <a:pos x="0" y="274"/>
                </a:cxn>
                <a:cxn ang="0">
                  <a:pos x="224" y="0"/>
                </a:cxn>
              </a:cxnLst>
              <a:rect l="0" t="0" r="r" b="b"/>
              <a:pathLst>
                <a:path w="224" h="355">
                  <a:moveTo>
                    <a:pt x="224" y="0"/>
                  </a:moveTo>
                  <a:lnTo>
                    <a:pt x="224" y="355"/>
                  </a:lnTo>
                  <a:lnTo>
                    <a:pt x="0" y="274"/>
                  </a:lnTo>
                  <a:lnTo>
                    <a:pt x="224" y="0"/>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5" name="Group 204"/>
          <p:cNvGrpSpPr/>
          <p:nvPr/>
        </p:nvGrpSpPr>
        <p:grpSpPr>
          <a:xfrm>
            <a:off x="4496514" y="3694740"/>
            <a:ext cx="1106781" cy="1143123"/>
            <a:chOff x="3154438" y="2687739"/>
            <a:chExt cx="926943" cy="957380"/>
          </a:xfrm>
        </p:grpSpPr>
        <p:sp>
          <p:nvSpPr>
            <p:cNvPr id="2239" name="Freeform 191"/>
            <p:cNvSpPr>
              <a:spLocks/>
            </p:cNvSpPr>
            <p:nvPr/>
          </p:nvSpPr>
          <p:spPr bwMode="auto">
            <a:xfrm>
              <a:off x="3154438" y="2911866"/>
              <a:ext cx="926943" cy="733253"/>
            </a:xfrm>
            <a:custGeom>
              <a:avLst/>
              <a:gdLst/>
              <a:ahLst/>
              <a:cxnLst>
                <a:cxn ang="0">
                  <a:pos x="0" y="176"/>
                </a:cxn>
                <a:cxn ang="0">
                  <a:pos x="335" y="265"/>
                </a:cxn>
                <a:cxn ang="0">
                  <a:pos x="335" y="0"/>
                </a:cxn>
                <a:cxn ang="0">
                  <a:pos x="0" y="176"/>
                </a:cxn>
              </a:cxnLst>
              <a:rect l="0" t="0" r="r" b="b"/>
              <a:pathLst>
                <a:path w="335" h="265">
                  <a:moveTo>
                    <a:pt x="0" y="176"/>
                  </a:moveTo>
                  <a:lnTo>
                    <a:pt x="335" y="265"/>
                  </a:lnTo>
                  <a:lnTo>
                    <a:pt x="335" y="0"/>
                  </a:lnTo>
                  <a:lnTo>
                    <a:pt x="0" y="176"/>
                  </a:lnTo>
                  <a:close/>
                </a:path>
              </a:pathLst>
            </a:custGeom>
            <a:solidFill>
              <a:schemeClr val="accent5">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40" name="Freeform 192"/>
            <p:cNvSpPr>
              <a:spLocks/>
            </p:cNvSpPr>
            <p:nvPr/>
          </p:nvSpPr>
          <p:spPr bwMode="auto">
            <a:xfrm>
              <a:off x="3154438" y="2687739"/>
              <a:ext cx="926943" cy="711117"/>
            </a:xfrm>
            <a:custGeom>
              <a:avLst/>
              <a:gdLst/>
              <a:ahLst/>
              <a:cxnLst>
                <a:cxn ang="0">
                  <a:pos x="112" y="0"/>
                </a:cxn>
                <a:cxn ang="0">
                  <a:pos x="0" y="257"/>
                </a:cxn>
                <a:cxn ang="0">
                  <a:pos x="335" y="81"/>
                </a:cxn>
                <a:cxn ang="0">
                  <a:pos x="112" y="0"/>
                </a:cxn>
              </a:cxnLst>
              <a:rect l="0" t="0" r="r" b="b"/>
              <a:pathLst>
                <a:path w="335" h="257">
                  <a:moveTo>
                    <a:pt x="112" y="0"/>
                  </a:moveTo>
                  <a:lnTo>
                    <a:pt x="0" y="257"/>
                  </a:lnTo>
                  <a:lnTo>
                    <a:pt x="335" y="81"/>
                  </a:lnTo>
                  <a:lnTo>
                    <a:pt x="112" y="0"/>
                  </a:lnTo>
                  <a:close/>
                </a:path>
              </a:pathLst>
            </a:custGeom>
            <a:solidFill>
              <a:schemeClr val="accent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3" name="Group 202"/>
          <p:cNvGrpSpPr/>
          <p:nvPr/>
        </p:nvGrpSpPr>
        <p:grpSpPr>
          <a:xfrm>
            <a:off x="6323528" y="3688132"/>
            <a:ext cx="1106781" cy="1139819"/>
            <a:chOff x="4684585" y="2682205"/>
            <a:chExt cx="926943" cy="954612"/>
          </a:xfrm>
        </p:grpSpPr>
        <p:sp>
          <p:nvSpPr>
            <p:cNvPr id="2241" name="Freeform 193"/>
            <p:cNvSpPr>
              <a:spLocks/>
            </p:cNvSpPr>
            <p:nvPr/>
          </p:nvSpPr>
          <p:spPr bwMode="auto">
            <a:xfrm>
              <a:off x="4684585" y="2903564"/>
              <a:ext cx="926943" cy="733253"/>
            </a:xfrm>
            <a:custGeom>
              <a:avLst/>
              <a:gdLst/>
              <a:ahLst/>
              <a:cxnLst>
                <a:cxn ang="0">
                  <a:pos x="335" y="177"/>
                </a:cxn>
                <a:cxn ang="0">
                  <a:pos x="0" y="265"/>
                </a:cxn>
                <a:cxn ang="0">
                  <a:pos x="0" y="0"/>
                </a:cxn>
                <a:cxn ang="0">
                  <a:pos x="335" y="177"/>
                </a:cxn>
              </a:cxnLst>
              <a:rect l="0" t="0" r="r" b="b"/>
              <a:pathLst>
                <a:path w="335" h="265">
                  <a:moveTo>
                    <a:pt x="335" y="177"/>
                  </a:moveTo>
                  <a:lnTo>
                    <a:pt x="0" y="265"/>
                  </a:lnTo>
                  <a:lnTo>
                    <a:pt x="0" y="0"/>
                  </a:lnTo>
                  <a:lnTo>
                    <a:pt x="335" y="177"/>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42" name="Freeform 194"/>
            <p:cNvSpPr>
              <a:spLocks/>
            </p:cNvSpPr>
            <p:nvPr/>
          </p:nvSpPr>
          <p:spPr bwMode="auto">
            <a:xfrm>
              <a:off x="4684585" y="2682205"/>
              <a:ext cx="926943" cy="711117"/>
            </a:xfrm>
            <a:custGeom>
              <a:avLst/>
              <a:gdLst/>
              <a:ahLst/>
              <a:cxnLst>
                <a:cxn ang="0">
                  <a:pos x="224" y="0"/>
                </a:cxn>
                <a:cxn ang="0">
                  <a:pos x="335" y="257"/>
                </a:cxn>
                <a:cxn ang="0">
                  <a:pos x="0" y="80"/>
                </a:cxn>
                <a:cxn ang="0">
                  <a:pos x="224" y="0"/>
                </a:cxn>
              </a:cxnLst>
              <a:rect l="0" t="0" r="r" b="b"/>
              <a:pathLst>
                <a:path w="335" h="257">
                  <a:moveTo>
                    <a:pt x="224" y="0"/>
                  </a:moveTo>
                  <a:lnTo>
                    <a:pt x="335" y="257"/>
                  </a:lnTo>
                  <a:lnTo>
                    <a:pt x="0" y="80"/>
                  </a:lnTo>
                  <a:lnTo>
                    <a:pt x="224" y="0"/>
                  </a:lnTo>
                  <a:close/>
                </a:path>
              </a:pathLst>
            </a:custGeom>
            <a:solidFill>
              <a:schemeClr val="accent3">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2" name="Group 41"/>
          <p:cNvGrpSpPr/>
          <p:nvPr/>
        </p:nvGrpSpPr>
        <p:grpSpPr>
          <a:xfrm>
            <a:off x="507184" y="-600365"/>
            <a:ext cx="10902149" cy="152400"/>
            <a:chOff x="617674" y="6005834"/>
            <a:chExt cx="10902149" cy="152400"/>
          </a:xfrm>
        </p:grpSpPr>
        <p:cxnSp>
          <p:nvCxnSpPr>
            <p:cNvPr id="43" name="Straight Connector 42"/>
            <p:cNvCxnSpPr/>
            <p:nvPr/>
          </p:nvCxnSpPr>
          <p:spPr>
            <a:xfrm>
              <a:off x="617674" y="6082034"/>
              <a:ext cx="10902149"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44" name="Rounded Rectangle 43"/>
            <p:cNvSpPr/>
            <p:nvPr/>
          </p:nvSpPr>
          <p:spPr>
            <a:xfrm>
              <a:off x="5524204" y="6005834"/>
              <a:ext cx="152400" cy="152400"/>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5" name="Rounded Rectangle 44"/>
            <p:cNvSpPr/>
            <p:nvPr/>
          </p:nvSpPr>
          <p:spPr>
            <a:xfrm>
              <a:off x="5713741" y="6005834"/>
              <a:ext cx="152400" cy="152400"/>
            </a:xfrm>
            <a:prstGeom prst="round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6" name="Rounded Rectangle 45"/>
            <p:cNvSpPr/>
            <p:nvPr/>
          </p:nvSpPr>
          <p:spPr>
            <a:xfrm>
              <a:off x="5898977" y="6005834"/>
              <a:ext cx="152400" cy="152400"/>
            </a:xfrm>
            <a:prstGeom prst="roundRect">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7" name="Rounded Rectangle 46"/>
            <p:cNvSpPr/>
            <p:nvPr/>
          </p:nvSpPr>
          <p:spPr>
            <a:xfrm>
              <a:off x="6086120" y="6005834"/>
              <a:ext cx="152400" cy="1524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8" name="Rounded Rectangle 47"/>
            <p:cNvSpPr/>
            <p:nvPr/>
          </p:nvSpPr>
          <p:spPr>
            <a:xfrm>
              <a:off x="6275657" y="6005834"/>
              <a:ext cx="152400" cy="152400"/>
            </a:xfrm>
            <a:prstGeom prst="roundRect">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9" name="Rounded Rectangle 48"/>
            <p:cNvSpPr/>
            <p:nvPr/>
          </p:nvSpPr>
          <p:spPr>
            <a:xfrm>
              <a:off x="6460893" y="6005834"/>
              <a:ext cx="152400" cy="152400"/>
            </a:xfrm>
            <a:prstGeom prst="round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nvGrpSpPr>
          <p:cNvPr id="50" name="Group 49"/>
          <p:cNvGrpSpPr/>
          <p:nvPr/>
        </p:nvGrpSpPr>
        <p:grpSpPr>
          <a:xfrm>
            <a:off x="8099885" y="2418043"/>
            <a:ext cx="3309448" cy="1248900"/>
            <a:chOff x="5509921" y="2506071"/>
            <a:chExt cx="3309448" cy="1248900"/>
          </a:xfrm>
        </p:grpSpPr>
        <p:sp>
          <p:nvSpPr>
            <p:cNvPr id="51" name="TextBox 50"/>
            <p:cNvSpPr txBox="1"/>
            <p:nvPr/>
          </p:nvSpPr>
          <p:spPr>
            <a:xfrm>
              <a:off x="5517010" y="2893197"/>
              <a:ext cx="3302359" cy="861774"/>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1"/>
                  </a:solidFill>
                </a:rPr>
                <a:t>Lorem ipsum dolor sit amet, consectetur adipiscing elit, sed do eiusmod tempor incididunt utdse ut labore et dolore magna aliqua. Ut enim ad minim veniam</a:t>
              </a:r>
            </a:p>
          </p:txBody>
        </p:sp>
        <p:sp>
          <p:nvSpPr>
            <p:cNvPr id="52" name="Rectangle 51"/>
            <p:cNvSpPr/>
            <p:nvPr/>
          </p:nvSpPr>
          <p:spPr>
            <a:xfrm>
              <a:off x="5509921" y="2506071"/>
              <a:ext cx="1828800" cy="365760"/>
            </a:xfrm>
            <a:prstGeom prst="rect">
              <a:avLst/>
            </a:prstGeom>
            <a:solidFill>
              <a:schemeClr val="tx1">
                <a:alpha val="5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ED7D31"/>
                  </a:solidFill>
                </a:rPr>
                <a:t>Lorem Ipsum</a:t>
              </a:r>
            </a:p>
          </p:txBody>
        </p:sp>
      </p:grpSp>
      <p:grpSp>
        <p:nvGrpSpPr>
          <p:cNvPr id="53" name="Group 52"/>
          <p:cNvGrpSpPr/>
          <p:nvPr/>
        </p:nvGrpSpPr>
        <p:grpSpPr>
          <a:xfrm>
            <a:off x="8106974" y="3989643"/>
            <a:ext cx="3302359" cy="1270098"/>
            <a:chOff x="5517010" y="2484873"/>
            <a:chExt cx="3302359" cy="1270098"/>
          </a:xfrm>
        </p:grpSpPr>
        <p:sp>
          <p:nvSpPr>
            <p:cNvPr id="54" name="TextBox 53"/>
            <p:cNvSpPr txBox="1"/>
            <p:nvPr/>
          </p:nvSpPr>
          <p:spPr>
            <a:xfrm>
              <a:off x="5517010" y="2893197"/>
              <a:ext cx="3302359" cy="861774"/>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1"/>
                  </a:solidFill>
                </a:rPr>
                <a:t>Lorem ipsum dolor sit amet, consectetur adipiscing elit, sed do eiusmod tempor incididunt utdse ut labore et dolore magna aliqua. Ut enim ad minim veniam</a:t>
              </a:r>
            </a:p>
          </p:txBody>
        </p:sp>
        <p:sp>
          <p:nvSpPr>
            <p:cNvPr id="55" name="Rectangle 54"/>
            <p:cNvSpPr/>
            <p:nvPr/>
          </p:nvSpPr>
          <p:spPr>
            <a:xfrm>
              <a:off x="5517010" y="2484873"/>
              <a:ext cx="1828800" cy="365760"/>
            </a:xfrm>
            <a:prstGeom prst="rect">
              <a:avLst/>
            </a:prstGeom>
            <a:solidFill>
              <a:schemeClr val="tx1">
                <a:alpha val="5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A5A5A5"/>
                  </a:solidFill>
                </a:rPr>
                <a:t>Lorem Ipsum</a:t>
              </a:r>
            </a:p>
          </p:txBody>
        </p:sp>
      </p:grpSp>
      <p:grpSp>
        <p:nvGrpSpPr>
          <p:cNvPr id="56" name="Group 55"/>
          <p:cNvGrpSpPr/>
          <p:nvPr/>
        </p:nvGrpSpPr>
        <p:grpSpPr>
          <a:xfrm>
            <a:off x="3470340" y="1300237"/>
            <a:ext cx="5239073" cy="861774"/>
            <a:chOff x="3580296" y="2893197"/>
            <a:chExt cx="5239073" cy="861774"/>
          </a:xfrm>
        </p:grpSpPr>
        <p:sp>
          <p:nvSpPr>
            <p:cNvPr id="57" name="TextBox 56"/>
            <p:cNvSpPr txBox="1"/>
            <p:nvPr/>
          </p:nvSpPr>
          <p:spPr>
            <a:xfrm>
              <a:off x="5517010" y="2893197"/>
              <a:ext cx="3302359" cy="861774"/>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1"/>
                  </a:solidFill>
                </a:rPr>
                <a:t>Lorem ipsum dolor sit amet, consectetur adipiscing elit, sed do eiusmod tempor incididunt utdse ut labore et dolore magna aliqua. Ut enim ad minim veniam</a:t>
              </a:r>
            </a:p>
          </p:txBody>
        </p:sp>
        <p:sp>
          <p:nvSpPr>
            <p:cNvPr id="58" name="Rectangle 57"/>
            <p:cNvSpPr/>
            <p:nvPr/>
          </p:nvSpPr>
          <p:spPr>
            <a:xfrm>
              <a:off x="3580296" y="2924302"/>
              <a:ext cx="1828800" cy="365760"/>
            </a:xfrm>
            <a:prstGeom prst="rect">
              <a:avLst/>
            </a:prstGeom>
            <a:solidFill>
              <a:schemeClr val="tx1">
                <a:alpha val="5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5B9BD5"/>
                  </a:solidFill>
                </a:rPr>
                <a:t>Lorem Ipsum</a:t>
              </a:r>
            </a:p>
          </p:txBody>
        </p:sp>
      </p:grpSp>
      <p:grpSp>
        <p:nvGrpSpPr>
          <p:cNvPr id="59" name="Group 58"/>
          <p:cNvGrpSpPr/>
          <p:nvPr/>
        </p:nvGrpSpPr>
        <p:grpSpPr>
          <a:xfrm>
            <a:off x="3289545" y="5728668"/>
            <a:ext cx="5234632" cy="861774"/>
            <a:chOff x="3584737" y="2893197"/>
            <a:chExt cx="5234632" cy="861774"/>
          </a:xfrm>
        </p:grpSpPr>
        <p:sp>
          <p:nvSpPr>
            <p:cNvPr id="60" name="TextBox 59"/>
            <p:cNvSpPr txBox="1"/>
            <p:nvPr/>
          </p:nvSpPr>
          <p:spPr>
            <a:xfrm>
              <a:off x="5517010" y="2893197"/>
              <a:ext cx="3302359" cy="861774"/>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1"/>
                  </a:solidFill>
                </a:rPr>
                <a:t>Lorem ipsum dolor sit amet, consectetur adipiscing elit, sed do eiusmod tempor incididunt utdse ut labore et dolore magna aliqua. Ut enim ad minim veniam</a:t>
              </a:r>
            </a:p>
          </p:txBody>
        </p:sp>
        <p:sp>
          <p:nvSpPr>
            <p:cNvPr id="61" name="Rectangle 60"/>
            <p:cNvSpPr/>
            <p:nvPr/>
          </p:nvSpPr>
          <p:spPr>
            <a:xfrm>
              <a:off x="3584737" y="2928206"/>
              <a:ext cx="1828800" cy="365760"/>
            </a:xfrm>
            <a:prstGeom prst="rect">
              <a:avLst/>
            </a:prstGeom>
            <a:solidFill>
              <a:schemeClr val="tx1">
                <a:alpha val="5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FFC000"/>
                  </a:solidFill>
                </a:rPr>
                <a:t>Lorem Ipsum</a:t>
              </a:r>
            </a:p>
          </p:txBody>
        </p:sp>
      </p:grpSp>
      <p:grpSp>
        <p:nvGrpSpPr>
          <p:cNvPr id="62" name="Group 61"/>
          <p:cNvGrpSpPr/>
          <p:nvPr/>
        </p:nvGrpSpPr>
        <p:grpSpPr>
          <a:xfrm>
            <a:off x="1030000" y="2413695"/>
            <a:ext cx="3309860" cy="1265601"/>
            <a:chOff x="5509509" y="2489370"/>
            <a:chExt cx="3309860" cy="1265601"/>
          </a:xfrm>
        </p:grpSpPr>
        <p:sp>
          <p:nvSpPr>
            <p:cNvPr id="63" name="TextBox 62"/>
            <p:cNvSpPr txBox="1"/>
            <p:nvPr/>
          </p:nvSpPr>
          <p:spPr>
            <a:xfrm>
              <a:off x="5517010" y="2893197"/>
              <a:ext cx="3302359" cy="861774"/>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1"/>
                  </a:solidFill>
                </a:rPr>
                <a:t>Lorem ipsum dolor sit amet, consectetur adipiscing elit, sed do eiusmod tempor incididunt utdse ut labore et dolore magna aliqua. Ut enim ad minim veniam</a:t>
              </a:r>
            </a:p>
          </p:txBody>
        </p:sp>
        <p:sp>
          <p:nvSpPr>
            <p:cNvPr id="64" name="Rectangle 63"/>
            <p:cNvSpPr/>
            <p:nvPr/>
          </p:nvSpPr>
          <p:spPr>
            <a:xfrm>
              <a:off x="5509509" y="2489370"/>
              <a:ext cx="1828800" cy="365760"/>
            </a:xfrm>
            <a:prstGeom prst="rect">
              <a:avLst/>
            </a:prstGeom>
            <a:solidFill>
              <a:schemeClr val="tx1">
                <a:alpha val="5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70AD47"/>
                  </a:solidFill>
                </a:rPr>
                <a:t>Lorem Ipsum</a:t>
              </a:r>
            </a:p>
          </p:txBody>
        </p:sp>
      </p:grpSp>
      <p:grpSp>
        <p:nvGrpSpPr>
          <p:cNvPr id="65" name="Group 64"/>
          <p:cNvGrpSpPr/>
          <p:nvPr/>
        </p:nvGrpSpPr>
        <p:grpSpPr>
          <a:xfrm>
            <a:off x="1016481" y="3950095"/>
            <a:ext cx="3302359" cy="1307569"/>
            <a:chOff x="5517010" y="2447402"/>
            <a:chExt cx="3302359" cy="1307569"/>
          </a:xfrm>
        </p:grpSpPr>
        <p:sp>
          <p:nvSpPr>
            <p:cNvPr id="66" name="TextBox 65"/>
            <p:cNvSpPr txBox="1"/>
            <p:nvPr/>
          </p:nvSpPr>
          <p:spPr>
            <a:xfrm>
              <a:off x="5517010" y="2893197"/>
              <a:ext cx="3302359" cy="861774"/>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1"/>
                  </a:solidFill>
                </a:rPr>
                <a:t>Lorem ipsum dolor sit amet, consectetur adipiscing elit, sed do eiusmod tempor incididunt utdse ut labore et dolore magna aliqua. Ut enim ad minim veniam</a:t>
              </a:r>
            </a:p>
          </p:txBody>
        </p:sp>
        <p:sp>
          <p:nvSpPr>
            <p:cNvPr id="67" name="Rectangle 66"/>
            <p:cNvSpPr/>
            <p:nvPr/>
          </p:nvSpPr>
          <p:spPr>
            <a:xfrm>
              <a:off x="5524511" y="2447402"/>
              <a:ext cx="1828800" cy="365760"/>
            </a:xfrm>
            <a:prstGeom prst="rect">
              <a:avLst/>
            </a:prstGeom>
            <a:solidFill>
              <a:schemeClr val="tx1">
                <a:alpha val="5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4472C4"/>
                  </a:solidFill>
                </a:rPr>
                <a:t>Lorem Ipsum</a:t>
              </a:r>
            </a:p>
          </p:txBody>
        </p:sp>
      </p:grpSp>
      <p:grpSp>
        <p:nvGrpSpPr>
          <p:cNvPr id="68" name="Group 67"/>
          <p:cNvGrpSpPr/>
          <p:nvPr/>
        </p:nvGrpSpPr>
        <p:grpSpPr>
          <a:xfrm>
            <a:off x="754150" y="295106"/>
            <a:ext cx="4364195" cy="665324"/>
            <a:chOff x="754150" y="295106"/>
            <a:chExt cx="4364195" cy="665324"/>
          </a:xfrm>
        </p:grpSpPr>
        <p:sp>
          <p:nvSpPr>
            <p:cNvPr id="69" name="Title 1"/>
            <p:cNvSpPr txBox="1">
              <a:spLocks/>
            </p:cNvSpPr>
            <p:nvPr/>
          </p:nvSpPr>
          <p:spPr>
            <a:xfrm>
              <a:off x="754150" y="295106"/>
              <a:ext cx="4364195" cy="353524"/>
            </a:xfrm>
            <a:prstGeom prst="rect">
              <a:avLst/>
            </a:prstGeom>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1"/>
                  </a:solidFill>
                </a:rPr>
                <a:t>SageFox PowerPoint Slide</a:t>
              </a:r>
            </a:p>
          </p:txBody>
        </p:sp>
        <p:sp>
          <p:nvSpPr>
            <p:cNvPr id="70" name="Text Placeholder 3"/>
            <p:cNvSpPr txBox="1">
              <a:spLocks/>
            </p:cNvSpPr>
            <p:nvPr/>
          </p:nvSpPr>
          <p:spPr>
            <a:xfrm>
              <a:off x="765429" y="702398"/>
              <a:ext cx="4352916" cy="258032"/>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2">
                      <a:lumMod val="75000"/>
                    </a:schemeClr>
                  </a:solidFill>
                </a:rPr>
                <a:t>Enter Your Subtitle Here</a:t>
              </a:r>
            </a:p>
          </p:txBody>
        </p:sp>
      </p:grpSp>
      <p:pic>
        <p:nvPicPr>
          <p:cNvPr id="71" name="Picture 7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84146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00"/>
                                        </p:tgtEl>
                                        <p:attrNameLst>
                                          <p:attrName>style.visibility</p:attrName>
                                        </p:attrNameLst>
                                      </p:cBhvr>
                                      <p:to>
                                        <p:strVal val="visible"/>
                                      </p:to>
                                    </p:set>
                                    <p:anim calcmode="lin" valueType="num">
                                      <p:cBhvr>
                                        <p:cTn id="7" dur="500" fill="hold"/>
                                        <p:tgtEl>
                                          <p:spTgt spid="200"/>
                                        </p:tgtEl>
                                        <p:attrNameLst>
                                          <p:attrName>ppt_w</p:attrName>
                                        </p:attrNameLst>
                                      </p:cBhvr>
                                      <p:tavLst>
                                        <p:tav tm="0">
                                          <p:val>
                                            <p:fltVal val="0"/>
                                          </p:val>
                                        </p:tav>
                                        <p:tav tm="100000">
                                          <p:val>
                                            <p:strVal val="#ppt_w"/>
                                          </p:val>
                                        </p:tav>
                                      </p:tavLst>
                                    </p:anim>
                                    <p:anim calcmode="lin" valueType="num">
                                      <p:cBhvr>
                                        <p:cTn id="8" dur="500" fill="hold"/>
                                        <p:tgtEl>
                                          <p:spTgt spid="200"/>
                                        </p:tgtEl>
                                        <p:attrNameLst>
                                          <p:attrName>ppt_h</p:attrName>
                                        </p:attrNameLst>
                                      </p:cBhvr>
                                      <p:tavLst>
                                        <p:tav tm="0">
                                          <p:val>
                                            <p:fltVal val="0"/>
                                          </p:val>
                                        </p:tav>
                                        <p:tav tm="100000">
                                          <p:val>
                                            <p:strVal val="#ppt_h"/>
                                          </p:val>
                                        </p:tav>
                                      </p:tavLst>
                                    </p:anim>
                                    <p:animEffect transition="in" filter="fade">
                                      <p:cBhvr>
                                        <p:cTn id="9" dur="500"/>
                                        <p:tgtEl>
                                          <p:spTgt spid="200"/>
                                        </p:tgtEl>
                                      </p:cBhvr>
                                    </p:animEffect>
                                  </p:childTnLst>
                                </p:cTn>
                              </p:par>
                            </p:childTnLst>
                          </p:cTn>
                        </p:par>
                        <p:par>
                          <p:cTn id="10" fill="hold">
                            <p:stCondLst>
                              <p:cond delay="500"/>
                            </p:stCondLst>
                            <p:childTnLst>
                              <p:par>
                                <p:cTn id="11" presetID="2" presetClass="entr" presetSubtype="1" fill="hold" nodeType="afterEffect">
                                  <p:stCondLst>
                                    <p:cond delay="0"/>
                                  </p:stCondLst>
                                  <p:childTnLst>
                                    <p:set>
                                      <p:cBhvr>
                                        <p:cTn id="12" dur="1" fill="hold">
                                          <p:stCondLst>
                                            <p:cond delay="0"/>
                                          </p:stCondLst>
                                        </p:cTn>
                                        <p:tgtEl>
                                          <p:spTgt spid="201"/>
                                        </p:tgtEl>
                                        <p:attrNameLst>
                                          <p:attrName>style.visibility</p:attrName>
                                        </p:attrNameLst>
                                      </p:cBhvr>
                                      <p:to>
                                        <p:strVal val="visible"/>
                                      </p:to>
                                    </p:set>
                                    <p:anim calcmode="lin" valueType="num">
                                      <p:cBhvr additive="base">
                                        <p:cTn id="13" dur="500" fill="hold"/>
                                        <p:tgtEl>
                                          <p:spTgt spid="201"/>
                                        </p:tgtEl>
                                        <p:attrNameLst>
                                          <p:attrName>ppt_x</p:attrName>
                                        </p:attrNameLst>
                                      </p:cBhvr>
                                      <p:tavLst>
                                        <p:tav tm="0">
                                          <p:val>
                                            <p:strVal val="#ppt_x"/>
                                          </p:val>
                                        </p:tav>
                                        <p:tav tm="100000">
                                          <p:val>
                                            <p:strVal val="#ppt_x"/>
                                          </p:val>
                                        </p:tav>
                                      </p:tavLst>
                                    </p:anim>
                                    <p:anim calcmode="lin" valueType="num">
                                      <p:cBhvr additive="base">
                                        <p:cTn id="14" dur="500" fill="hold"/>
                                        <p:tgtEl>
                                          <p:spTgt spid="201"/>
                                        </p:tgtEl>
                                        <p:attrNameLst>
                                          <p:attrName>ppt_y</p:attrName>
                                        </p:attrNameLst>
                                      </p:cBhvr>
                                      <p:tavLst>
                                        <p:tav tm="0">
                                          <p:val>
                                            <p:strVal val="0-#ppt_h/2"/>
                                          </p:val>
                                        </p:tav>
                                        <p:tav tm="100000">
                                          <p:val>
                                            <p:strVal val="#ppt_y"/>
                                          </p:val>
                                        </p:tav>
                                      </p:tavLst>
                                    </p:anim>
                                  </p:childTnLst>
                                </p:cTn>
                              </p:par>
                              <p:par>
                                <p:cTn id="15" presetID="2" presetClass="entr" presetSubtype="3" fill="hold" nodeType="withEffect">
                                  <p:stCondLst>
                                    <p:cond delay="0"/>
                                  </p:stCondLst>
                                  <p:childTnLst>
                                    <p:set>
                                      <p:cBhvr>
                                        <p:cTn id="16" dur="1" fill="hold">
                                          <p:stCondLst>
                                            <p:cond delay="0"/>
                                          </p:stCondLst>
                                        </p:cTn>
                                        <p:tgtEl>
                                          <p:spTgt spid="202"/>
                                        </p:tgtEl>
                                        <p:attrNameLst>
                                          <p:attrName>style.visibility</p:attrName>
                                        </p:attrNameLst>
                                      </p:cBhvr>
                                      <p:to>
                                        <p:strVal val="visible"/>
                                      </p:to>
                                    </p:set>
                                    <p:anim calcmode="lin" valueType="num">
                                      <p:cBhvr additive="base">
                                        <p:cTn id="17" dur="500" fill="hold"/>
                                        <p:tgtEl>
                                          <p:spTgt spid="202"/>
                                        </p:tgtEl>
                                        <p:attrNameLst>
                                          <p:attrName>ppt_x</p:attrName>
                                        </p:attrNameLst>
                                      </p:cBhvr>
                                      <p:tavLst>
                                        <p:tav tm="0">
                                          <p:val>
                                            <p:strVal val="1+#ppt_w/2"/>
                                          </p:val>
                                        </p:tav>
                                        <p:tav tm="100000">
                                          <p:val>
                                            <p:strVal val="#ppt_x"/>
                                          </p:val>
                                        </p:tav>
                                      </p:tavLst>
                                    </p:anim>
                                    <p:anim calcmode="lin" valueType="num">
                                      <p:cBhvr additive="base">
                                        <p:cTn id="18" dur="500" fill="hold"/>
                                        <p:tgtEl>
                                          <p:spTgt spid="202"/>
                                        </p:tgtEl>
                                        <p:attrNameLst>
                                          <p:attrName>ppt_y</p:attrName>
                                        </p:attrNameLst>
                                      </p:cBhvr>
                                      <p:tavLst>
                                        <p:tav tm="0">
                                          <p:val>
                                            <p:strVal val="0-#ppt_h/2"/>
                                          </p:val>
                                        </p:tav>
                                        <p:tav tm="100000">
                                          <p:val>
                                            <p:strVal val="#ppt_y"/>
                                          </p:val>
                                        </p:tav>
                                      </p:tavLst>
                                    </p:anim>
                                  </p:childTnLst>
                                </p:cTn>
                              </p:par>
                              <p:par>
                                <p:cTn id="19" presetID="2" presetClass="entr" presetSubtype="6" fill="hold" nodeType="withEffect">
                                  <p:stCondLst>
                                    <p:cond delay="0"/>
                                  </p:stCondLst>
                                  <p:childTnLst>
                                    <p:set>
                                      <p:cBhvr>
                                        <p:cTn id="20" dur="1" fill="hold">
                                          <p:stCondLst>
                                            <p:cond delay="0"/>
                                          </p:stCondLst>
                                        </p:cTn>
                                        <p:tgtEl>
                                          <p:spTgt spid="203"/>
                                        </p:tgtEl>
                                        <p:attrNameLst>
                                          <p:attrName>style.visibility</p:attrName>
                                        </p:attrNameLst>
                                      </p:cBhvr>
                                      <p:to>
                                        <p:strVal val="visible"/>
                                      </p:to>
                                    </p:set>
                                    <p:anim calcmode="lin" valueType="num">
                                      <p:cBhvr additive="base">
                                        <p:cTn id="21" dur="500" fill="hold"/>
                                        <p:tgtEl>
                                          <p:spTgt spid="203"/>
                                        </p:tgtEl>
                                        <p:attrNameLst>
                                          <p:attrName>ppt_x</p:attrName>
                                        </p:attrNameLst>
                                      </p:cBhvr>
                                      <p:tavLst>
                                        <p:tav tm="0">
                                          <p:val>
                                            <p:strVal val="1+#ppt_w/2"/>
                                          </p:val>
                                        </p:tav>
                                        <p:tav tm="100000">
                                          <p:val>
                                            <p:strVal val="#ppt_x"/>
                                          </p:val>
                                        </p:tav>
                                      </p:tavLst>
                                    </p:anim>
                                    <p:anim calcmode="lin" valueType="num">
                                      <p:cBhvr additive="base">
                                        <p:cTn id="22" dur="500" fill="hold"/>
                                        <p:tgtEl>
                                          <p:spTgt spid="203"/>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204"/>
                                        </p:tgtEl>
                                        <p:attrNameLst>
                                          <p:attrName>style.visibility</p:attrName>
                                        </p:attrNameLst>
                                      </p:cBhvr>
                                      <p:to>
                                        <p:strVal val="visible"/>
                                      </p:to>
                                    </p:set>
                                    <p:anim calcmode="lin" valueType="num">
                                      <p:cBhvr additive="base">
                                        <p:cTn id="25" dur="500" fill="hold"/>
                                        <p:tgtEl>
                                          <p:spTgt spid="204"/>
                                        </p:tgtEl>
                                        <p:attrNameLst>
                                          <p:attrName>ppt_x</p:attrName>
                                        </p:attrNameLst>
                                      </p:cBhvr>
                                      <p:tavLst>
                                        <p:tav tm="0">
                                          <p:val>
                                            <p:strVal val="#ppt_x"/>
                                          </p:val>
                                        </p:tav>
                                        <p:tav tm="100000">
                                          <p:val>
                                            <p:strVal val="#ppt_x"/>
                                          </p:val>
                                        </p:tav>
                                      </p:tavLst>
                                    </p:anim>
                                    <p:anim calcmode="lin" valueType="num">
                                      <p:cBhvr additive="base">
                                        <p:cTn id="26" dur="500" fill="hold"/>
                                        <p:tgtEl>
                                          <p:spTgt spid="204"/>
                                        </p:tgtEl>
                                        <p:attrNameLst>
                                          <p:attrName>ppt_y</p:attrName>
                                        </p:attrNameLst>
                                      </p:cBhvr>
                                      <p:tavLst>
                                        <p:tav tm="0">
                                          <p:val>
                                            <p:strVal val="1+#ppt_h/2"/>
                                          </p:val>
                                        </p:tav>
                                        <p:tav tm="100000">
                                          <p:val>
                                            <p:strVal val="#ppt_y"/>
                                          </p:val>
                                        </p:tav>
                                      </p:tavLst>
                                    </p:anim>
                                  </p:childTnLst>
                                </p:cTn>
                              </p:par>
                              <p:par>
                                <p:cTn id="27" presetID="2" presetClass="entr" presetSubtype="12" fill="hold" nodeType="withEffect">
                                  <p:stCondLst>
                                    <p:cond delay="0"/>
                                  </p:stCondLst>
                                  <p:childTnLst>
                                    <p:set>
                                      <p:cBhvr>
                                        <p:cTn id="28" dur="1" fill="hold">
                                          <p:stCondLst>
                                            <p:cond delay="0"/>
                                          </p:stCondLst>
                                        </p:cTn>
                                        <p:tgtEl>
                                          <p:spTgt spid="205"/>
                                        </p:tgtEl>
                                        <p:attrNameLst>
                                          <p:attrName>style.visibility</p:attrName>
                                        </p:attrNameLst>
                                      </p:cBhvr>
                                      <p:to>
                                        <p:strVal val="visible"/>
                                      </p:to>
                                    </p:set>
                                    <p:anim calcmode="lin" valueType="num">
                                      <p:cBhvr additive="base">
                                        <p:cTn id="29" dur="500" fill="hold"/>
                                        <p:tgtEl>
                                          <p:spTgt spid="205"/>
                                        </p:tgtEl>
                                        <p:attrNameLst>
                                          <p:attrName>ppt_x</p:attrName>
                                        </p:attrNameLst>
                                      </p:cBhvr>
                                      <p:tavLst>
                                        <p:tav tm="0">
                                          <p:val>
                                            <p:strVal val="0-#ppt_w/2"/>
                                          </p:val>
                                        </p:tav>
                                        <p:tav tm="100000">
                                          <p:val>
                                            <p:strVal val="#ppt_x"/>
                                          </p:val>
                                        </p:tav>
                                      </p:tavLst>
                                    </p:anim>
                                    <p:anim calcmode="lin" valueType="num">
                                      <p:cBhvr additive="base">
                                        <p:cTn id="30" dur="500" fill="hold"/>
                                        <p:tgtEl>
                                          <p:spTgt spid="205"/>
                                        </p:tgtEl>
                                        <p:attrNameLst>
                                          <p:attrName>ppt_y</p:attrName>
                                        </p:attrNameLst>
                                      </p:cBhvr>
                                      <p:tavLst>
                                        <p:tav tm="0">
                                          <p:val>
                                            <p:strVal val="1+#ppt_h/2"/>
                                          </p:val>
                                        </p:tav>
                                        <p:tav tm="100000">
                                          <p:val>
                                            <p:strVal val="#ppt_y"/>
                                          </p:val>
                                        </p:tav>
                                      </p:tavLst>
                                    </p:anim>
                                  </p:childTnLst>
                                </p:cTn>
                              </p:par>
                              <p:par>
                                <p:cTn id="31" presetID="2" presetClass="entr" presetSubtype="9" fill="hold" nodeType="withEffect">
                                  <p:stCondLst>
                                    <p:cond delay="0"/>
                                  </p:stCondLst>
                                  <p:childTnLst>
                                    <p:set>
                                      <p:cBhvr>
                                        <p:cTn id="32" dur="1" fill="hold">
                                          <p:stCondLst>
                                            <p:cond delay="0"/>
                                          </p:stCondLst>
                                        </p:cTn>
                                        <p:tgtEl>
                                          <p:spTgt spid="206"/>
                                        </p:tgtEl>
                                        <p:attrNameLst>
                                          <p:attrName>style.visibility</p:attrName>
                                        </p:attrNameLst>
                                      </p:cBhvr>
                                      <p:to>
                                        <p:strVal val="visible"/>
                                      </p:to>
                                    </p:set>
                                    <p:anim calcmode="lin" valueType="num">
                                      <p:cBhvr additive="base">
                                        <p:cTn id="33" dur="500" fill="hold"/>
                                        <p:tgtEl>
                                          <p:spTgt spid="206"/>
                                        </p:tgtEl>
                                        <p:attrNameLst>
                                          <p:attrName>ppt_x</p:attrName>
                                        </p:attrNameLst>
                                      </p:cBhvr>
                                      <p:tavLst>
                                        <p:tav tm="0">
                                          <p:val>
                                            <p:strVal val="0-#ppt_w/2"/>
                                          </p:val>
                                        </p:tav>
                                        <p:tav tm="100000">
                                          <p:val>
                                            <p:strVal val="#ppt_x"/>
                                          </p:val>
                                        </p:tav>
                                      </p:tavLst>
                                    </p:anim>
                                    <p:anim calcmode="lin" valueType="num">
                                      <p:cBhvr additive="base">
                                        <p:cTn id="34" dur="500" fill="hold"/>
                                        <p:tgtEl>
                                          <p:spTgt spid="206"/>
                                        </p:tgtEl>
                                        <p:attrNameLst>
                                          <p:attrName>ppt_y</p:attrName>
                                        </p:attrNameLst>
                                      </p:cBhvr>
                                      <p:tavLst>
                                        <p:tav tm="0">
                                          <p:val>
                                            <p:strVal val="0-#ppt_h/2"/>
                                          </p:val>
                                        </p:tav>
                                        <p:tav tm="100000">
                                          <p:val>
                                            <p:strVal val="#ppt_y"/>
                                          </p:val>
                                        </p:tav>
                                      </p:tavLst>
                                    </p:anim>
                                  </p:childTnLst>
                                </p:cTn>
                              </p:par>
                            </p:childTnLst>
                          </p:cTn>
                        </p:par>
                        <p:par>
                          <p:cTn id="35" fill="hold">
                            <p:stCondLst>
                              <p:cond delay="1000"/>
                            </p:stCondLst>
                            <p:childTnLst>
                              <p:par>
                                <p:cTn id="36" presetID="2" presetClass="entr" presetSubtype="1" fill="hold" nodeType="afterEffect">
                                  <p:stCondLst>
                                    <p:cond delay="0"/>
                                  </p:stCondLst>
                                  <p:childTnLst>
                                    <p:set>
                                      <p:cBhvr>
                                        <p:cTn id="37" dur="1" fill="hold">
                                          <p:stCondLst>
                                            <p:cond delay="0"/>
                                          </p:stCondLst>
                                        </p:cTn>
                                        <p:tgtEl>
                                          <p:spTgt spid="56"/>
                                        </p:tgtEl>
                                        <p:attrNameLst>
                                          <p:attrName>style.visibility</p:attrName>
                                        </p:attrNameLst>
                                      </p:cBhvr>
                                      <p:to>
                                        <p:strVal val="visible"/>
                                      </p:to>
                                    </p:set>
                                    <p:anim calcmode="lin" valueType="num">
                                      <p:cBhvr additive="base">
                                        <p:cTn id="38" dur="750" fill="hold"/>
                                        <p:tgtEl>
                                          <p:spTgt spid="56"/>
                                        </p:tgtEl>
                                        <p:attrNameLst>
                                          <p:attrName>ppt_x</p:attrName>
                                        </p:attrNameLst>
                                      </p:cBhvr>
                                      <p:tavLst>
                                        <p:tav tm="0">
                                          <p:val>
                                            <p:strVal val="#ppt_x"/>
                                          </p:val>
                                        </p:tav>
                                        <p:tav tm="100000">
                                          <p:val>
                                            <p:strVal val="#ppt_x"/>
                                          </p:val>
                                        </p:tav>
                                      </p:tavLst>
                                    </p:anim>
                                    <p:anim calcmode="lin" valueType="num">
                                      <p:cBhvr additive="base">
                                        <p:cTn id="39" dur="750" fill="hold"/>
                                        <p:tgtEl>
                                          <p:spTgt spid="56"/>
                                        </p:tgtEl>
                                        <p:attrNameLst>
                                          <p:attrName>ppt_y</p:attrName>
                                        </p:attrNameLst>
                                      </p:cBhvr>
                                      <p:tavLst>
                                        <p:tav tm="0">
                                          <p:val>
                                            <p:strVal val="0-#ppt_h/2"/>
                                          </p:val>
                                        </p:tav>
                                        <p:tav tm="100000">
                                          <p:val>
                                            <p:strVal val="#ppt_y"/>
                                          </p:val>
                                        </p:tav>
                                      </p:tavLst>
                                    </p:anim>
                                  </p:childTnLst>
                                </p:cTn>
                              </p:par>
                            </p:childTnLst>
                          </p:cTn>
                        </p:par>
                        <p:par>
                          <p:cTn id="40" fill="hold">
                            <p:stCondLst>
                              <p:cond delay="1750"/>
                            </p:stCondLst>
                            <p:childTnLst>
                              <p:par>
                                <p:cTn id="41" presetID="2" presetClass="entr" presetSubtype="3" fill="hold" nodeType="afterEffect">
                                  <p:stCondLst>
                                    <p:cond delay="0"/>
                                  </p:stCondLst>
                                  <p:childTnLst>
                                    <p:set>
                                      <p:cBhvr>
                                        <p:cTn id="42" dur="1" fill="hold">
                                          <p:stCondLst>
                                            <p:cond delay="0"/>
                                          </p:stCondLst>
                                        </p:cTn>
                                        <p:tgtEl>
                                          <p:spTgt spid="50"/>
                                        </p:tgtEl>
                                        <p:attrNameLst>
                                          <p:attrName>style.visibility</p:attrName>
                                        </p:attrNameLst>
                                      </p:cBhvr>
                                      <p:to>
                                        <p:strVal val="visible"/>
                                      </p:to>
                                    </p:set>
                                    <p:anim calcmode="lin" valueType="num">
                                      <p:cBhvr additive="base">
                                        <p:cTn id="43" dur="750" fill="hold"/>
                                        <p:tgtEl>
                                          <p:spTgt spid="50"/>
                                        </p:tgtEl>
                                        <p:attrNameLst>
                                          <p:attrName>ppt_x</p:attrName>
                                        </p:attrNameLst>
                                      </p:cBhvr>
                                      <p:tavLst>
                                        <p:tav tm="0">
                                          <p:val>
                                            <p:strVal val="1+#ppt_w/2"/>
                                          </p:val>
                                        </p:tav>
                                        <p:tav tm="100000">
                                          <p:val>
                                            <p:strVal val="#ppt_x"/>
                                          </p:val>
                                        </p:tav>
                                      </p:tavLst>
                                    </p:anim>
                                    <p:anim calcmode="lin" valueType="num">
                                      <p:cBhvr additive="base">
                                        <p:cTn id="44" dur="750" fill="hold"/>
                                        <p:tgtEl>
                                          <p:spTgt spid="50"/>
                                        </p:tgtEl>
                                        <p:attrNameLst>
                                          <p:attrName>ppt_y</p:attrName>
                                        </p:attrNameLst>
                                      </p:cBhvr>
                                      <p:tavLst>
                                        <p:tav tm="0">
                                          <p:val>
                                            <p:strVal val="0-#ppt_h/2"/>
                                          </p:val>
                                        </p:tav>
                                        <p:tav tm="100000">
                                          <p:val>
                                            <p:strVal val="#ppt_y"/>
                                          </p:val>
                                        </p:tav>
                                      </p:tavLst>
                                    </p:anim>
                                  </p:childTnLst>
                                </p:cTn>
                              </p:par>
                            </p:childTnLst>
                          </p:cTn>
                        </p:par>
                        <p:par>
                          <p:cTn id="45" fill="hold">
                            <p:stCondLst>
                              <p:cond delay="2500"/>
                            </p:stCondLst>
                            <p:childTnLst>
                              <p:par>
                                <p:cTn id="46" presetID="2" presetClass="entr" presetSubtype="6" fill="hold" nodeType="afterEffect">
                                  <p:stCondLst>
                                    <p:cond delay="0"/>
                                  </p:stCondLst>
                                  <p:childTnLst>
                                    <p:set>
                                      <p:cBhvr>
                                        <p:cTn id="47" dur="1" fill="hold">
                                          <p:stCondLst>
                                            <p:cond delay="0"/>
                                          </p:stCondLst>
                                        </p:cTn>
                                        <p:tgtEl>
                                          <p:spTgt spid="53"/>
                                        </p:tgtEl>
                                        <p:attrNameLst>
                                          <p:attrName>style.visibility</p:attrName>
                                        </p:attrNameLst>
                                      </p:cBhvr>
                                      <p:to>
                                        <p:strVal val="visible"/>
                                      </p:to>
                                    </p:set>
                                    <p:anim calcmode="lin" valueType="num">
                                      <p:cBhvr additive="base">
                                        <p:cTn id="48" dur="750" fill="hold"/>
                                        <p:tgtEl>
                                          <p:spTgt spid="53"/>
                                        </p:tgtEl>
                                        <p:attrNameLst>
                                          <p:attrName>ppt_x</p:attrName>
                                        </p:attrNameLst>
                                      </p:cBhvr>
                                      <p:tavLst>
                                        <p:tav tm="0">
                                          <p:val>
                                            <p:strVal val="1+#ppt_w/2"/>
                                          </p:val>
                                        </p:tav>
                                        <p:tav tm="100000">
                                          <p:val>
                                            <p:strVal val="#ppt_x"/>
                                          </p:val>
                                        </p:tav>
                                      </p:tavLst>
                                    </p:anim>
                                    <p:anim calcmode="lin" valueType="num">
                                      <p:cBhvr additive="base">
                                        <p:cTn id="49" dur="750" fill="hold"/>
                                        <p:tgtEl>
                                          <p:spTgt spid="53"/>
                                        </p:tgtEl>
                                        <p:attrNameLst>
                                          <p:attrName>ppt_y</p:attrName>
                                        </p:attrNameLst>
                                      </p:cBhvr>
                                      <p:tavLst>
                                        <p:tav tm="0">
                                          <p:val>
                                            <p:strVal val="1+#ppt_h/2"/>
                                          </p:val>
                                        </p:tav>
                                        <p:tav tm="100000">
                                          <p:val>
                                            <p:strVal val="#ppt_y"/>
                                          </p:val>
                                        </p:tav>
                                      </p:tavLst>
                                    </p:anim>
                                  </p:childTnLst>
                                </p:cTn>
                              </p:par>
                            </p:childTnLst>
                          </p:cTn>
                        </p:par>
                        <p:par>
                          <p:cTn id="50" fill="hold">
                            <p:stCondLst>
                              <p:cond delay="3250"/>
                            </p:stCondLst>
                            <p:childTnLst>
                              <p:par>
                                <p:cTn id="51" presetID="2" presetClass="entr" presetSubtype="4" fill="hold" nodeType="afterEffect">
                                  <p:stCondLst>
                                    <p:cond delay="0"/>
                                  </p:stCondLst>
                                  <p:childTnLst>
                                    <p:set>
                                      <p:cBhvr>
                                        <p:cTn id="52" dur="1" fill="hold">
                                          <p:stCondLst>
                                            <p:cond delay="0"/>
                                          </p:stCondLst>
                                        </p:cTn>
                                        <p:tgtEl>
                                          <p:spTgt spid="59"/>
                                        </p:tgtEl>
                                        <p:attrNameLst>
                                          <p:attrName>style.visibility</p:attrName>
                                        </p:attrNameLst>
                                      </p:cBhvr>
                                      <p:to>
                                        <p:strVal val="visible"/>
                                      </p:to>
                                    </p:set>
                                    <p:anim calcmode="lin" valueType="num">
                                      <p:cBhvr additive="base">
                                        <p:cTn id="53" dur="500" fill="hold"/>
                                        <p:tgtEl>
                                          <p:spTgt spid="59"/>
                                        </p:tgtEl>
                                        <p:attrNameLst>
                                          <p:attrName>ppt_x</p:attrName>
                                        </p:attrNameLst>
                                      </p:cBhvr>
                                      <p:tavLst>
                                        <p:tav tm="0">
                                          <p:val>
                                            <p:strVal val="#ppt_x"/>
                                          </p:val>
                                        </p:tav>
                                        <p:tav tm="100000">
                                          <p:val>
                                            <p:strVal val="#ppt_x"/>
                                          </p:val>
                                        </p:tav>
                                      </p:tavLst>
                                    </p:anim>
                                    <p:anim calcmode="lin" valueType="num">
                                      <p:cBhvr additive="base">
                                        <p:cTn id="54" dur="500" fill="hold"/>
                                        <p:tgtEl>
                                          <p:spTgt spid="59"/>
                                        </p:tgtEl>
                                        <p:attrNameLst>
                                          <p:attrName>ppt_y</p:attrName>
                                        </p:attrNameLst>
                                      </p:cBhvr>
                                      <p:tavLst>
                                        <p:tav tm="0">
                                          <p:val>
                                            <p:strVal val="1+#ppt_h/2"/>
                                          </p:val>
                                        </p:tav>
                                        <p:tav tm="100000">
                                          <p:val>
                                            <p:strVal val="#ppt_y"/>
                                          </p:val>
                                        </p:tav>
                                      </p:tavLst>
                                    </p:anim>
                                  </p:childTnLst>
                                </p:cTn>
                              </p:par>
                            </p:childTnLst>
                          </p:cTn>
                        </p:par>
                        <p:par>
                          <p:cTn id="55" fill="hold">
                            <p:stCondLst>
                              <p:cond delay="3750"/>
                            </p:stCondLst>
                            <p:childTnLst>
                              <p:par>
                                <p:cTn id="56" presetID="2" presetClass="entr" presetSubtype="12" fill="hold" nodeType="afterEffect">
                                  <p:stCondLst>
                                    <p:cond delay="0"/>
                                  </p:stCondLst>
                                  <p:childTnLst>
                                    <p:set>
                                      <p:cBhvr>
                                        <p:cTn id="57" dur="1" fill="hold">
                                          <p:stCondLst>
                                            <p:cond delay="0"/>
                                          </p:stCondLst>
                                        </p:cTn>
                                        <p:tgtEl>
                                          <p:spTgt spid="65"/>
                                        </p:tgtEl>
                                        <p:attrNameLst>
                                          <p:attrName>style.visibility</p:attrName>
                                        </p:attrNameLst>
                                      </p:cBhvr>
                                      <p:to>
                                        <p:strVal val="visible"/>
                                      </p:to>
                                    </p:set>
                                    <p:anim calcmode="lin" valueType="num">
                                      <p:cBhvr additive="base">
                                        <p:cTn id="58" dur="750" fill="hold"/>
                                        <p:tgtEl>
                                          <p:spTgt spid="65"/>
                                        </p:tgtEl>
                                        <p:attrNameLst>
                                          <p:attrName>ppt_x</p:attrName>
                                        </p:attrNameLst>
                                      </p:cBhvr>
                                      <p:tavLst>
                                        <p:tav tm="0">
                                          <p:val>
                                            <p:strVal val="0-#ppt_w/2"/>
                                          </p:val>
                                        </p:tav>
                                        <p:tav tm="100000">
                                          <p:val>
                                            <p:strVal val="#ppt_x"/>
                                          </p:val>
                                        </p:tav>
                                      </p:tavLst>
                                    </p:anim>
                                    <p:anim calcmode="lin" valueType="num">
                                      <p:cBhvr additive="base">
                                        <p:cTn id="59" dur="750" fill="hold"/>
                                        <p:tgtEl>
                                          <p:spTgt spid="65"/>
                                        </p:tgtEl>
                                        <p:attrNameLst>
                                          <p:attrName>ppt_y</p:attrName>
                                        </p:attrNameLst>
                                      </p:cBhvr>
                                      <p:tavLst>
                                        <p:tav tm="0">
                                          <p:val>
                                            <p:strVal val="1+#ppt_h/2"/>
                                          </p:val>
                                        </p:tav>
                                        <p:tav tm="100000">
                                          <p:val>
                                            <p:strVal val="#ppt_y"/>
                                          </p:val>
                                        </p:tav>
                                      </p:tavLst>
                                    </p:anim>
                                  </p:childTnLst>
                                </p:cTn>
                              </p:par>
                            </p:childTnLst>
                          </p:cTn>
                        </p:par>
                        <p:par>
                          <p:cTn id="60" fill="hold">
                            <p:stCondLst>
                              <p:cond delay="4500"/>
                            </p:stCondLst>
                            <p:childTnLst>
                              <p:par>
                                <p:cTn id="61" presetID="2" presetClass="entr" presetSubtype="9" fill="hold" nodeType="afterEffect">
                                  <p:stCondLst>
                                    <p:cond delay="0"/>
                                  </p:stCondLst>
                                  <p:childTnLst>
                                    <p:set>
                                      <p:cBhvr>
                                        <p:cTn id="62" dur="1" fill="hold">
                                          <p:stCondLst>
                                            <p:cond delay="0"/>
                                          </p:stCondLst>
                                        </p:cTn>
                                        <p:tgtEl>
                                          <p:spTgt spid="62"/>
                                        </p:tgtEl>
                                        <p:attrNameLst>
                                          <p:attrName>style.visibility</p:attrName>
                                        </p:attrNameLst>
                                      </p:cBhvr>
                                      <p:to>
                                        <p:strVal val="visible"/>
                                      </p:to>
                                    </p:set>
                                    <p:anim calcmode="lin" valueType="num">
                                      <p:cBhvr additive="base">
                                        <p:cTn id="63" dur="750" fill="hold"/>
                                        <p:tgtEl>
                                          <p:spTgt spid="62"/>
                                        </p:tgtEl>
                                        <p:attrNameLst>
                                          <p:attrName>ppt_x</p:attrName>
                                        </p:attrNameLst>
                                      </p:cBhvr>
                                      <p:tavLst>
                                        <p:tav tm="0">
                                          <p:val>
                                            <p:strVal val="0-#ppt_w/2"/>
                                          </p:val>
                                        </p:tav>
                                        <p:tav tm="100000">
                                          <p:val>
                                            <p:strVal val="#ppt_x"/>
                                          </p:val>
                                        </p:tav>
                                      </p:tavLst>
                                    </p:anim>
                                    <p:anim calcmode="lin" valueType="num">
                                      <p:cBhvr additive="base">
                                        <p:cTn id="64" dur="750" fill="hold"/>
                                        <p:tgtEl>
                                          <p:spTgt spid="6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2885</TotalTime>
  <Words>1296</Words>
  <Application>Microsoft Office PowerPoint</Application>
  <PresentationFormat>Widescreen</PresentationFormat>
  <Paragraphs>53</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573</cp:revision>
  <dcterms:created xsi:type="dcterms:W3CDTF">2015-12-31T02:20:12Z</dcterms:created>
  <dcterms:modified xsi:type="dcterms:W3CDTF">2016-09-16T22:40:36Z</dcterms:modified>
</cp:coreProperties>
</file>