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7"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878889"/>
    <a:srgbClr val="969696"/>
    <a:srgbClr val="9B9B9B"/>
    <a:srgbClr val="4F7D30"/>
    <a:srgbClr val="D66419"/>
    <a:srgbClr val="DB691E"/>
    <a:srgbClr val="E47328"/>
    <a:srgbClr val="E06E2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53667" y="1722018"/>
            <a:ext cx="5232400" cy="2226733"/>
          </a:xfrm>
          <a:prstGeom prst="rect">
            <a:avLst/>
          </a:prstGeom>
          <a:solidFill>
            <a:srgbClr val="ED7D31">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 name="Rectangle 2"/>
          <p:cNvSpPr/>
          <p:nvPr/>
        </p:nvSpPr>
        <p:spPr>
          <a:xfrm>
            <a:off x="821267" y="1722018"/>
            <a:ext cx="5232400" cy="2226733"/>
          </a:xfrm>
          <a:prstGeom prst="rect">
            <a:avLst/>
          </a:prstGeom>
          <a:solidFill>
            <a:srgbClr val="00B0F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 name="Rectangle 3"/>
          <p:cNvSpPr/>
          <p:nvPr/>
        </p:nvSpPr>
        <p:spPr>
          <a:xfrm>
            <a:off x="6053667" y="3948751"/>
            <a:ext cx="5232400" cy="2226733"/>
          </a:xfrm>
          <a:prstGeom prst="rect">
            <a:avLst/>
          </a:prstGeom>
          <a:solidFill>
            <a:srgbClr val="2F5698">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 name="Rectangle 4"/>
          <p:cNvSpPr/>
          <p:nvPr/>
        </p:nvSpPr>
        <p:spPr>
          <a:xfrm>
            <a:off x="821267" y="3948751"/>
            <a:ext cx="5232400" cy="2226733"/>
          </a:xfrm>
          <a:prstGeom prst="rect">
            <a:avLst/>
          </a:prstGeom>
          <a:solidFill>
            <a:schemeClr val="accent6">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Rectangle 13"/>
          <p:cNvSpPr/>
          <p:nvPr/>
        </p:nvSpPr>
        <p:spPr>
          <a:xfrm>
            <a:off x="9457267" y="1722018"/>
            <a:ext cx="1828800" cy="484072"/>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pitchFamily="34" charset="0"/>
                <a:ea typeface="Open Sans" pitchFamily="34" charset="0"/>
                <a:cs typeface="Open Sans" pitchFamily="34" charset="0"/>
              </a:rPr>
              <a:t>LOREM IPSUM</a:t>
            </a:r>
          </a:p>
        </p:txBody>
      </p:sp>
      <p:sp>
        <p:nvSpPr>
          <p:cNvPr id="15" name="Rectangle 14"/>
          <p:cNvSpPr/>
          <p:nvPr/>
        </p:nvSpPr>
        <p:spPr>
          <a:xfrm>
            <a:off x="821267" y="1722018"/>
            <a:ext cx="1828800" cy="48407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pitchFamily="34" charset="0"/>
                <a:ea typeface="Open Sans" pitchFamily="34" charset="0"/>
                <a:cs typeface="Open Sans" pitchFamily="34" charset="0"/>
              </a:rPr>
              <a:t>LOREM IPSUM</a:t>
            </a:r>
          </a:p>
        </p:txBody>
      </p:sp>
      <p:sp>
        <p:nvSpPr>
          <p:cNvPr id="16" name="Rectangle 15"/>
          <p:cNvSpPr/>
          <p:nvPr/>
        </p:nvSpPr>
        <p:spPr>
          <a:xfrm>
            <a:off x="9457267" y="5691412"/>
            <a:ext cx="1828800" cy="484072"/>
          </a:xfrm>
          <a:prstGeom prst="rect">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pitchFamily="34" charset="0"/>
                <a:ea typeface="Open Sans" pitchFamily="34" charset="0"/>
                <a:cs typeface="Open Sans" pitchFamily="34" charset="0"/>
              </a:rPr>
              <a:t>LOREM IPSUM</a:t>
            </a:r>
          </a:p>
        </p:txBody>
      </p:sp>
      <p:sp>
        <p:nvSpPr>
          <p:cNvPr id="17" name="Rectangle 16"/>
          <p:cNvSpPr/>
          <p:nvPr/>
        </p:nvSpPr>
        <p:spPr>
          <a:xfrm>
            <a:off x="821267" y="5691412"/>
            <a:ext cx="1828800" cy="48407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pitchFamily="34" charset="0"/>
                <a:ea typeface="Open Sans" pitchFamily="34" charset="0"/>
                <a:cs typeface="Open Sans" pitchFamily="34" charset="0"/>
              </a:rPr>
              <a:t>LOREM IPSUM</a:t>
            </a:r>
          </a:p>
        </p:txBody>
      </p:sp>
      <p:sp>
        <p:nvSpPr>
          <p:cNvPr id="7" name="Oval 6"/>
          <p:cNvSpPr/>
          <p:nvPr/>
        </p:nvSpPr>
        <p:spPr>
          <a:xfrm>
            <a:off x="4839819" y="2535151"/>
            <a:ext cx="2514899" cy="2578715"/>
          </a:xfrm>
          <a:prstGeom prst="ellipse">
            <a:avLst/>
          </a:prstGeom>
          <a:solidFill>
            <a:srgbClr val="A5A5A5"/>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8" name="Text Box 10"/>
          <p:cNvSpPr txBox="1">
            <a:spLocks noChangeArrowheads="1"/>
          </p:cNvSpPr>
          <p:nvPr/>
        </p:nvSpPr>
        <p:spPr bwMode="auto">
          <a:xfrm>
            <a:off x="1296991" y="2486323"/>
            <a:ext cx="3488040" cy="113877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a:t>
            </a:r>
          </a:p>
        </p:txBody>
      </p:sp>
      <p:sp>
        <p:nvSpPr>
          <p:cNvPr id="29" name="Text Box 10"/>
          <p:cNvSpPr txBox="1">
            <a:spLocks noChangeArrowheads="1"/>
          </p:cNvSpPr>
          <p:nvPr/>
        </p:nvSpPr>
        <p:spPr bwMode="auto">
          <a:xfrm>
            <a:off x="1296991" y="4344573"/>
            <a:ext cx="3488040" cy="113877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a:t>
            </a:r>
          </a:p>
        </p:txBody>
      </p:sp>
      <p:sp>
        <p:nvSpPr>
          <p:cNvPr id="30" name="Text Box 10"/>
          <p:cNvSpPr txBox="1">
            <a:spLocks noChangeArrowheads="1"/>
          </p:cNvSpPr>
          <p:nvPr/>
        </p:nvSpPr>
        <p:spPr bwMode="auto">
          <a:xfrm>
            <a:off x="7352182" y="2478297"/>
            <a:ext cx="3488040" cy="113877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a:t>
            </a:r>
          </a:p>
        </p:txBody>
      </p:sp>
      <p:sp>
        <p:nvSpPr>
          <p:cNvPr id="31" name="Text Box 10"/>
          <p:cNvSpPr txBox="1">
            <a:spLocks noChangeArrowheads="1"/>
          </p:cNvSpPr>
          <p:nvPr/>
        </p:nvSpPr>
        <p:spPr bwMode="auto">
          <a:xfrm>
            <a:off x="7352182" y="4336547"/>
            <a:ext cx="3488040" cy="1138773"/>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a:t>
            </a:r>
          </a:p>
        </p:txBody>
      </p:sp>
      <p:sp>
        <p:nvSpPr>
          <p:cNvPr id="32" name="Rectangle 31"/>
          <p:cNvSpPr/>
          <p:nvPr/>
        </p:nvSpPr>
        <p:spPr>
          <a:xfrm>
            <a:off x="5186695" y="4138061"/>
            <a:ext cx="1828800" cy="484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Lato" panose="020F0502020204030203" pitchFamily="34" charset="0"/>
                <a:ea typeface="Open Sans" pitchFamily="34" charset="0"/>
                <a:cs typeface="Open Sans" pitchFamily="34" charset="0"/>
              </a:rPr>
              <a:t>LOREM IPSUM</a:t>
            </a:r>
          </a:p>
        </p:txBody>
      </p:sp>
      <p:sp>
        <p:nvSpPr>
          <p:cNvPr id="33" name="Freeform 36"/>
          <p:cNvSpPr>
            <a:spLocks noEditPoints="1"/>
          </p:cNvSpPr>
          <p:nvPr/>
        </p:nvSpPr>
        <p:spPr bwMode="auto">
          <a:xfrm>
            <a:off x="5651603" y="3251200"/>
            <a:ext cx="891331" cy="843151"/>
          </a:xfrm>
          <a:custGeom>
            <a:avLst/>
            <a:gdLst>
              <a:gd name="T0" fmla="*/ 31 w 116"/>
              <a:gd name="T1" fmla="*/ 44 h 110"/>
              <a:gd name="T2" fmla="*/ 3 w 116"/>
              <a:gd name="T3" fmla="*/ 44 h 110"/>
              <a:gd name="T4" fmla="*/ 0 w 116"/>
              <a:gd name="T5" fmla="*/ 46 h 110"/>
              <a:gd name="T6" fmla="*/ 0 w 116"/>
              <a:gd name="T7" fmla="*/ 107 h 110"/>
              <a:gd name="T8" fmla="*/ 3 w 116"/>
              <a:gd name="T9" fmla="*/ 110 h 110"/>
              <a:gd name="T10" fmla="*/ 31 w 116"/>
              <a:gd name="T11" fmla="*/ 110 h 110"/>
              <a:gd name="T12" fmla="*/ 33 w 116"/>
              <a:gd name="T13" fmla="*/ 107 h 110"/>
              <a:gd name="T14" fmla="*/ 33 w 116"/>
              <a:gd name="T15" fmla="*/ 46 h 110"/>
              <a:gd name="T16" fmla="*/ 31 w 116"/>
              <a:gd name="T17" fmla="*/ 44 h 110"/>
              <a:gd name="T18" fmla="*/ 31 w 116"/>
              <a:gd name="T19" fmla="*/ 44 h 110"/>
              <a:gd name="T20" fmla="*/ 113 w 116"/>
              <a:gd name="T21" fmla="*/ 0 h 110"/>
              <a:gd name="T22" fmla="*/ 85 w 116"/>
              <a:gd name="T23" fmla="*/ 0 h 110"/>
              <a:gd name="T24" fmla="*/ 83 w 116"/>
              <a:gd name="T25" fmla="*/ 3 h 110"/>
              <a:gd name="T26" fmla="*/ 83 w 116"/>
              <a:gd name="T27" fmla="*/ 107 h 110"/>
              <a:gd name="T28" fmla="*/ 85 w 116"/>
              <a:gd name="T29" fmla="*/ 110 h 110"/>
              <a:gd name="T30" fmla="*/ 113 w 116"/>
              <a:gd name="T31" fmla="*/ 110 h 110"/>
              <a:gd name="T32" fmla="*/ 116 w 116"/>
              <a:gd name="T33" fmla="*/ 107 h 110"/>
              <a:gd name="T34" fmla="*/ 116 w 116"/>
              <a:gd name="T35" fmla="*/ 3 h 110"/>
              <a:gd name="T36" fmla="*/ 113 w 116"/>
              <a:gd name="T37" fmla="*/ 0 h 110"/>
              <a:gd name="T38" fmla="*/ 113 w 116"/>
              <a:gd name="T39" fmla="*/ 0 h 110"/>
              <a:gd name="T40" fmla="*/ 72 w 116"/>
              <a:gd name="T41" fmla="*/ 28 h 110"/>
              <a:gd name="T42" fmla="*/ 44 w 116"/>
              <a:gd name="T43" fmla="*/ 28 h 110"/>
              <a:gd name="T44" fmla="*/ 41 w 116"/>
              <a:gd name="T45" fmla="*/ 31 h 110"/>
              <a:gd name="T46" fmla="*/ 41 w 116"/>
              <a:gd name="T47" fmla="*/ 107 h 110"/>
              <a:gd name="T48" fmla="*/ 44 w 116"/>
              <a:gd name="T49" fmla="*/ 110 h 110"/>
              <a:gd name="T50" fmla="*/ 72 w 116"/>
              <a:gd name="T51" fmla="*/ 110 h 110"/>
              <a:gd name="T52" fmla="*/ 74 w 116"/>
              <a:gd name="T53" fmla="*/ 107 h 110"/>
              <a:gd name="T54" fmla="*/ 74 w 116"/>
              <a:gd name="T55" fmla="*/ 31 h 110"/>
              <a:gd name="T56" fmla="*/ 72 w 116"/>
              <a:gd name="T57" fmla="*/ 28 h 110"/>
              <a:gd name="T58" fmla="*/ 72 w 116"/>
              <a:gd name="T59" fmla="*/ 28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6" h="110">
                <a:moveTo>
                  <a:pt x="31" y="44"/>
                </a:moveTo>
                <a:cubicBezTo>
                  <a:pt x="3" y="44"/>
                  <a:pt x="3" y="44"/>
                  <a:pt x="3" y="44"/>
                </a:cubicBezTo>
                <a:cubicBezTo>
                  <a:pt x="2" y="44"/>
                  <a:pt x="0" y="45"/>
                  <a:pt x="0" y="46"/>
                </a:cubicBezTo>
                <a:cubicBezTo>
                  <a:pt x="0" y="107"/>
                  <a:pt x="0" y="107"/>
                  <a:pt x="0" y="107"/>
                </a:cubicBezTo>
                <a:cubicBezTo>
                  <a:pt x="0" y="108"/>
                  <a:pt x="2" y="110"/>
                  <a:pt x="3" y="110"/>
                </a:cubicBezTo>
                <a:cubicBezTo>
                  <a:pt x="31" y="110"/>
                  <a:pt x="31" y="110"/>
                  <a:pt x="31" y="110"/>
                </a:cubicBezTo>
                <a:cubicBezTo>
                  <a:pt x="32" y="110"/>
                  <a:pt x="33" y="108"/>
                  <a:pt x="33" y="107"/>
                </a:cubicBezTo>
                <a:cubicBezTo>
                  <a:pt x="33" y="46"/>
                  <a:pt x="33" y="46"/>
                  <a:pt x="33" y="46"/>
                </a:cubicBezTo>
                <a:cubicBezTo>
                  <a:pt x="33" y="45"/>
                  <a:pt x="32" y="44"/>
                  <a:pt x="31" y="44"/>
                </a:cubicBezTo>
                <a:cubicBezTo>
                  <a:pt x="31" y="44"/>
                  <a:pt x="31" y="44"/>
                  <a:pt x="31" y="44"/>
                </a:cubicBezTo>
                <a:close/>
                <a:moveTo>
                  <a:pt x="113" y="0"/>
                </a:moveTo>
                <a:cubicBezTo>
                  <a:pt x="85" y="0"/>
                  <a:pt x="85" y="0"/>
                  <a:pt x="85" y="0"/>
                </a:cubicBezTo>
                <a:cubicBezTo>
                  <a:pt x="84" y="0"/>
                  <a:pt x="83" y="2"/>
                  <a:pt x="83" y="3"/>
                </a:cubicBezTo>
                <a:cubicBezTo>
                  <a:pt x="83" y="107"/>
                  <a:pt x="83" y="107"/>
                  <a:pt x="83" y="107"/>
                </a:cubicBezTo>
                <a:cubicBezTo>
                  <a:pt x="83" y="108"/>
                  <a:pt x="84" y="110"/>
                  <a:pt x="85" y="110"/>
                </a:cubicBezTo>
                <a:cubicBezTo>
                  <a:pt x="113" y="110"/>
                  <a:pt x="113" y="110"/>
                  <a:pt x="113" y="110"/>
                </a:cubicBezTo>
                <a:cubicBezTo>
                  <a:pt x="115" y="110"/>
                  <a:pt x="116" y="108"/>
                  <a:pt x="116" y="107"/>
                </a:cubicBezTo>
                <a:cubicBezTo>
                  <a:pt x="116" y="3"/>
                  <a:pt x="116" y="3"/>
                  <a:pt x="116" y="3"/>
                </a:cubicBezTo>
                <a:cubicBezTo>
                  <a:pt x="116" y="2"/>
                  <a:pt x="115" y="0"/>
                  <a:pt x="113" y="0"/>
                </a:cubicBezTo>
                <a:cubicBezTo>
                  <a:pt x="113" y="0"/>
                  <a:pt x="113" y="0"/>
                  <a:pt x="113" y="0"/>
                </a:cubicBezTo>
                <a:close/>
                <a:moveTo>
                  <a:pt x="72" y="28"/>
                </a:moveTo>
                <a:cubicBezTo>
                  <a:pt x="44" y="28"/>
                  <a:pt x="44" y="28"/>
                  <a:pt x="44" y="28"/>
                </a:cubicBezTo>
                <a:cubicBezTo>
                  <a:pt x="43" y="28"/>
                  <a:pt x="41" y="29"/>
                  <a:pt x="41" y="31"/>
                </a:cubicBezTo>
                <a:cubicBezTo>
                  <a:pt x="41" y="107"/>
                  <a:pt x="41" y="107"/>
                  <a:pt x="41" y="107"/>
                </a:cubicBezTo>
                <a:cubicBezTo>
                  <a:pt x="41" y="108"/>
                  <a:pt x="43" y="110"/>
                  <a:pt x="44" y="110"/>
                </a:cubicBezTo>
                <a:cubicBezTo>
                  <a:pt x="72" y="110"/>
                  <a:pt x="72" y="110"/>
                  <a:pt x="72" y="110"/>
                </a:cubicBezTo>
                <a:cubicBezTo>
                  <a:pt x="73" y="110"/>
                  <a:pt x="74" y="108"/>
                  <a:pt x="74" y="107"/>
                </a:cubicBezTo>
                <a:cubicBezTo>
                  <a:pt x="74" y="31"/>
                  <a:pt x="74" y="31"/>
                  <a:pt x="74" y="31"/>
                </a:cubicBezTo>
                <a:cubicBezTo>
                  <a:pt x="74" y="29"/>
                  <a:pt x="73" y="28"/>
                  <a:pt x="72" y="28"/>
                </a:cubicBezTo>
                <a:cubicBezTo>
                  <a:pt x="72" y="28"/>
                  <a:pt x="72" y="28"/>
                  <a:pt x="72" y="28"/>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23" name="Group 22"/>
          <p:cNvGrpSpPr/>
          <p:nvPr/>
        </p:nvGrpSpPr>
        <p:grpSpPr>
          <a:xfrm>
            <a:off x="754150" y="295106"/>
            <a:ext cx="4364195" cy="665324"/>
            <a:chOff x="754150" y="295106"/>
            <a:chExt cx="4364195" cy="665324"/>
          </a:xfrm>
        </p:grpSpPr>
        <p:sp>
          <p:nvSpPr>
            <p:cNvPr id="24"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25"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26" name="Picture 2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01085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right)">
                                      <p:cBhvr>
                                        <p:cTn id="7" dur="500"/>
                                        <p:tgtEl>
                                          <p:spTgt spid="3"/>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right)">
                                      <p:cBhvr>
                                        <p:cTn id="10" dur="500"/>
                                        <p:tgtEl>
                                          <p:spTgt spid="5"/>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left)">
                                      <p:cBhvr>
                                        <p:cTn id="13" dur="500"/>
                                        <p:tgtEl>
                                          <p:spTgt spid="2"/>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500"/>
                                        <p:tgtEl>
                                          <p:spTgt spid="4"/>
                                        </p:tgtEl>
                                      </p:cBhvr>
                                    </p:animEffect>
                                  </p:childTnLst>
                                </p:cTn>
                              </p:par>
                            </p:childTnLst>
                          </p:cTn>
                        </p:par>
                        <p:par>
                          <p:cTn id="17" fill="hold">
                            <p:stCondLst>
                              <p:cond delay="500"/>
                            </p:stCondLst>
                            <p:childTnLst>
                              <p:par>
                                <p:cTn id="18" presetID="53" presetClass="entr" presetSubtype="16" fill="hold" grpId="0" nodeType="after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ppt_w</p:attrName>
                                        </p:attrNameLst>
                                      </p:cBhvr>
                                      <p:tavLst>
                                        <p:tav tm="0">
                                          <p:val>
                                            <p:fltVal val="0"/>
                                          </p:val>
                                        </p:tav>
                                        <p:tav tm="100000">
                                          <p:val>
                                            <p:strVal val="#ppt_w"/>
                                          </p:val>
                                        </p:tav>
                                      </p:tavLst>
                                    </p:anim>
                                    <p:anim calcmode="lin" valueType="num">
                                      <p:cBhvr>
                                        <p:cTn id="21" dur="500" fill="hold"/>
                                        <p:tgtEl>
                                          <p:spTgt spid="7"/>
                                        </p:tgtEl>
                                        <p:attrNameLst>
                                          <p:attrName>ppt_h</p:attrName>
                                        </p:attrNameLst>
                                      </p:cBhvr>
                                      <p:tavLst>
                                        <p:tav tm="0">
                                          <p:val>
                                            <p:fltVal val="0"/>
                                          </p:val>
                                        </p:tav>
                                        <p:tav tm="100000">
                                          <p:val>
                                            <p:strVal val="#ppt_h"/>
                                          </p:val>
                                        </p:tav>
                                      </p:tavLst>
                                    </p:anim>
                                    <p:animEffect transition="in" filter="fade">
                                      <p:cBhvr>
                                        <p:cTn id="22" dur="500"/>
                                        <p:tgtEl>
                                          <p:spTgt spid="7"/>
                                        </p:tgtEl>
                                      </p:cBhvr>
                                    </p:animEffect>
                                  </p:childTnLst>
                                </p:cTn>
                              </p:par>
                            </p:childTnLst>
                          </p:cTn>
                        </p:par>
                        <p:par>
                          <p:cTn id="23" fill="hold">
                            <p:stCondLst>
                              <p:cond delay="1000"/>
                            </p:stCondLst>
                            <p:childTnLst>
                              <p:par>
                                <p:cTn id="24" presetID="53" presetClass="entr" presetSubtype="16" fill="hold" grpId="0" nodeType="afterEffect">
                                  <p:stCondLst>
                                    <p:cond delay="0"/>
                                  </p:stCondLst>
                                  <p:childTnLst>
                                    <p:set>
                                      <p:cBhvr>
                                        <p:cTn id="25" dur="1" fill="hold">
                                          <p:stCondLst>
                                            <p:cond delay="0"/>
                                          </p:stCondLst>
                                        </p:cTn>
                                        <p:tgtEl>
                                          <p:spTgt spid="33"/>
                                        </p:tgtEl>
                                        <p:attrNameLst>
                                          <p:attrName>style.visibility</p:attrName>
                                        </p:attrNameLst>
                                      </p:cBhvr>
                                      <p:to>
                                        <p:strVal val="visible"/>
                                      </p:to>
                                    </p:set>
                                    <p:anim calcmode="lin" valueType="num">
                                      <p:cBhvr>
                                        <p:cTn id="26" dur="500" fill="hold"/>
                                        <p:tgtEl>
                                          <p:spTgt spid="33"/>
                                        </p:tgtEl>
                                        <p:attrNameLst>
                                          <p:attrName>ppt_w</p:attrName>
                                        </p:attrNameLst>
                                      </p:cBhvr>
                                      <p:tavLst>
                                        <p:tav tm="0">
                                          <p:val>
                                            <p:fltVal val="0"/>
                                          </p:val>
                                        </p:tav>
                                        <p:tav tm="100000">
                                          <p:val>
                                            <p:strVal val="#ppt_w"/>
                                          </p:val>
                                        </p:tav>
                                      </p:tavLst>
                                    </p:anim>
                                    <p:anim calcmode="lin" valueType="num">
                                      <p:cBhvr>
                                        <p:cTn id="27" dur="500" fill="hold"/>
                                        <p:tgtEl>
                                          <p:spTgt spid="33"/>
                                        </p:tgtEl>
                                        <p:attrNameLst>
                                          <p:attrName>ppt_h</p:attrName>
                                        </p:attrNameLst>
                                      </p:cBhvr>
                                      <p:tavLst>
                                        <p:tav tm="0">
                                          <p:val>
                                            <p:fltVal val="0"/>
                                          </p:val>
                                        </p:tav>
                                        <p:tav tm="100000">
                                          <p:val>
                                            <p:strVal val="#ppt_h"/>
                                          </p:val>
                                        </p:tav>
                                      </p:tavLst>
                                    </p:anim>
                                    <p:animEffect transition="in" filter="fade">
                                      <p:cBhvr>
                                        <p:cTn id="28" dur="500"/>
                                        <p:tgtEl>
                                          <p:spTgt spid="33"/>
                                        </p:tgtEl>
                                      </p:cBhvr>
                                    </p:animEffect>
                                  </p:childTnLst>
                                </p:cTn>
                              </p:par>
                            </p:childTnLst>
                          </p:cTn>
                        </p:par>
                        <p:par>
                          <p:cTn id="29" fill="hold">
                            <p:stCondLst>
                              <p:cond delay="1500"/>
                            </p:stCondLst>
                            <p:childTnLst>
                              <p:par>
                                <p:cTn id="30" presetID="53" presetClass="entr" presetSubtype="16" fill="hold" grpId="0" nodeType="afterEffect">
                                  <p:stCondLst>
                                    <p:cond delay="0"/>
                                  </p:stCondLst>
                                  <p:childTnLst>
                                    <p:set>
                                      <p:cBhvr>
                                        <p:cTn id="31" dur="1" fill="hold">
                                          <p:stCondLst>
                                            <p:cond delay="0"/>
                                          </p:stCondLst>
                                        </p:cTn>
                                        <p:tgtEl>
                                          <p:spTgt spid="32"/>
                                        </p:tgtEl>
                                        <p:attrNameLst>
                                          <p:attrName>style.visibility</p:attrName>
                                        </p:attrNameLst>
                                      </p:cBhvr>
                                      <p:to>
                                        <p:strVal val="visible"/>
                                      </p:to>
                                    </p:set>
                                    <p:anim calcmode="lin" valueType="num">
                                      <p:cBhvr>
                                        <p:cTn id="32" dur="500" fill="hold"/>
                                        <p:tgtEl>
                                          <p:spTgt spid="32"/>
                                        </p:tgtEl>
                                        <p:attrNameLst>
                                          <p:attrName>ppt_w</p:attrName>
                                        </p:attrNameLst>
                                      </p:cBhvr>
                                      <p:tavLst>
                                        <p:tav tm="0">
                                          <p:val>
                                            <p:fltVal val="0"/>
                                          </p:val>
                                        </p:tav>
                                        <p:tav tm="100000">
                                          <p:val>
                                            <p:strVal val="#ppt_w"/>
                                          </p:val>
                                        </p:tav>
                                      </p:tavLst>
                                    </p:anim>
                                    <p:anim calcmode="lin" valueType="num">
                                      <p:cBhvr>
                                        <p:cTn id="33" dur="500" fill="hold"/>
                                        <p:tgtEl>
                                          <p:spTgt spid="32"/>
                                        </p:tgtEl>
                                        <p:attrNameLst>
                                          <p:attrName>ppt_h</p:attrName>
                                        </p:attrNameLst>
                                      </p:cBhvr>
                                      <p:tavLst>
                                        <p:tav tm="0">
                                          <p:val>
                                            <p:fltVal val="0"/>
                                          </p:val>
                                        </p:tav>
                                        <p:tav tm="100000">
                                          <p:val>
                                            <p:strVal val="#ppt_h"/>
                                          </p:val>
                                        </p:tav>
                                      </p:tavLst>
                                    </p:anim>
                                    <p:animEffect transition="in" filter="fade">
                                      <p:cBhvr>
                                        <p:cTn id="34" dur="500"/>
                                        <p:tgtEl>
                                          <p:spTgt spid="32"/>
                                        </p:tgtEl>
                                      </p:cBhvr>
                                    </p:animEffect>
                                  </p:childTnLst>
                                </p:cTn>
                              </p:par>
                            </p:childTnLst>
                          </p:cTn>
                        </p:par>
                        <p:par>
                          <p:cTn id="35" fill="hold">
                            <p:stCondLst>
                              <p:cond delay="2000"/>
                            </p:stCondLst>
                            <p:childTnLst>
                              <p:par>
                                <p:cTn id="36" presetID="2" presetClass="entr" presetSubtype="4" fill="hold" grpId="0" nodeType="afterEffect">
                                  <p:stCondLst>
                                    <p:cond delay="0"/>
                                  </p:stCondLst>
                                  <p:childTnLst>
                                    <p:set>
                                      <p:cBhvr>
                                        <p:cTn id="37" dur="1" fill="hold">
                                          <p:stCondLst>
                                            <p:cond delay="0"/>
                                          </p:stCondLst>
                                        </p:cTn>
                                        <p:tgtEl>
                                          <p:spTgt spid="15"/>
                                        </p:tgtEl>
                                        <p:attrNameLst>
                                          <p:attrName>style.visibility</p:attrName>
                                        </p:attrNameLst>
                                      </p:cBhvr>
                                      <p:to>
                                        <p:strVal val="visible"/>
                                      </p:to>
                                    </p:set>
                                    <p:anim calcmode="lin" valueType="num">
                                      <p:cBhvr additive="base">
                                        <p:cTn id="38" dur="500" fill="hold"/>
                                        <p:tgtEl>
                                          <p:spTgt spid="15"/>
                                        </p:tgtEl>
                                        <p:attrNameLst>
                                          <p:attrName>ppt_x</p:attrName>
                                        </p:attrNameLst>
                                      </p:cBhvr>
                                      <p:tavLst>
                                        <p:tav tm="0">
                                          <p:val>
                                            <p:strVal val="#ppt_x"/>
                                          </p:val>
                                        </p:tav>
                                        <p:tav tm="100000">
                                          <p:val>
                                            <p:strVal val="#ppt_x"/>
                                          </p:val>
                                        </p:tav>
                                      </p:tavLst>
                                    </p:anim>
                                    <p:anim calcmode="lin" valueType="num">
                                      <p:cBhvr additive="base">
                                        <p:cTn id="39" dur="500" fill="hold"/>
                                        <p:tgtEl>
                                          <p:spTgt spid="15"/>
                                        </p:tgtEl>
                                        <p:attrNameLst>
                                          <p:attrName>ppt_y</p:attrName>
                                        </p:attrNameLst>
                                      </p:cBhvr>
                                      <p:tavLst>
                                        <p:tav tm="0">
                                          <p:val>
                                            <p:strVal val="1+#ppt_h/2"/>
                                          </p:val>
                                        </p:tav>
                                        <p:tav tm="100000">
                                          <p:val>
                                            <p:strVal val="#ppt_y"/>
                                          </p:val>
                                        </p:tav>
                                      </p:tavLst>
                                    </p:anim>
                                  </p:childTnLst>
                                </p:cTn>
                              </p:par>
                            </p:childTnLst>
                          </p:cTn>
                        </p:par>
                        <p:par>
                          <p:cTn id="40" fill="hold">
                            <p:stCondLst>
                              <p:cond delay="2500"/>
                            </p:stCondLst>
                            <p:childTnLst>
                              <p:par>
                                <p:cTn id="41" presetID="2" presetClass="entr" presetSubtype="4" fill="hold" grpId="0" nodeType="afterEffect">
                                  <p:stCondLst>
                                    <p:cond delay="0"/>
                                  </p:stCondLst>
                                  <p:childTnLst>
                                    <p:set>
                                      <p:cBhvr>
                                        <p:cTn id="42" dur="1" fill="hold">
                                          <p:stCondLst>
                                            <p:cond delay="0"/>
                                          </p:stCondLst>
                                        </p:cTn>
                                        <p:tgtEl>
                                          <p:spTgt spid="28"/>
                                        </p:tgtEl>
                                        <p:attrNameLst>
                                          <p:attrName>style.visibility</p:attrName>
                                        </p:attrNameLst>
                                      </p:cBhvr>
                                      <p:to>
                                        <p:strVal val="visible"/>
                                      </p:to>
                                    </p:set>
                                    <p:anim calcmode="lin" valueType="num">
                                      <p:cBhvr additive="base">
                                        <p:cTn id="43" dur="500" fill="hold"/>
                                        <p:tgtEl>
                                          <p:spTgt spid="28"/>
                                        </p:tgtEl>
                                        <p:attrNameLst>
                                          <p:attrName>ppt_x</p:attrName>
                                        </p:attrNameLst>
                                      </p:cBhvr>
                                      <p:tavLst>
                                        <p:tav tm="0">
                                          <p:val>
                                            <p:strVal val="#ppt_x"/>
                                          </p:val>
                                        </p:tav>
                                        <p:tav tm="100000">
                                          <p:val>
                                            <p:strVal val="#ppt_x"/>
                                          </p:val>
                                        </p:tav>
                                      </p:tavLst>
                                    </p:anim>
                                    <p:anim calcmode="lin" valueType="num">
                                      <p:cBhvr additive="base">
                                        <p:cTn id="44" dur="500" fill="hold"/>
                                        <p:tgtEl>
                                          <p:spTgt spid="28"/>
                                        </p:tgtEl>
                                        <p:attrNameLst>
                                          <p:attrName>ppt_y</p:attrName>
                                        </p:attrNameLst>
                                      </p:cBhvr>
                                      <p:tavLst>
                                        <p:tav tm="0">
                                          <p:val>
                                            <p:strVal val="1+#ppt_h/2"/>
                                          </p:val>
                                        </p:tav>
                                        <p:tav tm="100000">
                                          <p:val>
                                            <p:strVal val="#ppt_y"/>
                                          </p:val>
                                        </p:tav>
                                      </p:tavLst>
                                    </p:anim>
                                  </p:childTnLst>
                                </p:cTn>
                              </p:par>
                            </p:childTnLst>
                          </p:cTn>
                        </p:par>
                        <p:par>
                          <p:cTn id="45" fill="hold">
                            <p:stCondLst>
                              <p:cond delay="3000"/>
                            </p:stCondLst>
                            <p:childTnLst>
                              <p:par>
                                <p:cTn id="46" presetID="2" presetClass="entr" presetSubtype="4" fill="hold" grpId="0" nodeType="afterEffect">
                                  <p:stCondLst>
                                    <p:cond delay="0"/>
                                  </p:stCondLst>
                                  <p:childTnLst>
                                    <p:set>
                                      <p:cBhvr>
                                        <p:cTn id="47" dur="1" fill="hold">
                                          <p:stCondLst>
                                            <p:cond delay="0"/>
                                          </p:stCondLst>
                                        </p:cTn>
                                        <p:tgtEl>
                                          <p:spTgt spid="17"/>
                                        </p:tgtEl>
                                        <p:attrNameLst>
                                          <p:attrName>style.visibility</p:attrName>
                                        </p:attrNameLst>
                                      </p:cBhvr>
                                      <p:to>
                                        <p:strVal val="visible"/>
                                      </p:to>
                                    </p:set>
                                    <p:anim calcmode="lin" valueType="num">
                                      <p:cBhvr additive="base">
                                        <p:cTn id="48" dur="500" fill="hold"/>
                                        <p:tgtEl>
                                          <p:spTgt spid="17"/>
                                        </p:tgtEl>
                                        <p:attrNameLst>
                                          <p:attrName>ppt_x</p:attrName>
                                        </p:attrNameLst>
                                      </p:cBhvr>
                                      <p:tavLst>
                                        <p:tav tm="0">
                                          <p:val>
                                            <p:strVal val="#ppt_x"/>
                                          </p:val>
                                        </p:tav>
                                        <p:tav tm="100000">
                                          <p:val>
                                            <p:strVal val="#ppt_x"/>
                                          </p:val>
                                        </p:tav>
                                      </p:tavLst>
                                    </p:anim>
                                    <p:anim calcmode="lin" valueType="num">
                                      <p:cBhvr additive="base">
                                        <p:cTn id="49" dur="500" fill="hold"/>
                                        <p:tgtEl>
                                          <p:spTgt spid="17"/>
                                        </p:tgtEl>
                                        <p:attrNameLst>
                                          <p:attrName>ppt_y</p:attrName>
                                        </p:attrNameLst>
                                      </p:cBhvr>
                                      <p:tavLst>
                                        <p:tav tm="0">
                                          <p:val>
                                            <p:strVal val="1+#ppt_h/2"/>
                                          </p:val>
                                        </p:tav>
                                        <p:tav tm="100000">
                                          <p:val>
                                            <p:strVal val="#ppt_y"/>
                                          </p:val>
                                        </p:tav>
                                      </p:tavLst>
                                    </p:anim>
                                  </p:childTnLst>
                                </p:cTn>
                              </p:par>
                            </p:childTnLst>
                          </p:cTn>
                        </p:par>
                        <p:par>
                          <p:cTn id="50" fill="hold">
                            <p:stCondLst>
                              <p:cond delay="3500"/>
                            </p:stCondLst>
                            <p:childTnLst>
                              <p:par>
                                <p:cTn id="51" presetID="2" presetClass="entr" presetSubtype="4" fill="hold" grpId="0" nodeType="afterEffect">
                                  <p:stCondLst>
                                    <p:cond delay="0"/>
                                  </p:stCondLst>
                                  <p:childTnLst>
                                    <p:set>
                                      <p:cBhvr>
                                        <p:cTn id="52" dur="1" fill="hold">
                                          <p:stCondLst>
                                            <p:cond delay="0"/>
                                          </p:stCondLst>
                                        </p:cTn>
                                        <p:tgtEl>
                                          <p:spTgt spid="29"/>
                                        </p:tgtEl>
                                        <p:attrNameLst>
                                          <p:attrName>style.visibility</p:attrName>
                                        </p:attrNameLst>
                                      </p:cBhvr>
                                      <p:to>
                                        <p:strVal val="visible"/>
                                      </p:to>
                                    </p:set>
                                    <p:anim calcmode="lin" valueType="num">
                                      <p:cBhvr additive="base">
                                        <p:cTn id="53" dur="500" fill="hold"/>
                                        <p:tgtEl>
                                          <p:spTgt spid="29"/>
                                        </p:tgtEl>
                                        <p:attrNameLst>
                                          <p:attrName>ppt_x</p:attrName>
                                        </p:attrNameLst>
                                      </p:cBhvr>
                                      <p:tavLst>
                                        <p:tav tm="0">
                                          <p:val>
                                            <p:strVal val="#ppt_x"/>
                                          </p:val>
                                        </p:tav>
                                        <p:tav tm="100000">
                                          <p:val>
                                            <p:strVal val="#ppt_x"/>
                                          </p:val>
                                        </p:tav>
                                      </p:tavLst>
                                    </p:anim>
                                    <p:anim calcmode="lin" valueType="num">
                                      <p:cBhvr additive="base">
                                        <p:cTn id="54" dur="500" fill="hold"/>
                                        <p:tgtEl>
                                          <p:spTgt spid="29"/>
                                        </p:tgtEl>
                                        <p:attrNameLst>
                                          <p:attrName>ppt_y</p:attrName>
                                        </p:attrNameLst>
                                      </p:cBhvr>
                                      <p:tavLst>
                                        <p:tav tm="0">
                                          <p:val>
                                            <p:strVal val="1+#ppt_h/2"/>
                                          </p:val>
                                        </p:tav>
                                        <p:tav tm="100000">
                                          <p:val>
                                            <p:strVal val="#ppt_y"/>
                                          </p:val>
                                        </p:tav>
                                      </p:tavLst>
                                    </p:anim>
                                  </p:childTnLst>
                                </p:cTn>
                              </p:par>
                            </p:childTnLst>
                          </p:cTn>
                        </p:par>
                        <p:par>
                          <p:cTn id="55" fill="hold">
                            <p:stCondLst>
                              <p:cond delay="4000"/>
                            </p:stCondLst>
                            <p:childTnLst>
                              <p:par>
                                <p:cTn id="56" presetID="2" presetClass="entr" presetSubtype="4" fill="hold" grpId="0" nodeType="afterEffect">
                                  <p:stCondLst>
                                    <p:cond delay="0"/>
                                  </p:stCondLst>
                                  <p:childTnLst>
                                    <p:set>
                                      <p:cBhvr>
                                        <p:cTn id="57" dur="1" fill="hold">
                                          <p:stCondLst>
                                            <p:cond delay="0"/>
                                          </p:stCondLst>
                                        </p:cTn>
                                        <p:tgtEl>
                                          <p:spTgt spid="14"/>
                                        </p:tgtEl>
                                        <p:attrNameLst>
                                          <p:attrName>style.visibility</p:attrName>
                                        </p:attrNameLst>
                                      </p:cBhvr>
                                      <p:to>
                                        <p:strVal val="visible"/>
                                      </p:to>
                                    </p:set>
                                    <p:anim calcmode="lin" valueType="num">
                                      <p:cBhvr additive="base">
                                        <p:cTn id="58" dur="500" fill="hold"/>
                                        <p:tgtEl>
                                          <p:spTgt spid="14"/>
                                        </p:tgtEl>
                                        <p:attrNameLst>
                                          <p:attrName>ppt_x</p:attrName>
                                        </p:attrNameLst>
                                      </p:cBhvr>
                                      <p:tavLst>
                                        <p:tav tm="0">
                                          <p:val>
                                            <p:strVal val="#ppt_x"/>
                                          </p:val>
                                        </p:tav>
                                        <p:tav tm="100000">
                                          <p:val>
                                            <p:strVal val="#ppt_x"/>
                                          </p:val>
                                        </p:tav>
                                      </p:tavLst>
                                    </p:anim>
                                    <p:anim calcmode="lin" valueType="num">
                                      <p:cBhvr additive="base">
                                        <p:cTn id="59" dur="500" fill="hold"/>
                                        <p:tgtEl>
                                          <p:spTgt spid="14"/>
                                        </p:tgtEl>
                                        <p:attrNameLst>
                                          <p:attrName>ppt_y</p:attrName>
                                        </p:attrNameLst>
                                      </p:cBhvr>
                                      <p:tavLst>
                                        <p:tav tm="0">
                                          <p:val>
                                            <p:strVal val="1+#ppt_h/2"/>
                                          </p:val>
                                        </p:tav>
                                        <p:tav tm="100000">
                                          <p:val>
                                            <p:strVal val="#ppt_y"/>
                                          </p:val>
                                        </p:tav>
                                      </p:tavLst>
                                    </p:anim>
                                  </p:childTnLst>
                                </p:cTn>
                              </p:par>
                            </p:childTnLst>
                          </p:cTn>
                        </p:par>
                        <p:par>
                          <p:cTn id="60" fill="hold">
                            <p:stCondLst>
                              <p:cond delay="4500"/>
                            </p:stCondLst>
                            <p:childTnLst>
                              <p:par>
                                <p:cTn id="61" presetID="2" presetClass="entr" presetSubtype="4" fill="hold" grpId="0" nodeType="afterEffect">
                                  <p:stCondLst>
                                    <p:cond delay="0"/>
                                  </p:stCondLst>
                                  <p:childTnLst>
                                    <p:set>
                                      <p:cBhvr>
                                        <p:cTn id="62" dur="1" fill="hold">
                                          <p:stCondLst>
                                            <p:cond delay="0"/>
                                          </p:stCondLst>
                                        </p:cTn>
                                        <p:tgtEl>
                                          <p:spTgt spid="30"/>
                                        </p:tgtEl>
                                        <p:attrNameLst>
                                          <p:attrName>style.visibility</p:attrName>
                                        </p:attrNameLst>
                                      </p:cBhvr>
                                      <p:to>
                                        <p:strVal val="visible"/>
                                      </p:to>
                                    </p:set>
                                    <p:anim calcmode="lin" valueType="num">
                                      <p:cBhvr additive="base">
                                        <p:cTn id="63" dur="500" fill="hold"/>
                                        <p:tgtEl>
                                          <p:spTgt spid="30"/>
                                        </p:tgtEl>
                                        <p:attrNameLst>
                                          <p:attrName>ppt_x</p:attrName>
                                        </p:attrNameLst>
                                      </p:cBhvr>
                                      <p:tavLst>
                                        <p:tav tm="0">
                                          <p:val>
                                            <p:strVal val="#ppt_x"/>
                                          </p:val>
                                        </p:tav>
                                        <p:tav tm="100000">
                                          <p:val>
                                            <p:strVal val="#ppt_x"/>
                                          </p:val>
                                        </p:tav>
                                      </p:tavLst>
                                    </p:anim>
                                    <p:anim calcmode="lin" valueType="num">
                                      <p:cBhvr additive="base">
                                        <p:cTn id="64" dur="500" fill="hold"/>
                                        <p:tgtEl>
                                          <p:spTgt spid="30"/>
                                        </p:tgtEl>
                                        <p:attrNameLst>
                                          <p:attrName>ppt_y</p:attrName>
                                        </p:attrNameLst>
                                      </p:cBhvr>
                                      <p:tavLst>
                                        <p:tav tm="0">
                                          <p:val>
                                            <p:strVal val="1+#ppt_h/2"/>
                                          </p:val>
                                        </p:tav>
                                        <p:tav tm="100000">
                                          <p:val>
                                            <p:strVal val="#ppt_y"/>
                                          </p:val>
                                        </p:tav>
                                      </p:tavLst>
                                    </p:anim>
                                  </p:childTnLst>
                                </p:cTn>
                              </p:par>
                            </p:childTnLst>
                          </p:cTn>
                        </p:par>
                        <p:par>
                          <p:cTn id="65" fill="hold">
                            <p:stCondLst>
                              <p:cond delay="5000"/>
                            </p:stCondLst>
                            <p:childTnLst>
                              <p:par>
                                <p:cTn id="66" presetID="2" presetClass="entr" presetSubtype="4" fill="hold" grpId="0" nodeType="afterEffect">
                                  <p:stCondLst>
                                    <p:cond delay="0"/>
                                  </p:stCondLst>
                                  <p:childTnLst>
                                    <p:set>
                                      <p:cBhvr>
                                        <p:cTn id="67" dur="1" fill="hold">
                                          <p:stCondLst>
                                            <p:cond delay="0"/>
                                          </p:stCondLst>
                                        </p:cTn>
                                        <p:tgtEl>
                                          <p:spTgt spid="16"/>
                                        </p:tgtEl>
                                        <p:attrNameLst>
                                          <p:attrName>style.visibility</p:attrName>
                                        </p:attrNameLst>
                                      </p:cBhvr>
                                      <p:to>
                                        <p:strVal val="visible"/>
                                      </p:to>
                                    </p:set>
                                    <p:anim calcmode="lin" valueType="num">
                                      <p:cBhvr additive="base">
                                        <p:cTn id="68" dur="500" fill="hold"/>
                                        <p:tgtEl>
                                          <p:spTgt spid="16"/>
                                        </p:tgtEl>
                                        <p:attrNameLst>
                                          <p:attrName>ppt_x</p:attrName>
                                        </p:attrNameLst>
                                      </p:cBhvr>
                                      <p:tavLst>
                                        <p:tav tm="0">
                                          <p:val>
                                            <p:strVal val="#ppt_x"/>
                                          </p:val>
                                        </p:tav>
                                        <p:tav tm="100000">
                                          <p:val>
                                            <p:strVal val="#ppt_x"/>
                                          </p:val>
                                        </p:tav>
                                      </p:tavLst>
                                    </p:anim>
                                    <p:anim calcmode="lin" valueType="num">
                                      <p:cBhvr additive="base">
                                        <p:cTn id="69" dur="500" fill="hold"/>
                                        <p:tgtEl>
                                          <p:spTgt spid="16"/>
                                        </p:tgtEl>
                                        <p:attrNameLst>
                                          <p:attrName>ppt_y</p:attrName>
                                        </p:attrNameLst>
                                      </p:cBhvr>
                                      <p:tavLst>
                                        <p:tav tm="0">
                                          <p:val>
                                            <p:strVal val="1+#ppt_h/2"/>
                                          </p:val>
                                        </p:tav>
                                        <p:tav tm="100000">
                                          <p:val>
                                            <p:strVal val="#ppt_y"/>
                                          </p:val>
                                        </p:tav>
                                      </p:tavLst>
                                    </p:anim>
                                  </p:childTnLst>
                                </p:cTn>
                              </p:par>
                            </p:childTnLst>
                          </p:cTn>
                        </p:par>
                        <p:par>
                          <p:cTn id="70" fill="hold">
                            <p:stCondLst>
                              <p:cond delay="5500"/>
                            </p:stCondLst>
                            <p:childTnLst>
                              <p:par>
                                <p:cTn id="71" presetID="2" presetClass="entr" presetSubtype="4" fill="hold" grpId="0" nodeType="afterEffect">
                                  <p:stCondLst>
                                    <p:cond delay="0"/>
                                  </p:stCondLst>
                                  <p:childTnLst>
                                    <p:set>
                                      <p:cBhvr>
                                        <p:cTn id="72" dur="1" fill="hold">
                                          <p:stCondLst>
                                            <p:cond delay="0"/>
                                          </p:stCondLst>
                                        </p:cTn>
                                        <p:tgtEl>
                                          <p:spTgt spid="31"/>
                                        </p:tgtEl>
                                        <p:attrNameLst>
                                          <p:attrName>style.visibility</p:attrName>
                                        </p:attrNameLst>
                                      </p:cBhvr>
                                      <p:to>
                                        <p:strVal val="visible"/>
                                      </p:to>
                                    </p:set>
                                    <p:anim calcmode="lin" valueType="num">
                                      <p:cBhvr additive="base">
                                        <p:cTn id="73" dur="500" fill="hold"/>
                                        <p:tgtEl>
                                          <p:spTgt spid="31"/>
                                        </p:tgtEl>
                                        <p:attrNameLst>
                                          <p:attrName>ppt_x</p:attrName>
                                        </p:attrNameLst>
                                      </p:cBhvr>
                                      <p:tavLst>
                                        <p:tav tm="0">
                                          <p:val>
                                            <p:strVal val="#ppt_x"/>
                                          </p:val>
                                        </p:tav>
                                        <p:tav tm="100000">
                                          <p:val>
                                            <p:strVal val="#ppt_x"/>
                                          </p:val>
                                        </p:tav>
                                      </p:tavLst>
                                    </p:anim>
                                    <p:anim calcmode="lin" valueType="num">
                                      <p:cBhvr additive="base">
                                        <p:cTn id="74"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14" grpId="0" animBg="1"/>
      <p:bldP spid="15" grpId="0" animBg="1"/>
      <p:bldP spid="16" grpId="0" animBg="1"/>
      <p:bldP spid="17" grpId="0" animBg="1"/>
      <p:bldP spid="7" grpId="0" animBg="1"/>
      <p:bldP spid="28" grpId="0"/>
      <p:bldP spid="29" grpId="0"/>
      <p:bldP spid="30" grpId="0"/>
      <p:bldP spid="31" grpId="0"/>
      <p:bldP spid="32" grpId="0"/>
      <p:bldP spid="33"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2873</TotalTime>
  <Words>1274</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Lato</vt:lpstr>
      <vt:lpstr>Open Sans</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570</cp:revision>
  <dcterms:created xsi:type="dcterms:W3CDTF">2015-12-31T02:20:12Z</dcterms:created>
  <dcterms:modified xsi:type="dcterms:W3CDTF">2016-09-16T22:28:39Z</dcterms:modified>
</cp:coreProperties>
</file>