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8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A5A5"/>
    <a:srgbClr val="878889"/>
    <a:srgbClr val="969696"/>
    <a:srgbClr val="9B9B9B"/>
    <a:srgbClr val="4F7D30"/>
    <a:srgbClr val="D66419"/>
    <a:srgbClr val="DB691E"/>
    <a:srgbClr val="E47328"/>
    <a:srgbClr val="E06E23"/>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12800" y="1023856"/>
            <a:ext cx="10464800" cy="5418667"/>
          </a:xfrm>
          <a:prstGeom prst="rect">
            <a:avLst/>
          </a:prstGeom>
          <a:ln>
            <a:noFill/>
          </a:ln>
        </p:spPr>
      </p:sp>
      <p:sp>
        <p:nvSpPr>
          <p:cNvPr id="5" name="L-Shape 4"/>
          <p:cNvSpPr/>
          <p:nvPr/>
        </p:nvSpPr>
        <p:spPr>
          <a:xfrm rot="5400000">
            <a:off x="1296716" y="3164616"/>
            <a:ext cx="1456484" cy="2423557"/>
          </a:xfrm>
          <a:prstGeom prst="corner">
            <a:avLst>
              <a:gd name="adj1" fmla="val 16120"/>
              <a:gd name="adj2" fmla="val 16110"/>
            </a:avLst>
          </a:prstGeom>
          <a:solidFill>
            <a:srgbClr val="00B0F0"/>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6" name="Freeform 5"/>
          <p:cNvSpPr/>
          <p:nvPr/>
        </p:nvSpPr>
        <p:spPr>
          <a:xfrm>
            <a:off x="1053593" y="3888737"/>
            <a:ext cx="2188001" cy="1917911"/>
          </a:xfrm>
          <a:custGeom>
            <a:avLst/>
            <a:gdLst>
              <a:gd name="connsiteX0" fmla="*/ 0 w 2188001"/>
              <a:gd name="connsiteY0" fmla="*/ 0 h 1917911"/>
              <a:gd name="connsiteX1" fmla="*/ 2188001 w 2188001"/>
              <a:gd name="connsiteY1" fmla="*/ 0 h 1917911"/>
              <a:gd name="connsiteX2" fmla="*/ 2188001 w 2188001"/>
              <a:gd name="connsiteY2" fmla="*/ 1917911 h 1917911"/>
              <a:gd name="connsiteX3" fmla="*/ 0 w 2188001"/>
              <a:gd name="connsiteY3" fmla="*/ 1917911 h 1917911"/>
              <a:gd name="connsiteX4" fmla="*/ 0 w 2188001"/>
              <a:gd name="connsiteY4" fmla="*/ 0 h 19179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88001" h="1917911">
                <a:moveTo>
                  <a:pt x="0" y="0"/>
                </a:moveTo>
                <a:lnTo>
                  <a:pt x="2188001" y="0"/>
                </a:lnTo>
                <a:lnTo>
                  <a:pt x="2188001" y="1917911"/>
                </a:lnTo>
                <a:lnTo>
                  <a:pt x="0" y="191791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47650" tIns="247650" rIns="247650" bIns="247650" numCol="1" spcCol="1270" anchor="t" anchorCtr="0">
            <a:noAutofit/>
          </a:bodyPr>
          <a:lstStyle/>
          <a:p>
            <a:pPr marL="0" lvl="0" indent="0" algn="l" defTabSz="2889250">
              <a:lnSpc>
                <a:spcPct val="90000"/>
              </a:lnSpc>
              <a:spcBef>
                <a:spcPct val="0"/>
              </a:spcBef>
              <a:spcAft>
                <a:spcPct val="35000"/>
              </a:spcAft>
              <a:buNone/>
            </a:pPr>
            <a:endParaRPr lang="en-US" sz="6500" kern="1200"/>
          </a:p>
        </p:txBody>
      </p:sp>
      <p:sp>
        <p:nvSpPr>
          <p:cNvPr id="7" name="Isosceles Triangle 6"/>
          <p:cNvSpPr/>
          <p:nvPr/>
        </p:nvSpPr>
        <p:spPr>
          <a:xfrm>
            <a:off x="2828764" y="2986191"/>
            <a:ext cx="412830" cy="412830"/>
          </a:xfrm>
          <a:prstGeom prst="triangle">
            <a:avLst>
              <a:gd name="adj" fmla="val 100000"/>
            </a:avLst>
          </a:prstGeom>
          <a:solidFill>
            <a:srgbClr val="00B0F0"/>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8" name="L-Shape 7"/>
          <p:cNvSpPr/>
          <p:nvPr/>
        </p:nvSpPr>
        <p:spPr>
          <a:xfrm rot="5400000">
            <a:off x="3975258" y="2501808"/>
            <a:ext cx="1456484" cy="2423557"/>
          </a:xfrm>
          <a:prstGeom prst="corner">
            <a:avLst>
              <a:gd name="adj1" fmla="val 16120"/>
              <a:gd name="adj2" fmla="val 16110"/>
            </a:avLst>
          </a:prstGeom>
          <a:solidFill>
            <a:srgbClr val="ED7D31"/>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3" name="Freeform 12"/>
          <p:cNvSpPr/>
          <p:nvPr/>
        </p:nvSpPr>
        <p:spPr>
          <a:xfrm>
            <a:off x="3732134" y="3225930"/>
            <a:ext cx="2188001" cy="1917911"/>
          </a:xfrm>
          <a:custGeom>
            <a:avLst/>
            <a:gdLst>
              <a:gd name="connsiteX0" fmla="*/ 0 w 2188001"/>
              <a:gd name="connsiteY0" fmla="*/ 0 h 1917911"/>
              <a:gd name="connsiteX1" fmla="*/ 2188001 w 2188001"/>
              <a:gd name="connsiteY1" fmla="*/ 0 h 1917911"/>
              <a:gd name="connsiteX2" fmla="*/ 2188001 w 2188001"/>
              <a:gd name="connsiteY2" fmla="*/ 1917911 h 1917911"/>
              <a:gd name="connsiteX3" fmla="*/ 0 w 2188001"/>
              <a:gd name="connsiteY3" fmla="*/ 1917911 h 1917911"/>
              <a:gd name="connsiteX4" fmla="*/ 0 w 2188001"/>
              <a:gd name="connsiteY4" fmla="*/ 0 h 19179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88001" h="1917911">
                <a:moveTo>
                  <a:pt x="0" y="0"/>
                </a:moveTo>
                <a:lnTo>
                  <a:pt x="2188001" y="0"/>
                </a:lnTo>
                <a:lnTo>
                  <a:pt x="2188001" y="1917911"/>
                </a:lnTo>
                <a:lnTo>
                  <a:pt x="0" y="191791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47650" tIns="247650" rIns="247650" bIns="247650" numCol="1" spcCol="1270" anchor="t" anchorCtr="0">
            <a:noAutofit/>
          </a:bodyPr>
          <a:lstStyle/>
          <a:p>
            <a:pPr marL="0" lvl="0" indent="0" algn="l" defTabSz="2889250">
              <a:lnSpc>
                <a:spcPct val="90000"/>
              </a:lnSpc>
              <a:spcBef>
                <a:spcPct val="0"/>
              </a:spcBef>
              <a:spcAft>
                <a:spcPct val="35000"/>
              </a:spcAft>
              <a:buNone/>
            </a:pPr>
            <a:endParaRPr lang="en-US" sz="6500" kern="1200"/>
          </a:p>
        </p:txBody>
      </p:sp>
      <p:sp>
        <p:nvSpPr>
          <p:cNvPr id="14" name="Isosceles Triangle 13"/>
          <p:cNvSpPr/>
          <p:nvPr/>
        </p:nvSpPr>
        <p:spPr>
          <a:xfrm>
            <a:off x="5507306" y="2323383"/>
            <a:ext cx="412830" cy="412830"/>
          </a:xfrm>
          <a:prstGeom prst="triangle">
            <a:avLst>
              <a:gd name="adj" fmla="val 100000"/>
            </a:avLst>
          </a:prstGeom>
          <a:solidFill>
            <a:srgbClr val="ED7D31"/>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5" name="L-Shape 14"/>
          <p:cNvSpPr/>
          <p:nvPr/>
        </p:nvSpPr>
        <p:spPr>
          <a:xfrm rot="5400000">
            <a:off x="6653799" y="1839000"/>
            <a:ext cx="1456484" cy="2423557"/>
          </a:xfrm>
          <a:prstGeom prst="corner">
            <a:avLst>
              <a:gd name="adj1" fmla="val 16120"/>
              <a:gd name="adj2" fmla="val 16110"/>
            </a:avLst>
          </a:prstGeom>
          <a:solidFill>
            <a:srgbClr val="A5A5A5"/>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6" name="Freeform 15"/>
          <p:cNvSpPr/>
          <p:nvPr/>
        </p:nvSpPr>
        <p:spPr>
          <a:xfrm>
            <a:off x="6410676" y="2563122"/>
            <a:ext cx="2188001" cy="1917911"/>
          </a:xfrm>
          <a:custGeom>
            <a:avLst/>
            <a:gdLst>
              <a:gd name="connsiteX0" fmla="*/ 0 w 2188001"/>
              <a:gd name="connsiteY0" fmla="*/ 0 h 1917911"/>
              <a:gd name="connsiteX1" fmla="*/ 2188001 w 2188001"/>
              <a:gd name="connsiteY1" fmla="*/ 0 h 1917911"/>
              <a:gd name="connsiteX2" fmla="*/ 2188001 w 2188001"/>
              <a:gd name="connsiteY2" fmla="*/ 1917911 h 1917911"/>
              <a:gd name="connsiteX3" fmla="*/ 0 w 2188001"/>
              <a:gd name="connsiteY3" fmla="*/ 1917911 h 1917911"/>
              <a:gd name="connsiteX4" fmla="*/ 0 w 2188001"/>
              <a:gd name="connsiteY4" fmla="*/ 0 h 19179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88001" h="1917911">
                <a:moveTo>
                  <a:pt x="0" y="0"/>
                </a:moveTo>
                <a:lnTo>
                  <a:pt x="2188001" y="0"/>
                </a:lnTo>
                <a:lnTo>
                  <a:pt x="2188001" y="1917911"/>
                </a:lnTo>
                <a:lnTo>
                  <a:pt x="0" y="191791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47650" tIns="247650" rIns="247650" bIns="247650" numCol="1" spcCol="1270" anchor="t" anchorCtr="0">
            <a:noAutofit/>
          </a:bodyPr>
          <a:lstStyle/>
          <a:p>
            <a:pPr marL="0" lvl="0" indent="0" algn="l" defTabSz="2889250">
              <a:lnSpc>
                <a:spcPct val="90000"/>
              </a:lnSpc>
              <a:spcBef>
                <a:spcPct val="0"/>
              </a:spcBef>
              <a:spcAft>
                <a:spcPct val="35000"/>
              </a:spcAft>
              <a:buNone/>
            </a:pPr>
            <a:endParaRPr lang="en-US" sz="6500" kern="1200"/>
          </a:p>
        </p:txBody>
      </p:sp>
      <p:sp>
        <p:nvSpPr>
          <p:cNvPr id="17" name="Isosceles Triangle 16"/>
          <p:cNvSpPr/>
          <p:nvPr/>
        </p:nvSpPr>
        <p:spPr>
          <a:xfrm>
            <a:off x="8185847" y="1660575"/>
            <a:ext cx="412830" cy="412830"/>
          </a:xfrm>
          <a:prstGeom prst="triangle">
            <a:avLst>
              <a:gd name="adj" fmla="val 100000"/>
            </a:avLst>
          </a:prstGeom>
          <a:solidFill>
            <a:srgbClr val="A5A5A5"/>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8" name="L-Shape 17"/>
          <p:cNvSpPr/>
          <p:nvPr/>
        </p:nvSpPr>
        <p:spPr>
          <a:xfrm rot="5400000">
            <a:off x="9332341" y="1176192"/>
            <a:ext cx="1456484" cy="2423557"/>
          </a:xfrm>
          <a:prstGeom prst="corner">
            <a:avLst>
              <a:gd name="adj1" fmla="val 16120"/>
              <a:gd name="adj2" fmla="val 16110"/>
            </a:avLst>
          </a:prstGeom>
          <a:solidFill>
            <a:srgbClr val="FFC000"/>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9" name="Freeform 18"/>
          <p:cNvSpPr/>
          <p:nvPr/>
        </p:nvSpPr>
        <p:spPr>
          <a:xfrm>
            <a:off x="9089217" y="1900314"/>
            <a:ext cx="2188001" cy="1917911"/>
          </a:xfrm>
          <a:custGeom>
            <a:avLst/>
            <a:gdLst>
              <a:gd name="connsiteX0" fmla="*/ 0 w 2188001"/>
              <a:gd name="connsiteY0" fmla="*/ 0 h 1917911"/>
              <a:gd name="connsiteX1" fmla="*/ 2188001 w 2188001"/>
              <a:gd name="connsiteY1" fmla="*/ 0 h 1917911"/>
              <a:gd name="connsiteX2" fmla="*/ 2188001 w 2188001"/>
              <a:gd name="connsiteY2" fmla="*/ 1917911 h 1917911"/>
              <a:gd name="connsiteX3" fmla="*/ 0 w 2188001"/>
              <a:gd name="connsiteY3" fmla="*/ 1917911 h 1917911"/>
              <a:gd name="connsiteX4" fmla="*/ 0 w 2188001"/>
              <a:gd name="connsiteY4" fmla="*/ 0 h 19179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88001" h="1917911">
                <a:moveTo>
                  <a:pt x="0" y="0"/>
                </a:moveTo>
                <a:lnTo>
                  <a:pt x="2188001" y="0"/>
                </a:lnTo>
                <a:lnTo>
                  <a:pt x="2188001" y="1917911"/>
                </a:lnTo>
                <a:lnTo>
                  <a:pt x="0" y="191791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47650" tIns="247650" rIns="247650" bIns="247650" numCol="1" spcCol="1270" anchor="t" anchorCtr="0">
            <a:noAutofit/>
          </a:bodyPr>
          <a:lstStyle/>
          <a:p>
            <a:pPr marL="0" lvl="0" indent="0" algn="l" defTabSz="2889250">
              <a:lnSpc>
                <a:spcPct val="90000"/>
              </a:lnSpc>
              <a:spcBef>
                <a:spcPct val="0"/>
              </a:spcBef>
              <a:spcAft>
                <a:spcPct val="35000"/>
              </a:spcAft>
              <a:buNone/>
            </a:pPr>
            <a:endParaRPr lang="en-US" sz="6500" kern="1200"/>
          </a:p>
        </p:txBody>
      </p:sp>
      <p:sp>
        <p:nvSpPr>
          <p:cNvPr id="10" name="Oval 9"/>
          <p:cNvSpPr/>
          <p:nvPr/>
        </p:nvSpPr>
        <p:spPr>
          <a:xfrm>
            <a:off x="1727200" y="4107775"/>
            <a:ext cx="914400" cy="914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1" name="Oval 10"/>
          <p:cNvSpPr/>
          <p:nvPr/>
        </p:nvSpPr>
        <p:spPr>
          <a:xfrm>
            <a:off x="7010400" y="2920391"/>
            <a:ext cx="914400" cy="9144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9" name="Oval 8"/>
          <p:cNvSpPr/>
          <p:nvPr/>
        </p:nvSpPr>
        <p:spPr>
          <a:xfrm>
            <a:off x="4295963" y="3527352"/>
            <a:ext cx="914400" cy="9144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2" name="Oval 11"/>
          <p:cNvSpPr/>
          <p:nvPr/>
        </p:nvSpPr>
        <p:spPr>
          <a:xfrm>
            <a:off x="9753600" y="2209191"/>
            <a:ext cx="914400" cy="9144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62" name="Group 61"/>
          <p:cNvGrpSpPr/>
          <p:nvPr/>
        </p:nvGrpSpPr>
        <p:grpSpPr>
          <a:xfrm>
            <a:off x="740139" y="5172866"/>
            <a:ext cx="2782188" cy="1257147"/>
            <a:chOff x="1249368" y="1210226"/>
            <a:chExt cx="1758099" cy="983077"/>
          </a:xfrm>
        </p:grpSpPr>
        <p:sp>
          <p:nvSpPr>
            <p:cNvPr id="63" name="TextBox 62"/>
            <p:cNvSpPr txBox="1"/>
            <p:nvPr/>
          </p:nvSpPr>
          <p:spPr>
            <a:xfrm>
              <a:off x="1295283" y="1447200"/>
              <a:ext cx="1712184" cy="746103"/>
            </a:xfrm>
            <a:prstGeom prst="rect">
              <a:avLst/>
            </a:prstGeom>
            <a:noFill/>
          </p:spPr>
          <p:txBody>
            <a:bodyPr wrap="square" rtlCol="0">
              <a:spAutoFit/>
            </a:bodyPr>
            <a:lstStyle/>
            <a:p>
              <a:pPr defTabSz="1219170">
                <a:spcBef>
                  <a:spcPct val="20000"/>
                </a:spcBef>
                <a:defRPr/>
              </a:pPr>
              <a:r>
                <a:rPr lang="en-US" sz="1400" dirty="0">
                  <a:solidFill>
                    <a:schemeClr val="bg1"/>
                  </a:solidFill>
                </a:rPr>
                <a:t>Lorem ipsum dolor sit amet, consectetur adipiscing elit, sed do eiusmod tempor incididunt utdse ut labore et dolore exercitation</a:t>
              </a:r>
            </a:p>
          </p:txBody>
        </p:sp>
        <p:sp>
          <p:nvSpPr>
            <p:cNvPr id="64" name="Rectangle 63"/>
            <p:cNvSpPr/>
            <p:nvPr/>
          </p:nvSpPr>
          <p:spPr>
            <a:xfrm>
              <a:off x="1249368" y="1210226"/>
              <a:ext cx="1712182" cy="288814"/>
            </a:xfrm>
            <a:prstGeom prst="rect">
              <a:avLst/>
            </a:prstGeom>
          </p:spPr>
          <p:txBody>
            <a:bodyPr wrap="square">
              <a:spAutoFit/>
            </a:bodyPr>
            <a:lstStyle/>
            <a:p>
              <a:r>
                <a:rPr lang="en-US" b="1" dirty="0">
                  <a:solidFill>
                    <a:srgbClr val="00B0F0"/>
                  </a:solidFill>
                </a:rPr>
                <a:t>Title Goes Here</a:t>
              </a:r>
            </a:p>
          </p:txBody>
        </p:sp>
      </p:grpSp>
      <p:sp>
        <p:nvSpPr>
          <p:cNvPr id="66" name="Freeform 187"/>
          <p:cNvSpPr>
            <a:spLocks noChangeAspect="1" noEditPoints="1"/>
          </p:cNvSpPr>
          <p:nvPr/>
        </p:nvSpPr>
        <p:spPr bwMode="auto">
          <a:xfrm>
            <a:off x="7125694" y="3073031"/>
            <a:ext cx="683812" cy="548640"/>
          </a:xfrm>
          <a:custGeom>
            <a:avLst/>
            <a:gdLst>
              <a:gd name="T0" fmla="*/ 50 w 135"/>
              <a:gd name="T1" fmla="*/ 21 h 108"/>
              <a:gd name="T2" fmla="*/ 99 w 135"/>
              <a:gd name="T3" fmla="*/ 59 h 108"/>
              <a:gd name="T4" fmla="*/ 50 w 135"/>
              <a:gd name="T5" fmla="*/ 97 h 108"/>
              <a:gd name="T6" fmla="*/ 36 w 135"/>
              <a:gd name="T7" fmla="*/ 96 h 108"/>
              <a:gd name="T8" fmla="*/ 10 w 135"/>
              <a:gd name="T9" fmla="*/ 106 h 108"/>
              <a:gd name="T10" fmla="*/ 24 w 135"/>
              <a:gd name="T11" fmla="*/ 92 h 108"/>
              <a:gd name="T12" fmla="*/ 0 w 135"/>
              <a:gd name="T13" fmla="*/ 59 h 108"/>
              <a:gd name="T14" fmla="*/ 50 w 135"/>
              <a:gd name="T15" fmla="*/ 21 h 108"/>
              <a:gd name="T16" fmla="*/ 86 w 135"/>
              <a:gd name="T17" fmla="*/ 0 h 108"/>
              <a:gd name="T18" fmla="*/ 45 w 135"/>
              <a:gd name="T19" fmla="*/ 17 h 108"/>
              <a:gd name="T20" fmla="*/ 101 w 135"/>
              <a:gd name="T21" fmla="*/ 75 h 108"/>
              <a:gd name="T22" fmla="*/ 125 w 135"/>
              <a:gd name="T23" fmla="*/ 85 h 108"/>
              <a:gd name="T24" fmla="*/ 111 w 135"/>
              <a:gd name="T25" fmla="*/ 71 h 108"/>
              <a:gd name="T26" fmla="*/ 135 w 135"/>
              <a:gd name="T27" fmla="*/ 38 h 108"/>
              <a:gd name="T28" fmla="*/ 86 w 135"/>
              <a:gd name="T29" fmla="*/ 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5" h="108">
                <a:moveTo>
                  <a:pt x="50" y="21"/>
                </a:moveTo>
                <a:cubicBezTo>
                  <a:pt x="77" y="21"/>
                  <a:pt x="99" y="38"/>
                  <a:pt x="99" y="59"/>
                </a:cubicBezTo>
                <a:cubicBezTo>
                  <a:pt x="99" y="80"/>
                  <a:pt x="77" y="97"/>
                  <a:pt x="50" y="97"/>
                </a:cubicBezTo>
                <a:cubicBezTo>
                  <a:pt x="45" y="97"/>
                  <a:pt x="40" y="97"/>
                  <a:pt x="36" y="96"/>
                </a:cubicBezTo>
                <a:cubicBezTo>
                  <a:pt x="30" y="106"/>
                  <a:pt x="19" y="108"/>
                  <a:pt x="10" y="106"/>
                </a:cubicBezTo>
                <a:cubicBezTo>
                  <a:pt x="16" y="101"/>
                  <a:pt x="21" y="97"/>
                  <a:pt x="24" y="92"/>
                </a:cubicBezTo>
                <a:cubicBezTo>
                  <a:pt x="10" y="85"/>
                  <a:pt x="0" y="73"/>
                  <a:pt x="0" y="59"/>
                </a:cubicBezTo>
                <a:cubicBezTo>
                  <a:pt x="0" y="38"/>
                  <a:pt x="22" y="21"/>
                  <a:pt x="50" y="21"/>
                </a:cubicBezTo>
                <a:close/>
                <a:moveTo>
                  <a:pt x="86" y="0"/>
                </a:moveTo>
                <a:cubicBezTo>
                  <a:pt x="69" y="0"/>
                  <a:pt x="54" y="7"/>
                  <a:pt x="45" y="17"/>
                </a:cubicBezTo>
                <a:cubicBezTo>
                  <a:pt x="67" y="11"/>
                  <a:pt x="121" y="35"/>
                  <a:pt x="101" y="75"/>
                </a:cubicBezTo>
                <a:cubicBezTo>
                  <a:pt x="106" y="85"/>
                  <a:pt x="116" y="87"/>
                  <a:pt x="125" y="85"/>
                </a:cubicBezTo>
                <a:cubicBezTo>
                  <a:pt x="120" y="80"/>
                  <a:pt x="115" y="76"/>
                  <a:pt x="111" y="71"/>
                </a:cubicBezTo>
                <a:cubicBezTo>
                  <a:pt x="126" y="64"/>
                  <a:pt x="135" y="52"/>
                  <a:pt x="135" y="38"/>
                </a:cubicBezTo>
                <a:cubicBezTo>
                  <a:pt x="135" y="17"/>
                  <a:pt x="113" y="0"/>
                  <a:pt x="86" y="0"/>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7" name="Freeform 62"/>
          <p:cNvSpPr>
            <a:spLocks noChangeAspect="1" noEditPoints="1"/>
          </p:cNvSpPr>
          <p:nvPr/>
        </p:nvSpPr>
        <p:spPr bwMode="auto">
          <a:xfrm>
            <a:off x="1885041" y="4263223"/>
            <a:ext cx="598717" cy="603504"/>
          </a:xfrm>
          <a:custGeom>
            <a:avLst/>
            <a:gdLst/>
            <a:ahLst/>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l="0" t="0" r="r" b="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accent4"/>
              </a:solidFill>
            </a:endParaRPr>
          </a:p>
        </p:txBody>
      </p:sp>
      <p:sp>
        <p:nvSpPr>
          <p:cNvPr id="68" name="Freeform 132"/>
          <p:cNvSpPr>
            <a:spLocks noChangeAspect="1" noEditPoints="1"/>
          </p:cNvSpPr>
          <p:nvPr/>
        </p:nvSpPr>
        <p:spPr bwMode="auto">
          <a:xfrm>
            <a:off x="4448895" y="3668718"/>
            <a:ext cx="609603" cy="583096"/>
          </a:xfrm>
          <a:custGeom>
            <a:avLst/>
            <a:gdLst/>
            <a:ahLst/>
            <a:cxnLst>
              <a:cxn ang="0">
                <a:pos x="62" y="31"/>
              </a:cxn>
              <a:cxn ang="0">
                <a:pos x="62" y="31"/>
              </a:cxn>
              <a:cxn ang="0">
                <a:pos x="54" y="27"/>
              </a:cxn>
              <a:cxn ang="0">
                <a:pos x="45" y="33"/>
              </a:cxn>
              <a:cxn ang="0">
                <a:pos x="44" y="35"/>
              </a:cxn>
              <a:cxn ang="0">
                <a:pos x="43" y="35"/>
              </a:cxn>
              <a:cxn ang="0">
                <a:pos x="42" y="35"/>
              </a:cxn>
              <a:cxn ang="0">
                <a:pos x="41" y="33"/>
              </a:cxn>
              <a:cxn ang="0">
                <a:pos x="32" y="27"/>
              </a:cxn>
              <a:cxn ang="0">
                <a:pos x="23" y="33"/>
              </a:cxn>
              <a:cxn ang="0">
                <a:pos x="22" y="35"/>
              </a:cxn>
              <a:cxn ang="0">
                <a:pos x="21" y="35"/>
              </a:cxn>
              <a:cxn ang="0">
                <a:pos x="20" y="35"/>
              </a:cxn>
              <a:cxn ang="0">
                <a:pos x="19" y="33"/>
              </a:cxn>
              <a:cxn ang="0">
                <a:pos x="10" y="27"/>
              </a:cxn>
              <a:cxn ang="0">
                <a:pos x="3" y="31"/>
              </a:cxn>
              <a:cxn ang="0">
                <a:pos x="2" y="31"/>
              </a:cxn>
              <a:cxn ang="0">
                <a:pos x="0" y="30"/>
              </a:cxn>
              <a:cxn ang="0">
                <a:pos x="0" y="30"/>
              </a:cxn>
              <a:cxn ang="0">
                <a:pos x="32" y="7"/>
              </a:cxn>
              <a:cxn ang="0">
                <a:pos x="64" y="30"/>
              </a:cxn>
              <a:cxn ang="0">
                <a:pos x="64" y="30"/>
              </a:cxn>
              <a:cxn ang="0">
                <a:pos x="62" y="31"/>
              </a:cxn>
              <a:cxn ang="0">
                <a:pos x="34" y="51"/>
              </a:cxn>
              <a:cxn ang="0">
                <a:pos x="25" y="61"/>
              </a:cxn>
              <a:cxn ang="0">
                <a:pos x="15" y="51"/>
              </a:cxn>
              <a:cxn ang="0">
                <a:pos x="17" y="49"/>
              </a:cxn>
              <a:cxn ang="0">
                <a:pos x="20" y="51"/>
              </a:cxn>
              <a:cxn ang="0">
                <a:pos x="25" y="56"/>
              </a:cxn>
              <a:cxn ang="0">
                <a:pos x="30" y="51"/>
              </a:cxn>
              <a:cxn ang="0">
                <a:pos x="30" y="29"/>
              </a:cxn>
              <a:cxn ang="0">
                <a:pos x="32" y="29"/>
              </a:cxn>
              <a:cxn ang="0">
                <a:pos x="34" y="29"/>
              </a:cxn>
              <a:cxn ang="0">
                <a:pos x="34" y="51"/>
              </a:cxn>
              <a:cxn ang="0">
                <a:pos x="34" y="6"/>
              </a:cxn>
              <a:cxn ang="0">
                <a:pos x="32" y="6"/>
              </a:cxn>
              <a:cxn ang="0">
                <a:pos x="30" y="6"/>
              </a:cxn>
              <a:cxn ang="0">
                <a:pos x="30" y="3"/>
              </a:cxn>
              <a:cxn ang="0">
                <a:pos x="32" y="0"/>
              </a:cxn>
              <a:cxn ang="0">
                <a:pos x="34" y="3"/>
              </a:cxn>
              <a:cxn ang="0">
                <a:pos x="34" y="6"/>
              </a:cxn>
            </a:cxnLst>
            <a:rect l="0" t="0" r="r" b="b"/>
            <a:pathLst>
              <a:path w="64" h="61">
                <a:moveTo>
                  <a:pt x="62" y="31"/>
                </a:moveTo>
                <a:cubicBezTo>
                  <a:pt x="62" y="31"/>
                  <a:pt x="62" y="31"/>
                  <a:pt x="62" y="31"/>
                </a:cubicBezTo>
                <a:cubicBezTo>
                  <a:pt x="59" y="29"/>
                  <a:pt x="57" y="27"/>
                  <a:pt x="54" y="27"/>
                </a:cubicBezTo>
                <a:cubicBezTo>
                  <a:pt x="51" y="27"/>
                  <a:pt x="47" y="30"/>
                  <a:pt x="45" y="33"/>
                </a:cubicBezTo>
                <a:cubicBezTo>
                  <a:pt x="45" y="33"/>
                  <a:pt x="45" y="34"/>
                  <a:pt x="44" y="35"/>
                </a:cubicBezTo>
                <a:cubicBezTo>
                  <a:pt x="44" y="35"/>
                  <a:pt x="44" y="35"/>
                  <a:pt x="43" y="35"/>
                </a:cubicBezTo>
                <a:cubicBezTo>
                  <a:pt x="43" y="35"/>
                  <a:pt x="42" y="35"/>
                  <a:pt x="42" y="35"/>
                </a:cubicBezTo>
                <a:cubicBezTo>
                  <a:pt x="42" y="34"/>
                  <a:pt x="41" y="33"/>
                  <a:pt x="41" y="33"/>
                </a:cubicBezTo>
                <a:cubicBezTo>
                  <a:pt x="39" y="30"/>
                  <a:pt x="36" y="27"/>
                  <a:pt x="32" y="27"/>
                </a:cubicBezTo>
                <a:cubicBezTo>
                  <a:pt x="28" y="27"/>
                  <a:pt x="25" y="30"/>
                  <a:pt x="23" y="33"/>
                </a:cubicBezTo>
                <a:cubicBezTo>
                  <a:pt x="23" y="33"/>
                  <a:pt x="22" y="34"/>
                  <a:pt x="22" y="35"/>
                </a:cubicBezTo>
                <a:cubicBezTo>
                  <a:pt x="22" y="35"/>
                  <a:pt x="22" y="35"/>
                  <a:pt x="21" y="35"/>
                </a:cubicBezTo>
                <a:cubicBezTo>
                  <a:pt x="20" y="35"/>
                  <a:pt x="20" y="35"/>
                  <a:pt x="20" y="35"/>
                </a:cubicBezTo>
                <a:cubicBezTo>
                  <a:pt x="19" y="34"/>
                  <a:pt x="19" y="33"/>
                  <a:pt x="19" y="33"/>
                </a:cubicBezTo>
                <a:cubicBezTo>
                  <a:pt x="17" y="30"/>
                  <a:pt x="14" y="27"/>
                  <a:pt x="10" y="27"/>
                </a:cubicBezTo>
                <a:cubicBezTo>
                  <a:pt x="7" y="27"/>
                  <a:pt x="5" y="29"/>
                  <a:pt x="3" y="31"/>
                </a:cubicBezTo>
                <a:cubicBezTo>
                  <a:pt x="2" y="31"/>
                  <a:pt x="2" y="31"/>
                  <a:pt x="2" y="31"/>
                </a:cubicBezTo>
                <a:cubicBezTo>
                  <a:pt x="1" y="31"/>
                  <a:pt x="0" y="31"/>
                  <a:pt x="0" y="30"/>
                </a:cubicBezTo>
                <a:cubicBezTo>
                  <a:pt x="0" y="30"/>
                  <a:pt x="0" y="30"/>
                  <a:pt x="0" y="30"/>
                </a:cubicBezTo>
                <a:cubicBezTo>
                  <a:pt x="4" y="16"/>
                  <a:pt x="18" y="7"/>
                  <a:pt x="32" y="7"/>
                </a:cubicBezTo>
                <a:cubicBezTo>
                  <a:pt x="46" y="7"/>
                  <a:pt x="60" y="16"/>
                  <a:pt x="64" y="30"/>
                </a:cubicBezTo>
                <a:cubicBezTo>
                  <a:pt x="64" y="30"/>
                  <a:pt x="64" y="30"/>
                  <a:pt x="64" y="30"/>
                </a:cubicBezTo>
                <a:cubicBezTo>
                  <a:pt x="64" y="31"/>
                  <a:pt x="63" y="31"/>
                  <a:pt x="62" y="31"/>
                </a:cubicBezTo>
                <a:close/>
                <a:moveTo>
                  <a:pt x="34" y="51"/>
                </a:moveTo>
                <a:cubicBezTo>
                  <a:pt x="34" y="56"/>
                  <a:pt x="30" y="61"/>
                  <a:pt x="25" y="61"/>
                </a:cubicBezTo>
                <a:cubicBezTo>
                  <a:pt x="19" y="61"/>
                  <a:pt x="15" y="56"/>
                  <a:pt x="15" y="51"/>
                </a:cubicBezTo>
                <a:cubicBezTo>
                  <a:pt x="15" y="50"/>
                  <a:pt x="16" y="49"/>
                  <a:pt x="17" y="49"/>
                </a:cubicBezTo>
                <a:cubicBezTo>
                  <a:pt x="19" y="49"/>
                  <a:pt x="20" y="50"/>
                  <a:pt x="20" y="51"/>
                </a:cubicBezTo>
                <a:cubicBezTo>
                  <a:pt x="20" y="54"/>
                  <a:pt x="22" y="56"/>
                  <a:pt x="25" y="56"/>
                </a:cubicBezTo>
                <a:cubicBezTo>
                  <a:pt x="27" y="56"/>
                  <a:pt x="30" y="54"/>
                  <a:pt x="30" y="51"/>
                </a:cubicBezTo>
                <a:cubicBezTo>
                  <a:pt x="30" y="29"/>
                  <a:pt x="30" y="29"/>
                  <a:pt x="30" y="29"/>
                </a:cubicBezTo>
                <a:cubicBezTo>
                  <a:pt x="30" y="29"/>
                  <a:pt x="31" y="29"/>
                  <a:pt x="32" y="29"/>
                </a:cubicBezTo>
                <a:cubicBezTo>
                  <a:pt x="33" y="29"/>
                  <a:pt x="34" y="29"/>
                  <a:pt x="34" y="29"/>
                </a:cubicBezTo>
                <a:lnTo>
                  <a:pt x="34" y="51"/>
                </a:lnTo>
                <a:close/>
                <a:moveTo>
                  <a:pt x="34" y="6"/>
                </a:moveTo>
                <a:cubicBezTo>
                  <a:pt x="34" y="6"/>
                  <a:pt x="33" y="6"/>
                  <a:pt x="32" y="6"/>
                </a:cubicBezTo>
                <a:cubicBezTo>
                  <a:pt x="31" y="6"/>
                  <a:pt x="30" y="6"/>
                  <a:pt x="30" y="6"/>
                </a:cubicBezTo>
                <a:cubicBezTo>
                  <a:pt x="30" y="3"/>
                  <a:pt x="30" y="3"/>
                  <a:pt x="30" y="3"/>
                </a:cubicBezTo>
                <a:cubicBezTo>
                  <a:pt x="30" y="1"/>
                  <a:pt x="31" y="0"/>
                  <a:pt x="32" y="0"/>
                </a:cubicBezTo>
                <a:cubicBezTo>
                  <a:pt x="33" y="0"/>
                  <a:pt x="34" y="1"/>
                  <a:pt x="34" y="3"/>
                </a:cubicBezTo>
                <a:lnTo>
                  <a:pt x="34" y="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accent4"/>
              </a:solidFill>
            </a:endParaRPr>
          </a:p>
        </p:txBody>
      </p:sp>
      <p:grpSp>
        <p:nvGrpSpPr>
          <p:cNvPr id="69" name="Group 349"/>
          <p:cNvGrpSpPr/>
          <p:nvPr/>
        </p:nvGrpSpPr>
        <p:grpSpPr>
          <a:xfrm>
            <a:off x="9910312" y="2362671"/>
            <a:ext cx="600976" cy="607440"/>
            <a:chOff x="2163763" y="2366963"/>
            <a:chExt cx="442913" cy="447676"/>
          </a:xfrm>
          <a:solidFill>
            <a:schemeClr val="bg1"/>
          </a:solidFill>
          <a:effectLst>
            <a:outerShdw blurRad="50800" dist="38100" dir="2700000" algn="tl" rotWithShape="0">
              <a:prstClr val="black">
                <a:alpha val="40000"/>
              </a:prstClr>
            </a:outerShdw>
          </a:effectLst>
        </p:grpSpPr>
        <p:sp>
          <p:nvSpPr>
            <p:cNvPr id="70" name="Freeform 312"/>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313"/>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14"/>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5"/>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4" name="Group 73"/>
          <p:cNvGrpSpPr/>
          <p:nvPr/>
        </p:nvGrpSpPr>
        <p:grpSpPr>
          <a:xfrm>
            <a:off x="3428203" y="4564975"/>
            <a:ext cx="2782188" cy="1257147"/>
            <a:chOff x="1249368" y="1210226"/>
            <a:chExt cx="1758099" cy="983077"/>
          </a:xfrm>
        </p:grpSpPr>
        <p:sp>
          <p:nvSpPr>
            <p:cNvPr id="75" name="TextBox 74"/>
            <p:cNvSpPr txBox="1"/>
            <p:nvPr/>
          </p:nvSpPr>
          <p:spPr>
            <a:xfrm>
              <a:off x="1295283" y="1447200"/>
              <a:ext cx="1712184" cy="746103"/>
            </a:xfrm>
            <a:prstGeom prst="rect">
              <a:avLst/>
            </a:prstGeom>
            <a:noFill/>
          </p:spPr>
          <p:txBody>
            <a:bodyPr wrap="square" rtlCol="0">
              <a:spAutoFit/>
            </a:bodyPr>
            <a:lstStyle/>
            <a:p>
              <a:pPr defTabSz="1219170">
                <a:spcBef>
                  <a:spcPct val="20000"/>
                </a:spcBef>
                <a:defRPr/>
              </a:pPr>
              <a:r>
                <a:rPr lang="en-US" sz="1400" dirty="0">
                  <a:solidFill>
                    <a:schemeClr val="bg1"/>
                  </a:solidFill>
                </a:rPr>
                <a:t>Lorem ipsum dolor sit amet, consectetur adipiscing elit, sed do eiusmod tempor incididunt utdse ut labore et dolore exercitation</a:t>
              </a:r>
            </a:p>
          </p:txBody>
        </p:sp>
        <p:sp>
          <p:nvSpPr>
            <p:cNvPr id="76" name="Rectangle 75"/>
            <p:cNvSpPr/>
            <p:nvPr/>
          </p:nvSpPr>
          <p:spPr>
            <a:xfrm>
              <a:off x="1249368" y="1210226"/>
              <a:ext cx="1712182" cy="288814"/>
            </a:xfrm>
            <a:prstGeom prst="rect">
              <a:avLst/>
            </a:prstGeom>
          </p:spPr>
          <p:txBody>
            <a:bodyPr wrap="square">
              <a:spAutoFit/>
            </a:bodyPr>
            <a:lstStyle/>
            <a:p>
              <a:r>
                <a:rPr lang="en-US" b="1" dirty="0">
                  <a:solidFill>
                    <a:srgbClr val="ED7D31"/>
                  </a:solidFill>
                </a:rPr>
                <a:t>Title Goes Here</a:t>
              </a:r>
            </a:p>
          </p:txBody>
        </p:sp>
      </p:grpSp>
      <p:grpSp>
        <p:nvGrpSpPr>
          <p:cNvPr id="77" name="Group 76"/>
          <p:cNvGrpSpPr/>
          <p:nvPr/>
        </p:nvGrpSpPr>
        <p:grpSpPr>
          <a:xfrm>
            <a:off x="6099387" y="3933970"/>
            <a:ext cx="2782188" cy="1257147"/>
            <a:chOff x="1249368" y="1210226"/>
            <a:chExt cx="1758099" cy="983077"/>
          </a:xfrm>
        </p:grpSpPr>
        <p:sp>
          <p:nvSpPr>
            <p:cNvPr id="78" name="TextBox 77"/>
            <p:cNvSpPr txBox="1"/>
            <p:nvPr/>
          </p:nvSpPr>
          <p:spPr>
            <a:xfrm>
              <a:off x="1295283" y="1447200"/>
              <a:ext cx="1712184" cy="746103"/>
            </a:xfrm>
            <a:prstGeom prst="rect">
              <a:avLst/>
            </a:prstGeom>
            <a:noFill/>
          </p:spPr>
          <p:txBody>
            <a:bodyPr wrap="square" rtlCol="0">
              <a:spAutoFit/>
            </a:bodyPr>
            <a:lstStyle/>
            <a:p>
              <a:pPr defTabSz="1219170">
                <a:spcBef>
                  <a:spcPct val="20000"/>
                </a:spcBef>
                <a:defRPr/>
              </a:pPr>
              <a:r>
                <a:rPr lang="en-US" sz="1400" dirty="0">
                  <a:solidFill>
                    <a:schemeClr val="bg1"/>
                  </a:solidFill>
                </a:rPr>
                <a:t>Lorem ipsum dolor sit amet, consectetur adipiscing elit, sed do eiusmod tempor incididunt utdse ut labore et dolore exercitation</a:t>
              </a:r>
            </a:p>
          </p:txBody>
        </p:sp>
        <p:sp>
          <p:nvSpPr>
            <p:cNvPr id="79" name="Rectangle 78"/>
            <p:cNvSpPr/>
            <p:nvPr/>
          </p:nvSpPr>
          <p:spPr>
            <a:xfrm>
              <a:off x="1249368" y="1210226"/>
              <a:ext cx="1712182" cy="288814"/>
            </a:xfrm>
            <a:prstGeom prst="rect">
              <a:avLst/>
            </a:prstGeom>
          </p:spPr>
          <p:txBody>
            <a:bodyPr wrap="square">
              <a:spAutoFit/>
            </a:bodyPr>
            <a:lstStyle/>
            <a:p>
              <a:r>
                <a:rPr lang="en-US" b="1" dirty="0">
                  <a:solidFill>
                    <a:srgbClr val="A5A5A5"/>
                  </a:solidFill>
                </a:rPr>
                <a:t>Title Goes Here</a:t>
              </a:r>
            </a:p>
          </p:txBody>
        </p:sp>
      </p:grpSp>
      <p:grpSp>
        <p:nvGrpSpPr>
          <p:cNvPr id="80" name="Group 79"/>
          <p:cNvGrpSpPr/>
          <p:nvPr/>
        </p:nvGrpSpPr>
        <p:grpSpPr>
          <a:xfrm>
            <a:off x="8800496" y="3270094"/>
            <a:ext cx="2782188" cy="1257147"/>
            <a:chOff x="1249368" y="1210226"/>
            <a:chExt cx="1758099" cy="983077"/>
          </a:xfrm>
        </p:grpSpPr>
        <p:sp>
          <p:nvSpPr>
            <p:cNvPr id="81" name="TextBox 80"/>
            <p:cNvSpPr txBox="1"/>
            <p:nvPr/>
          </p:nvSpPr>
          <p:spPr>
            <a:xfrm>
              <a:off x="1295283" y="1447200"/>
              <a:ext cx="1712184" cy="746103"/>
            </a:xfrm>
            <a:prstGeom prst="rect">
              <a:avLst/>
            </a:prstGeom>
            <a:noFill/>
          </p:spPr>
          <p:txBody>
            <a:bodyPr wrap="square" rtlCol="0">
              <a:spAutoFit/>
            </a:bodyPr>
            <a:lstStyle/>
            <a:p>
              <a:pPr defTabSz="1219170">
                <a:spcBef>
                  <a:spcPct val="20000"/>
                </a:spcBef>
                <a:defRPr/>
              </a:pPr>
              <a:r>
                <a:rPr lang="en-US" sz="1400" dirty="0">
                  <a:solidFill>
                    <a:schemeClr val="bg1"/>
                  </a:solidFill>
                </a:rPr>
                <a:t>Lorem ipsum dolor sit amet, consectetur adipiscing elit, sed do eiusmod tempor incididunt utdse ut labore et dolore exercitation</a:t>
              </a:r>
            </a:p>
          </p:txBody>
        </p:sp>
        <p:sp>
          <p:nvSpPr>
            <p:cNvPr id="82" name="Rectangle 81"/>
            <p:cNvSpPr/>
            <p:nvPr/>
          </p:nvSpPr>
          <p:spPr>
            <a:xfrm>
              <a:off x="1249368" y="1210226"/>
              <a:ext cx="1712182" cy="288814"/>
            </a:xfrm>
            <a:prstGeom prst="rect">
              <a:avLst/>
            </a:prstGeom>
          </p:spPr>
          <p:txBody>
            <a:bodyPr wrap="square">
              <a:spAutoFit/>
            </a:bodyPr>
            <a:lstStyle/>
            <a:p>
              <a:r>
                <a:rPr lang="en-US" b="1" dirty="0">
                  <a:solidFill>
                    <a:srgbClr val="FFC000"/>
                  </a:solidFill>
                </a:rPr>
                <a:t>Title Goes Here</a:t>
              </a:r>
            </a:p>
          </p:txBody>
        </p:sp>
      </p:grpSp>
      <p:grpSp>
        <p:nvGrpSpPr>
          <p:cNvPr id="40" name="Group 39"/>
          <p:cNvGrpSpPr/>
          <p:nvPr/>
        </p:nvGrpSpPr>
        <p:grpSpPr>
          <a:xfrm>
            <a:off x="754150" y="295106"/>
            <a:ext cx="4364195" cy="665324"/>
            <a:chOff x="754150" y="295106"/>
            <a:chExt cx="4364195" cy="665324"/>
          </a:xfrm>
        </p:grpSpPr>
        <p:sp>
          <p:nvSpPr>
            <p:cNvPr id="41"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42"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pic>
        <p:nvPicPr>
          <p:cNvPr id="43" name="Picture 4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741459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6" presetClass="entr" presetSubtype="16"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circle(in)">
                                      <p:cBhvr>
                                        <p:cTn id="11" dur="1000"/>
                                        <p:tgtEl>
                                          <p:spTgt spid="10"/>
                                        </p:tgtEl>
                                      </p:cBhvr>
                                    </p:animEffect>
                                  </p:childTnLst>
                                </p:cTn>
                              </p:par>
                            </p:childTnLst>
                          </p:cTn>
                        </p:par>
                        <p:par>
                          <p:cTn id="12" fill="hold">
                            <p:stCondLst>
                              <p:cond delay="1500"/>
                            </p:stCondLst>
                            <p:childTnLst>
                              <p:par>
                                <p:cTn id="13" presetID="53" presetClass="entr" presetSubtype="16" fill="hold" grpId="0" nodeType="afterEffect">
                                  <p:stCondLst>
                                    <p:cond delay="0"/>
                                  </p:stCondLst>
                                  <p:childTnLst>
                                    <p:set>
                                      <p:cBhvr>
                                        <p:cTn id="14" dur="1" fill="hold">
                                          <p:stCondLst>
                                            <p:cond delay="0"/>
                                          </p:stCondLst>
                                        </p:cTn>
                                        <p:tgtEl>
                                          <p:spTgt spid="67"/>
                                        </p:tgtEl>
                                        <p:attrNameLst>
                                          <p:attrName>style.visibility</p:attrName>
                                        </p:attrNameLst>
                                      </p:cBhvr>
                                      <p:to>
                                        <p:strVal val="visible"/>
                                      </p:to>
                                    </p:set>
                                    <p:anim calcmode="lin" valueType="num">
                                      <p:cBhvr>
                                        <p:cTn id="15" dur="500" fill="hold"/>
                                        <p:tgtEl>
                                          <p:spTgt spid="67"/>
                                        </p:tgtEl>
                                        <p:attrNameLst>
                                          <p:attrName>ppt_w</p:attrName>
                                        </p:attrNameLst>
                                      </p:cBhvr>
                                      <p:tavLst>
                                        <p:tav tm="0">
                                          <p:val>
                                            <p:fltVal val="0"/>
                                          </p:val>
                                        </p:tav>
                                        <p:tav tm="100000">
                                          <p:val>
                                            <p:strVal val="#ppt_w"/>
                                          </p:val>
                                        </p:tav>
                                      </p:tavLst>
                                    </p:anim>
                                    <p:anim calcmode="lin" valueType="num">
                                      <p:cBhvr>
                                        <p:cTn id="16" dur="500" fill="hold"/>
                                        <p:tgtEl>
                                          <p:spTgt spid="67"/>
                                        </p:tgtEl>
                                        <p:attrNameLst>
                                          <p:attrName>ppt_h</p:attrName>
                                        </p:attrNameLst>
                                      </p:cBhvr>
                                      <p:tavLst>
                                        <p:tav tm="0">
                                          <p:val>
                                            <p:fltVal val="0"/>
                                          </p:val>
                                        </p:tav>
                                        <p:tav tm="100000">
                                          <p:val>
                                            <p:strVal val="#ppt_h"/>
                                          </p:val>
                                        </p:tav>
                                      </p:tavLst>
                                    </p:anim>
                                    <p:animEffect transition="in" filter="fade">
                                      <p:cBhvr>
                                        <p:cTn id="17" dur="500"/>
                                        <p:tgtEl>
                                          <p:spTgt spid="67"/>
                                        </p:tgtEl>
                                      </p:cBhvr>
                                    </p:animEffect>
                                  </p:childTnLst>
                                </p:cTn>
                              </p:par>
                            </p:childTnLst>
                          </p:cTn>
                        </p:par>
                        <p:par>
                          <p:cTn id="18" fill="hold">
                            <p:stCondLst>
                              <p:cond delay="2000"/>
                            </p:stCondLst>
                            <p:childTnLst>
                              <p:par>
                                <p:cTn id="19" presetID="22" presetClass="entr" presetSubtype="1" fill="hold" nodeType="afterEffect">
                                  <p:stCondLst>
                                    <p:cond delay="0"/>
                                  </p:stCondLst>
                                  <p:childTnLst>
                                    <p:set>
                                      <p:cBhvr>
                                        <p:cTn id="20" dur="1" fill="hold">
                                          <p:stCondLst>
                                            <p:cond delay="0"/>
                                          </p:stCondLst>
                                        </p:cTn>
                                        <p:tgtEl>
                                          <p:spTgt spid="62"/>
                                        </p:tgtEl>
                                        <p:attrNameLst>
                                          <p:attrName>style.visibility</p:attrName>
                                        </p:attrNameLst>
                                      </p:cBhvr>
                                      <p:to>
                                        <p:strVal val="visible"/>
                                      </p:to>
                                    </p:set>
                                    <p:animEffect transition="in" filter="wipe(up)">
                                      <p:cBhvr>
                                        <p:cTn id="21" dur="1000"/>
                                        <p:tgtEl>
                                          <p:spTgt spid="62"/>
                                        </p:tgtEl>
                                      </p:cBhvr>
                                    </p:animEffect>
                                  </p:childTnLst>
                                </p:cTn>
                              </p:par>
                            </p:childTnLst>
                          </p:cTn>
                        </p:par>
                        <p:par>
                          <p:cTn id="22" fill="hold">
                            <p:stCondLst>
                              <p:cond delay="3000"/>
                            </p:stCondLst>
                            <p:childTnLst>
                              <p:par>
                                <p:cTn id="23" presetID="22" presetClass="entr" presetSubtype="8" fill="hold"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left)">
                                      <p:cBhvr>
                                        <p:cTn id="25" dur="500"/>
                                        <p:tgtEl>
                                          <p:spTgt spid="7"/>
                                        </p:tgtEl>
                                      </p:cBhvr>
                                    </p:animEffect>
                                  </p:childTnLst>
                                </p:cTn>
                              </p:par>
                            </p:childTnLst>
                          </p:cTn>
                        </p:par>
                        <p:par>
                          <p:cTn id="26" fill="hold">
                            <p:stCondLst>
                              <p:cond delay="3500"/>
                            </p:stCondLst>
                            <p:childTnLst>
                              <p:par>
                                <p:cTn id="27" presetID="22" presetClass="entr" presetSubtype="8" fill="hold" nodeType="after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wipe(left)">
                                      <p:cBhvr>
                                        <p:cTn id="29" dur="500"/>
                                        <p:tgtEl>
                                          <p:spTgt spid="8"/>
                                        </p:tgtEl>
                                      </p:cBhvr>
                                    </p:animEffect>
                                  </p:childTnLst>
                                </p:cTn>
                              </p:par>
                            </p:childTnLst>
                          </p:cTn>
                        </p:par>
                        <p:par>
                          <p:cTn id="30" fill="hold">
                            <p:stCondLst>
                              <p:cond delay="4000"/>
                            </p:stCondLst>
                            <p:childTnLst>
                              <p:par>
                                <p:cTn id="31" presetID="6" presetClass="entr" presetSubtype="16"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circle(in)">
                                      <p:cBhvr>
                                        <p:cTn id="33" dur="1000"/>
                                        <p:tgtEl>
                                          <p:spTgt spid="9"/>
                                        </p:tgtEl>
                                      </p:cBhvr>
                                    </p:animEffect>
                                  </p:childTnLst>
                                </p:cTn>
                              </p:par>
                            </p:childTnLst>
                          </p:cTn>
                        </p:par>
                        <p:par>
                          <p:cTn id="34" fill="hold">
                            <p:stCondLst>
                              <p:cond delay="5000"/>
                            </p:stCondLst>
                            <p:childTnLst>
                              <p:par>
                                <p:cTn id="35" presetID="53" presetClass="entr" presetSubtype="16" fill="hold" grpId="0" nodeType="afterEffect">
                                  <p:stCondLst>
                                    <p:cond delay="0"/>
                                  </p:stCondLst>
                                  <p:childTnLst>
                                    <p:set>
                                      <p:cBhvr>
                                        <p:cTn id="36" dur="1" fill="hold">
                                          <p:stCondLst>
                                            <p:cond delay="0"/>
                                          </p:stCondLst>
                                        </p:cTn>
                                        <p:tgtEl>
                                          <p:spTgt spid="68"/>
                                        </p:tgtEl>
                                        <p:attrNameLst>
                                          <p:attrName>style.visibility</p:attrName>
                                        </p:attrNameLst>
                                      </p:cBhvr>
                                      <p:to>
                                        <p:strVal val="visible"/>
                                      </p:to>
                                    </p:set>
                                    <p:anim calcmode="lin" valueType="num">
                                      <p:cBhvr>
                                        <p:cTn id="37" dur="500" fill="hold"/>
                                        <p:tgtEl>
                                          <p:spTgt spid="68"/>
                                        </p:tgtEl>
                                        <p:attrNameLst>
                                          <p:attrName>ppt_w</p:attrName>
                                        </p:attrNameLst>
                                      </p:cBhvr>
                                      <p:tavLst>
                                        <p:tav tm="0">
                                          <p:val>
                                            <p:fltVal val="0"/>
                                          </p:val>
                                        </p:tav>
                                        <p:tav tm="100000">
                                          <p:val>
                                            <p:strVal val="#ppt_w"/>
                                          </p:val>
                                        </p:tav>
                                      </p:tavLst>
                                    </p:anim>
                                    <p:anim calcmode="lin" valueType="num">
                                      <p:cBhvr>
                                        <p:cTn id="38" dur="500" fill="hold"/>
                                        <p:tgtEl>
                                          <p:spTgt spid="68"/>
                                        </p:tgtEl>
                                        <p:attrNameLst>
                                          <p:attrName>ppt_h</p:attrName>
                                        </p:attrNameLst>
                                      </p:cBhvr>
                                      <p:tavLst>
                                        <p:tav tm="0">
                                          <p:val>
                                            <p:fltVal val="0"/>
                                          </p:val>
                                        </p:tav>
                                        <p:tav tm="100000">
                                          <p:val>
                                            <p:strVal val="#ppt_h"/>
                                          </p:val>
                                        </p:tav>
                                      </p:tavLst>
                                    </p:anim>
                                    <p:animEffect transition="in" filter="fade">
                                      <p:cBhvr>
                                        <p:cTn id="39" dur="500"/>
                                        <p:tgtEl>
                                          <p:spTgt spid="68"/>
                                        </p:tgtEl>
                                      </p:cBhvr>
                                    </p:animEffect>
                                  </p:childTnLst>
                                </p:cTn>
                              </p:par>
                            </p:childTnLst>
                          </p:cTn>
                        </p:par>
                        <p:par>
                          <p:cTn id="40" fill="hold">
                            <p:stCondLst>
                              <p:cond delay="5500"/>
                            </p:stCondLst>
                            <p:childTnLst>
                              <p:par>
                                <p:cTn id="41" presetID="22" presetClass="entr" presetSubtype="1" fill="hold" nodeType="afterEffect">
                                  <p:stCondLst>
                                    <p:cond delay="0"/>
                                  </p:stCondLst>
                                  <p:childTnLst>
                                    <p:set>
                                      <p:cBhvr>
                                        <p:cTn id="42" dur="1" fill="hold">
                                          <p:stCondLst>
                                            <p:cond delay="0"/>
                                          </p:stCondLst>
                                        </p:cTn>
                                        <p:tgtEl>
                                          <p:spTgt spid="74"/>
                                        </p:tgtEl>
                                        <p:attrNameLst>
                                          <p:attrName>style.visibility</p:attrName>
                                        </p:attrNameLst>
                                      </p:cBhvr>
                                      <p:to>
                                        <p:strVal val="visible"/>
                                      </p:to>
                                    </p:set>
                                    <p:animEffect transition="in" filter="wipe(up)">
                                      <p:cBhvr>
                                        <p:cTn id="43" dur="1000"/>
                                        <p:tgtEl>
                                          <p:spTgt spid="74"/>
                                        </p:tgtEl>
                                      </p:cBhvr>
                                    </p:animEffect>
                                  </p:childTnLst>
                                </p:cTn>
                              </p:par>
                            </p:childTnLst>
                          </p:cTn>
                        </p:par>
                        <p:par>
                          <p:cTn id="44" fill="hold">
                            <p:stCondLst>
                              <p:cond delay="6500"/>
                            </p:stCondLst>
                            <p:childTnLst>
                              <p:par>
                                <p:cTn id="45" presetID="22" presetClass="entr" presetSubtype="8" fill="hold"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left)">
                                      <p:cBhvr>
                                        <p:cTn id="47" dur="500"/>
                                        <p:tgtEl>
                                          <p:spTgt spid="14"/>
                                        </p:tgtEl>
                                      </p:cBhvr>
                                    </p:animEffect>
                                  </p:childTnLst>
                                </p:cTn>
                              </p:par>
                            </p:childTnLst>
                          </p:cTn>
                        </p:par>
                        <p:par>
                          <p:cTn id="48" fill="hold">
                            <p:stCondLst>
                              <p:cond delay="7000"/>
                            </p:stCondLst>
                            <p:childTnLst>
                              <p:par>
                                <p:cTn id="49" presetID="22" presetClass="entr" presetSubtype="8" fill="hold"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ipe(left)">
                                      <p:cBhvr>
                                        <p:cTn id="51" dur="500"/>
                                        <p:tgtEl>
                                          <p:spTgt spid="15"/>
                                        </p:tgtEl>
                                      </p:cBhvr>
                                    </p:animEffect>
                                  </p:childTnLst>
                                </p:cTn>
                              </p:par>
                            </p:childTnLst>
                          </p:cTn>
                        </p:par>
                        <p:par>
                          <p:cTn id="52" fill="hold">
                            <p:stCondLst>
                              <p:cond delay="7500"/>
                            </p:stCondLst>
                            <p:childTnLst>
                              <p:par>
                                <p:cTn id="53" presetID="6" presetClass="entr" presetSubtype="16" fill="hold" grpId="0" nodeType="afterEffect">
                                  <p:stCondLst>
                                    <p:cond delay="0"/>
                                  </p:stCondLst>
                                  <p:childTnLst>
                                    <p:set>
                                      <p:cBhvr>
                                        <p:cTn id="54" dur="1" fill="hold">
                                          <p:stCondLst>
                                            <p:cond delay="0"/>
                                          </p:stCondLst>
                                        </p:cTn>
                                        <p:tgtEl>
                                          <p:spTgt spid="11"/>
                                        </p:tgtEl>
                                        <p:attrNameLst>
                                          <p:attrName>style.visibility</p:attrName>
                                        </p:attrNameLst>
                                      </p:cBhvr>
                                      <p:to>
                                        <p:strVal val="visible"/>
                                      </p:to>
                                    </p:set>
                                    <p:animEffect transition="in" filter="circle(in)">
                                      <p:cBhvr>
                                        <p:cTn id="55" dur="1000"/>
                                        <p:tgtEl>
                                          <p:spTgt spid="11"/>
                                        </p:tgtEl>
                                      </p:cBhvr>
                                    </p:animEffect>
                                  </p:childTnLst>
                                </p:cTn>
                              </p:par>
                            </p:childTnLst>
                          </p:cTn>
                        </p:par>
                        <p:par>
                          <p:cTn id="56" fill="hold">
                            <p:stCondLst>
                              <p:cond delay="8500"/>
                            </p:stCondLst>
                            <p:childTnLst>
                              <p:par>
                                <p:cTn id="57" presetID="53" presetClass="entr" presetSubtype="16" fill="hold" grpId="0" nodeType="afterEffect">
                                  <p:stCondLst>
                                    <p:cond delay="0"/>
                                  </p:stCondLst>
                                  <p:childTnLst>
                                    <p:set>
                                      <p:cBhvr>
                                        <p:cTn id="58" dur="1" fill="hold">
                                          <p:stCondLst>
                                            <p:cond delay="0"/>
                                          </p:stCondLst>
                                        </p:cTn>
                                        <p:tgtEl>
                                          <p:spTgt spid="66"/>
                                        </p:tgtEl>
                                        <p:attrNameLst>
                                          <p:attrName>style.visibility</p:attrName>
                                        </p:attrNameLst>
                                      </p:cBhvr>
                                      <p:to>
                                        <p:strVal val="visible"/>
                                      </p:to>
                                    </p:set>
                                    <p:anim calcmode="lin" valueType="num">
                                      <p:cBhvr>
                                        <p:cTn id="59" dur="500" fill="hold"/>
                                        <p:tgtEl>
                                          <p:spTgt spid="66"/>
                                        </p:tgtEl>
                                        <p:attrNameLst>
                                          <p:attrName>ppt_w</p:attrName>
                                        </p:attrNameLst>
                                      </p:cBhvr>
                                      <p:tavLst>
                                        <p:tav tm="0">
                                          <p:val>
                                            <p:fltVal val="0"/>
                                          </p:val>
                                        </p:tav>
                                        <p:tav tm="100000">
                                          <p:val>
                                            <p:strVal val="#ppt_w"/>
                                          </p:val>
                                        </p:tav>
                                      </p:tavLst>
                                    </p:anim>
                                    <p:anim calcmode="lin" valueType="num">
                                      <p:cBhvr>
                                        <p:cTn id="60" dur="500" fill="hold"/>
                                        <p:tgtEl>
                                          <p:spTgt spid="66"/>
                                        </p:tgtEl>
                                        <p:attrNameLst>
                                          <p:attrName>ppt_h</p:attrName>
                                        </p:attrNameLst>
                                      </p:cBhvr>
                                      <p:tavLst>
                                        <p:tav tm="0">
                                          <p:val>
                                            <p:fltVal val="0"/>
                                          </p:val>
                                        </p:tav>
                                        <p:tav tm="100000">
                                          <p:val>
                                            <p:strVal val="#ppt_h"/>
                                          </p:val>
                                        </p:tav>
                                      </p:tavLst>
                                    </p:anim>
                                    <p:animEffect transition="in" filter="fade">
                                      <p:cBhvr>
                                        <p:cTn id="61" dur="500"/>
                                        <p:tgtEl>
                                          <p:spTgt spid="66"/>
                                        </p:tgtEl>
                                      </p:cBhvr>
                                    </p:animEffect>
                                  </p:childTnLst>
                                </p:cTn>
                              </p:par>
                            </p:childTnLst>
                          </p:cTn>
                        </p:par>
                        <p:par>
                          <p:cTn id="62" fill="hold">
                            <p:stCondLst>
                              <p:cond delay="9000"/>
                            </p:stCondLst>
                            <p:childTnLst>
                              <p:par>
                                <p:cTn id="63" presetID="22" presetClass="entr" presetSubtype="1" fill="hold" nodeType="afterEffect">
                                  <p:stCondLst>
                                    <p:cond delay="0"/>
                                  </p:stCondLst>
                                  <p:childTnLst>
                                    <p:set>
                                      <p:cBhvr>
                                        <p:cTn id="64" dur="1" fill="hold">
                                          <p:stCondLst>
                                            <p:cond delay="0"/>
                                          </p:stCondLst>
                                        </p:cTn>
                                        <p:tgtEl>
                                          <p:spTgt spid="77"/>
                                        </p:tgtEl>
                                        <p:attrNameLst>
                                          <p:attrName>style.visibility</p:attrName>
                                        </p:attrNameLst>
                                      </p:cBhvr>
                                      <p:to>
                                        <p:strVal val="visible"/>
                                      </p:to>
                                    </p:set>
                                    <p:animEffect transition="in" filter="wipe(up)">
                                      <p:cBhvr>
                                        <p:cTn id="65" dur="500"/>
                                        <p:tgtEl>
                                          <p:spTgt spid="77"/>
                                        </p:tgtEl>
                                      </p:cBhvr>
                                    </p:animEffect>
                                  </p:childTnLst>
                                </p:cTn>
                              </p:par>
                            </p:childTnLst>
                          </p:cTn>
                        </p:par>
                        <p:par>
                          <p:cTn id="66" fill="hold">
                            <p:stCondLst>
                              <p:cond delay="9500"/>
                            </p:stCondLst>
                            <p:childTnLst>
                              <p:par>
                                <p:cTn id="67" presetID="22" presetClass="entr" presetSubtype="8" fill="hold" nodeType="afterEffect">
                                  <p:stCondLst>
                                    <p:cond delay="0"/>
                                  </p:stCondLst>
                                  <p:childTnLst>
                                    <p:set>
                                      <p:cBhvr>
                                        <p:cTn id="68" dur="1" fill="hold">
                                          <p:stCondLst>
                                            <p:cond delay="0"/>
                                          </p:stCondLst>
                                        </p:cTn>
                                        <p:tgtEl>
                                          <p:spTgt spid="17"/>
                                        </p:tgtEl>
                                        <p:attrNameLst>
                                          <p:attrName>style.visibility</p:attrName>
                                        </p:attrNameLst>
                                      </p:cBhvr>
                                      <p:to>
                                        <p:strVal val="visible"/>
                                      </p:to>
                                    </p:set>
                                    <p:animEffect transition="in" filter="wipe(left)">
                                      <p:cBhvr>
                                        <p:cTn id="69" dur="500"/>
                                        <p:tgtEl>
                                          <p:spTgt spid="17"/>
                                        </p:tgtEl>
                                      </p:cBhvr>
                                    </p:animEffect>
                                  </p:childTnLst>
                                </p:cTn>
                              </p:par>
                            </p:childTnLst>
                          </p:cTn>
                        </p:par>
                        <p:par>
                          <p:cTn id="70" fill="hold">
                            <p:stCondLst>
                              <p:cond delay="10000"/>
                            </p:stCondLst>
                            <p:childTnLst>
                              <p:par>
                                <p:cTn id="71" presetID="22" presetClass="entr" presetSubtype="8" fill="hold" nodeType="afterEffect">
                                  <p:stCondLst>
                                    <p:cond delay="0"/>
                                  </p:stCondLst>
                                  <p:childTnLst>
                                    <p:set>
                                      <p:cBhvr>
                                        <p:cTn id="72" dur="1" fill="hold">
                                          <p:stCondLst>
                                            <p:cond delay="0"/>
                                          </p:stCondLst>
                                        </p:cTn>
                                        <p:tgtEl>
                                          <p:spTgt spid="18"/>
                                        </p:tgtEl>
                                        <p:attrNameLst>
                                          <p:attrName>style.visibility</p:attrName>
                                        </p:attrNameLst>
                                      </p:cBhvr>
                                      <p:to>
                                        <p:strVal val="visible"/>
                                      </p:to>
                                    </p:set>
                                    <p:animEffect transition="in" filter="wipe(left)">
                                      <p:cBhvr>
                                        <p:cTn id="73" dur="500"/>
                                        <p:tgtEl>
                                          <p:spTgt spid="18"/>
                                        </p:tgtEl>
                                      </p:cBhvr>
                                    </p:animEffect>
                                  </p:childTnLst>
                                </p:cTn>
                              </p:par>
                            </p:childTnLst>
                          </p:cTn>
                        </p:par>
                        <p:par>
                          <p:cTn id="74" fill="hold">
                            <p:stCondLst>
                              <p:cond delay="10500"/>
                            </p:stCondLst>
                            <p:childTnLst>
                              <p:par>
                                <p:cTn id="75" presetID="6" presetClass="entr" presetSubtype="16" fill="hold" grpId="0" nodeType="afterEffect">
                                  <p:stCondLst>
                                    <p:cond delay="0"/>
                                  </p:stCondLst>
                                  <p:childTnLst>
                                    <p:set>
                                      <p:cBhvr>
                                        <p:cTn id="76" dur="1" fill="hold">
                                          <p:stCondLst>
                                            <p:cond delay="0"/>
                                          </p:stCondLst>
                                        </p:cTn>
                                        <p:tgtEl>
                                          <p:spTgt spid="12"/>
                                        </p:tgtEl>
                                        <p:attrNameLst>
                                          <p:attrName>style.visibility</p:attrName>
                                        </p:attrNameLst>
                                      </p:cBhvr>
                                      <p:to>
                                        <p:strVal val="visible"/>
                                      </p:to>
                                    </p:set>
                                    <p:animEffect transition="in" filter="circle(in)">
                                      <p:cBhvr>
                                        <p:cTn id="77" dur="1000"/>
                                        <p:tgtEl>
                                          <p:spTgt spid="12"/>
                                        </p:tgtEl>
                                      </p:cBhvr>
                                    </p:animEffect>
                                  </p:childTnLst>
                                </p:cTn>
                              </p:par>
                            </p:childTnLst>
                          </p:cTn>
                        </p:par>
                        <p:par>
                          <p:cTn id="78" fill="hold">
                            <p:stCondLst>
                              <p:cond delay="11500"/>
                            </p:stCondLst>
                            <p:childTnLst>
                              <p:par>
                                <p:cTn id="79" presetID="53" presetClass="entr" presetSubtype="16" fill="hold" nodeType="afterEffect">
                                  <p:stCondLst>
                                    <p:cond delay="0"/>
                                  </p:stCondLst>
                                  <p:childTnLst>
                                    <p:set>
                                      <p:cBhvr>
                                        <p:cTn id="80" dur="1" fill="hold">
                                          <p:stCondLst>
                                            <p:cond delay="0"/>
                                          </p:stCondLst>
                                        </p:cTn>
                                        <p:tgtEl>
                                          <p:spTgt spid="69"/>
                                        </p:tgtEl>
                                        <p:attrNameLst>
                                          <p:attrName>style.visibility</p:attrName>
                                        </p:attrNameLst>
                                      </p:cBhvr>
                                      <p:to>
                                        <p:strVal val="visible"/>
                                      </p:to>
                                    </p:set>
                                    <p:anim calcmode="lin" valueType="num">
                                      <p:cBhvr>
                                        <p:cTn id="81" dur="500" fill="hold"/>
                                        <p:tgtEl>
                                          <p:spTgt spid="69"/>
                                        </p:tgtEl>
                                        <p:attrNameLst>
                                          <p:attrName>ppt_w</p:attrName>
                                        </p:attrNameLst>
                                      </p:cBhvr>
                                      <p:tavLst>
                                        <p:tav tm="0">
                                          <p:val>
                                            <p:fltVal val="0"/>
                                          </p:val>
                                        </p:tav>
                                        <p:tav tm="100000">
                                          <p:val>
                                            <p:strVal val="#ppt_w"/>
                                          </p:val>
                                        </p:tav>
                                      </p:tavLst>
                                    </p:anim>
                                    <p:anim calcmode="lin" valueType="num">
                                      <p:cBhvr>
                                        <p:cTn id="82" dur="500" fill="hold"/>
                                        <p:tgtEl>
                                          <p:spTgt spid="69"/>
                                        </p:tgtEl>
                                        <p:attrNameLst>
                                          <p:attrName>ppt_h</p:attrName>
                                        </p:attrNameLst>
                                      </p:cBhvr>
                                      <p:tavLst>
                                        <p:tav tm="0">
                                          <p:val>
                                            <p:fltVal val="0"/>
                                          </p:val>
                                        </p:tav>
                                        <p:tav tm="100000">
                                          <p:val>
                                            <p:strVal val="#ppt_h"/>
                                          </p:val>
                                        </p:tav>
                                      </p:tavLst>
                                    </p:anim>
                                    <p:animEffect transition="in" filter="fade">
                                      <p:cBhvr>
                                        <p:cTn id="83" dur="500"/>
                                        <p:tgtEl>
                                          <p:spTgt spid="69"/>
                                        </p:tgtEl>
                                      </p:cBhvr>
                                    </p:animEffect>
                                  </p:childTnLst>
                                </p:cTn>
                              </p:par>
                            </p:childTnLst>
                          </p:cTn>
                        </p:par>
                        <p:par>
                          <p:cTn id="84" fill="hold">
                            <p:stCondLst>
                              <p:cond delay="12000"/>
                            </p:stCondLst>
                            <p:childTnLst>
                              <p:par>
                                <p:cTn id="85" presetID="22" presetClass="entr" presetSubtype="1" fill="hold" nodeType="afterEffect">
                                  <p:stCondLst>
                                    <p:cond delay="0"/>
                                  </p:stCondLst>
                                  <p:childTnLst>
                                    <p:set>
                                      <p:cBhvr>
                                        <p:cTn id="86" dur="1" fill="hold">
                                          <p:stCondLst>
                                            <p:cond delay="0"/>
                                          </p:stCondLst>
                                        </p:cTn>
                                        <p:tgtEl>
                                          <p:spTgt spid="80"/>
                                        </p:tgtEl>
                                        <p:attrNameLst>
                                          <p:attrName>style.visibility</p:attrName>
                                        </p:attrNameLst>
                                      </p:cBhvr>
                                      <p:to>
                                        <p:strVal val="visible"/>
                                      </p:to>
                                    </p:set>
                                    <p:animEffect transition="in" filter="wipe(up)">
                                      <p:cBhvr>
                                        <p:cTn id="87"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9" grpId="0" animBg="1"/>
      <p:bldP spid="12" grpId="0" animBg="1"/>
      <p:bldP spid="66" grpId="0" animBg="1"/>
      <p:bldP spid="67" grpId="0" animBg="1"/>
      <p:bldP spid="68"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2872</TotalTime>
  <Words>1212</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569</cp:revision>
  <dcterms:created xsi:type="dcterms:W3CDTF">2015-12-31T02:20:12Z</dcterms:created>
  <dcterms:modified xsi:type="dcterms:W3CDTF">2016-09-16T22:27:19Z</dcterms:modified>
</cp:coreProperties>
</file>